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593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578.xml" ContentType="application/vnd.openxmlformats-officedocument.presentationml.tags+xml"/>
  <Override PartName="/ppt/tags/tag925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47.xml" ContentType="application/vnd.openxmlformats-officedocument.presentationml.tags+xml"/>
  <Override PartName="/ppt/tags/tag203.xml" ContentType="application/vnd.openxmlformats-officedocument.presentationml.tags+xml"/>
  <Override PartName="/ppt/tags/tag348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358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1875.xml" ContentType="application/vnd.openxmlformats-officedocument.presentationml.tags+xml"/>
  <Override PartName="/ppt/tags/tag2093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1383.xml" ContentType="application/vnd.openxmlformats-officedocument.presentationml.tags+xml"/>
  <Override PartName="/ppt/tags/tag2024.xml" ContentType="application/vnd.openxmlformats-officedocument.presentationml.tags+xml"/>
  <Override PartName="/ppt/tags/tag2169.xml" ContentType="application/vnd.openxmlformats-officedocument.presentationml.tags+xml"/>
  <Override PartName="/ppt/tags/tag30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459.xml" ContentType="application/vnd.openxmlformats-officedocument.presentationml.tags+xml"/>
  <Override PartName="/ppt/tags/tag1806.xml" ContentType="application/vnd.openxmlformats-officedocument.presentationml.tags+xml"/>
  <Override PartName="/ppt/tags/tag143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991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125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415.xml" ContentType="application/vnd.openxmlformats-officedocument.presentationml.tags+xml"/>
  <Override PartName="/ppt/tags/tag1746.xml" ContentType="application/vnd.openxmlformats-officedocument.presentationml.tags+xml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254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1932.xml" ContentType="application/vnd.openxmlformats-officedocument.presentationml.tags+xml"/>
  <Override PartName="/ppt/tags/tag2150.xml" ContentType="application/vnd.openxmlformats-officedocument.presentationml.tags+xml"/>
  <Default Extension="jpeg" ContentType="image/jpeg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440.xml" ContentType="application/vnd.openxmlformats-officedocument.presentationml.tags+xml"/>
  <Override PartName="/ppt/tags/tag1771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024.xml" ContentType="application/vnd.openxmlformats-officedocument.presentationml.tags+xml"/>
  <Override PartName="/ppt/tags/tag1169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1847.xml" ContentType="application/vnd.openxmlformats-officedocument.presentationml.tags+xml"/>
  <Override PartName="/ppt/tags/tag2065.xml" ContentType="application/vnd.openxmlformats-officedocument.presentationml.tags+xml"/>
  <Override PartName="/ppt/tags/tag44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2090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938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456.xml" ContentType="application/vnd.openxmlformats-officedocument.presentationml.tags+xml"/>
  <Override PartName="/ppt/tags/tag1803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642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150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122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557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396.xml" ContentType="application/vnd.openxmlformats-officedocument.presentationml.tags+xml"/>
  <Override PartName="/ppt/tags/tag1743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037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138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759.xml" ContentType="application/vnd.openxmlformats-officedocument.presentationml.tags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1945.xml" ContentType="application/vnd.openxmlformats-officedocument.presentationml.tags+xml"/>
  <Override PartName="/ppt/tags/tag2163.xml" ContentType="application/vnd.openxmlformats-officedocument.presentationml.tags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453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368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034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1986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163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1841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135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160.xml" ContentType="application/vnd.openxmlformats-officedocument.presentationml.tags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712.xml" ContentType="application/vnd.openxmlformats-officedocument.presentationml.tags+xml"/>
  <Override PartName="/ppt/tags/tag1857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551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466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132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1898.xml" ContentType="application/vnd.openxmlformats-officedocument.presentationml.tags+xml"/>
  <Override PartName="/ppt/slides/slide13.xml" ContentType="application/vnd.openxmlformats-officedocument.presentationml.slide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047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82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1854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148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769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1955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1826.xml" ContentType="application/vnd.openxmlformats-officedocument.presentationml.tags+xml"/>
  <Override PartName="/ppt/tags/tag2044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99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145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170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1867.xml" ContentType="application/vnd.openxmlformats-officedocument.presentationml.tags+xml"/>
  <Override PartName="/ppt/tags/tag2085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2117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1993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142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2057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2082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013.xml" ContentType="application/vnd.openxmlformats-officedocument.presentationml.tags+xml"/>
  <Override PartName="/ppt/tags/tag2158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155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111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gs/tag2095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026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127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2092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1108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4" r:id="rId2"/>
    <p:sldId id="425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433" r:id="rId11"/>
    <p:sldId id="434" r:id="rId12"/>
    <p:sldId id="435" r:id="rId13"/>
    <p:sldId id="43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-10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AD436D-D7A4-4807-ADA2-38A895D84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A68C19-D6B5-4FED-ABBA-2523257FD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2C07E6-4EDE-451F-ABE6-E2900241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E2E21D-AD4E-4853-BA26-2ADEFB0F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B0E7C0-B41F-4D73-8A04-E1694E3B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90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F17DFE-6365-4B98-896C-B853B9FCD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137435-0BC2-439B-AFAF-EB8C7DF9B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B1A35F-DB54-4D68-9F70-5D614B6E9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AAFDAC-E06C-4ED1-AA26-76EAAAF1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5887E7-6FE1-43B2-AA03-28746E84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22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4E684C-4867-47A1-BE44-C2DE32BB3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2AC586-A23A-456B-B2E2-9E29B4BCC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A657E7-AB49-4161-98C2-3672A127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705920-8619-4064-A1AA-D8E6A148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6A8386-EA6B-4F50-959A-A2292195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75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59034E-C9F9-47F6-9CDF-C2F32607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0F81BC-A56D-4AE9-A51A-6ED4BE575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1C85C-FA86-48E7-BB27-46BDBF1C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844688-A605-48AE-9A51-B28ACC0E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121FC6-B5BD-42DC-8846-B94149B5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93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C7180-4309-416A-AF07-28EEAC42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A8DF4E-45A0-4F31-B01D-A3F6708F5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5C0EF-E83A-40DD-B1FF-67030F3D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747C62-2AD8-43D3-A18C-767E689E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69D47A-D055-46F6-81C8-6177B33B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91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6797A-2AAD-47D2-8EED-C2DD20CD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B70091-416B-4E6B-B656-F97261D54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E7E64C-A9BF-41E7-8928-627D0198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139482-1020-4F86-B966-5205C788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319E6B-34FE-43AD-B7C9-1D01110A5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D9454C-7B8B-45F2-BA4A-BD28AB55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29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87F91-28EB-4011-A2F2-D1839442E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EB5375-6453-4C90-A0E0-55632E55E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1F6063-2DAB-4ED1-9DCA-C6D86B36C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C992746-6B9A-44D3-AA87-BC6A2B215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25AB94-75F1-49BE-BF23-5FA6409DB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C698883-817C-4863-9419-0C6C5BBA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BAD161-DBEC-4124-BD85-B17B6DCD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BAA1D89-D3A1-4FDF-8452-2FA9FCA5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68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F7C97D-146B-4198-B2B9-53E4B2A8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2D9A151-E787-4FBF-85F1-DAE7F46E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02F870-E370-4580-AEFA-53D7FD70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F90959-9992-4B46-9493-9638FDD1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832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358C303-E816-47AC-89BE-7A49930C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847E9E-4C4B-40D1-A42C-6E1D6C59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E67A26-DBB2-40F4-953A-FB6ACD9F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96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20986B-B4D2-41DE-B2C9-1841B7EA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5B8E45-A06F-48C0-B082-641CF829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8B2AE7-CE39-4A0F-B08C-1AEAC1681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BD2332-B950-4427-A0B9-7BA0B8AD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86D2FA-A5D3-4201-99F8-1B7DE5E18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F30718-FD9A-490B-A5C5-6132D675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28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C7A5A-7D67-4DE7-99FB-18097093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7F54365-0912-407D-BAB8-C997F3A08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DFBE2B-B8B2-4AD1-B95D-002EAB968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FBA347-1BA6-40DA-916A-8BBDD578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1D1F6F-8E0F-48B4-9089-C15FE2068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120FB6-A33D-40FC-A836-C8C0F1A0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74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4EAD3D2-EE73-480A-8BE3-0593675EA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928C45-1F39-4639-8680-3A31AEB5C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9A54C5-A338-4053-A2A0-9C9C98A87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4CD5D-E972-4206-BCEE-594A3DDB1942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760156-3016-4F6A-89B7-AE726EC63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78E9EA-E59E-4F81-B1B4-4FB281D00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26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tags" Target="../tags/tag116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537.xml"/><Relationship Id="rId21" Type="http://schemas.openxmlformats.org/officeDocument/2006/relationships/tags" Target="../tags/tag1441.xml"/><Relationship Id="rId42" Type="http://schemas.openxmlformats.org/officeDocument/2006/relationships/tags" Target="../tags/tag1462.xml"/><Relationship Id="rId63" Type="http://schemas.openxmlformats.org/officeDocument/2006/relationships/tags" Target="../tags/tag1483.xml"/><Relationship Id="rId84" Type="http://schemas.openxmlformats.org/officeDocument/2006/relationships/tags" Target="../tags/tag1504.xml"/><Relationship Id="rId138" Type="http://schemas.openxmlformats.org/officeDocument/2006/relationships/tags" Target="../tags/tag1558.xml"/><Relationship Id="rId159" Type="http://schemas.openxmlformats.org/officeDocument/2006/relationships/tags" Target="../tags/tag1579.xml"/><Relationship Id="rId170" Type="http://schemas.openxmlformats.org/officeDocument/2006/relationships/tags" Target="../tags/tag1590.xml"/><Relationship Id="rId191" Type="http://schemas.openxmlformats.org/officeDocument/2006/relationships/tags" Target="../tags/tag1611.xml"/><Relationship Id="rId205" Type="http://schemas.openxmlformats.org/officeDocument/2006/relationships/tags" Target="../tags/tag1625.xml"/><Relationship Id="rId107" Type="http://schemas.openxmlformats.org/officeDocument/2006/relationships/tags" Target="../tags/tag1527.xml"/><Relationship Id="rId11" Type="http://schemas.openxmlformats.org/officeDocument/2006/relationships/tags" Target="../tags/tag1431.xml"/><Relationship Id="rId32" Type="http://schemas.openxmlformats.org/officeDocument/2006/relationships/tags" Target="../tags/tag1452.xml"/><Relationship Id="rId37" Type="http://schemas.openxmlformats.org/officeDocument/2006/relationships/tags" Target="../tags/tag1457.xml"/><Relationship Id="rId53" Type="http://schemas.openxmlformats.org/officeDocument/2006/relationships/tags" Target="../tags/tag1473.xml"/><Relationship Id="rId58" Type="http://schemas.openxmlformats.org/officeDocument/2006/relationships/tags" Target="../tags/tag1478.xml"/><Relationship Id="rId74" Type="http://schemas.openxmlformats.org/officeDocument/2006/relationships/tags" Target="../tags/tag1494.xml"/><Relationship Id="rId79" Type="http://schemas.openxmlformats.org/officeDocument/2006/relationships/tags" Target="../tags/tag1499.xml"/><Relationship Id="rId102" Type="http://schemas.openxmlformats.org/officeDocument/2006/relationships/tags" Target="../tags/tag1522.xml"/><Relationship Id="rId123" Type="http://schemas.openxmlformats.org/officeDocument/2006/relationships/tags" Target="../tags/tag1543.xml"/><Relationship Id="rId128" Type="http://schemas.openxmlformats.org/officeDocument/2006/relationships/tags" Target="../tags/tag1548.xml"/><Relationship Id="rId144" Type="http://schemas.openxmlformats.org/officeDocument/2006/relationships/tags" Target="../tags/tag1564.xml"/><Relationship Id="rId149" Type="http://schemas.openxmlformats.org/officeDocument/2006/relationships/tags" Target="../tags/tag1569.xml"/><Relationship Id="rId5" Type="http://schemas.openxmlformats.org/officeDocument/2006/relationships/tags" Target="../tags/tag1425.xml"/><Relationship Id="rId90" Type="http://schemas.openxmlformats.org/officeDocument/2006/relationships/tags" Target="../tags/tag1510.xml"/><Relationship Id="rId95" Type="http://schemas.openxmlformats.org/officeDocument/2006/relationships/tags" Target="../tags/tag1515.xml"/><Relationship Id="rId160" Type="http://schemas.openxmlformats.org/officeDocument/2006/relationships/tags" Target="../tags/tag1580.xml"/><Relationship Id="rId165" Type="http://schemas.openxmlformats.org/officeDocument/2006/relationships/tags" Target="../tags/tag1585.xml"/><Relationship Id="rId181" Type="http://schemas.openxmlformats.org/officeDocument/2006/relationships/tags" Target="../tags/tag1601.xml"/><Relationship Id="rId186" Type="http://schemas.openxmlformats.org/officeDocument/2006/relationships/tags" Target="../tags/tag1606.xml"/><Relationship Id="rId211" Type="http://schemas.openxmlformats.org/officeDocument/2006/relationships/tags" Target="../tags/tag1631.xml"/><Relationship Id="rId22" Type="http://schemas.openxmlformats.org/officeDocument/2006/relationships/tags" Target="../tags/tag1442.xml"/><Relationship Id="rId27" Type="http://schemas.openxmlformats.org/officeDocument/2006/relationships/tags" Target="../tags/tag1447.xml"/><Relationship Id="rId43" Type="http://schemas.openxmlformats.org/officeDocument/2006/relationships/tags" Target="../tags/tag1463.xml"/><Relationship Id="rId48" Type="http://schemas.openxmlformats.org/officeDocument/2006/relationships/tags" Target="../tags/tag1468.xml"/><Relationship Id="rId64" Type="http://schemas.openxmlformats.org/officeDocument/2006/relationships/tags" Target="../tags/tag1484.xml"/><Relationship Id="rId69" Type="http://schemas.openxmlformats.org/officeDocument/2006/relationships/tags" Target="../tags/tag1489.xml"/><Relationship Id="rId113" Type="http://schemas.openxmlformats.org/officeDocument/2006/relationships/tags" Target="../tags/tag1533.xml"/><Relationship Id="rId118" Type="http://schemas.openxmlformats.org/officeDocument/2006/relationships/tags" Target="../tags/tag1538.xml"/><Relationship Id="rId134" Type="http://schemas.openxmlformats.org/officeDocument/2006/relationships/tags" Target="../tags/tag1554.xml"/><Relationship Id="rId139" Type="http://schemas.openxmlformats.org/officeDocument/2006/relationships/tags" Target="../tags/tag1559.xml"/><Relationship Id="rId80" Type="http://schemas.openxmlformats.org/officeDocument/2006/relationships/tags" Target="../tags/tag1500.xml"/><Relationship Id="rId85" Type="http://schemas.openxmlformats.org/officeDocument/2006/relationships/tags" Target="../tags/tag1505.xml"/><Relationship Id="rId150" Type="http://schemas.openxmlformats.org/officeDocument/2006/relationships/tags" Target="../tags/tag1570.xml"/><Relationship Id="rId155" Type="http://schemas.openxmlformats.org/officeDocument/2006/relationships/tags" Target="../tags/tag1575.xml"/><Relationship Id="rId171" Type="http://schemas.openxmlformats.org/officeDocument/2006/relationships/tags" Target="../tags/tag1591.xml"/><Relationship Id="rId176" Type="http://schemas.openxmlformats.org/officeDocument/2006/relationships/tags" Target="../tags/tag1596.xml"/><Relationship Id="rId192" Type="http://schemas.openxmlformats.org/officeDocument/2006/relationships/tags" Target="../tags/tag1612.xml"/><Relationship Id="rId197" Type="http://schemas.openxmlformats.org/officeDocument/2006/relationships/tags" Target="../tags/tag1617.xml"/><Relationship Id="rId206" Type="http://schemas.openxmlformats.org/officeDocument/2006/relationships/tags" Target="../tags/tag1626.xml"/><Relationship Id="rId201" Type="http://schemas.openxmlformats.org/officeDocument/2006/relationships/tags" Target="../tags/tag1621.xml"/><Relationship Id="rId12" Type="http://schemas.openxmlformats.org/officeDocument/2006/relationships/tags" Target="../tags/tag1432.xml"/><Relationship Id="rId17" Type="http://schemas.openxmlformats.org/officeDocument/2006/relationships/tags" Target="../tags/tag1437.xml"/><Relationship Id="rId33" Type="http://schemas.openxmlformats.org/officeDocument/2006/relationships/tags" Target="../tags/tag1453.xml"/><Relationship Id="rId38" Type="http://schemas.openxmlformats.org/officeDocument/2006/relationships/tags" Target="../tags/tag1458.xml"/><Relationship Id="rId59" Type="http://schemas.openxmlformats.org/officeDocument/2006/relationships/tags" Target="../tags/tag1479.xml"/><Relationship Id="rId103" Type="http://schemas.openxmlformats.org/officeDocument/2006/relationships/tags" Target="../tags/tag1523.xml"/><Relationship Id="rId108" Type="http://schemas.openxmlformats.org/officeDocument/2006/relationships/tags" Target="../tags/tag1528.xml"/><Relationship Id="rId124" Type="http://schemas.openxmlformats.org/officeDocument/2006/relationships/tags" Target="../tags/tag1544.xml"/><Relationship Id="rId129" Type="http://schemas.openxmlformats.org/officeDocument/2006/relationships/tags" Target="../tags/tag1549.xml"/><Relationship Id="rId54" Type="http://schemas.openxmlformats.org/officeDocument/2006/relationships/tags" Target="../tags/tag1474.xml"/><Relationship Id="rId70" Type="http://schemas.openxmlformats.org/officeDocument/2006/relationships/tags" Target="../tags/tag1490.xml"/><Relationship Id="rId75" Type="http://schemas.openxmlformats.org/officeDocument/2006/relationships/tags" Target="../tags/tag1495.xml"/><Relationship Id="rId91" Type="http://schemas.openxmlformats.org/officeDocument/2006/relationships/tags" Target="../tags/tag1511.xml"/><Relationship Id="rId96" Type="http://schemas.openxmlformats.org/officeDocument/2006/relationships/tags" Target="../tags/tag1516.xml"/><Relationship Id="rId140" Type="http://schemas.openxmlformats.org/officeDocument/2006/relationships/tags" Target="../tags/tag1560.xml"/><Relationship Id="rId145" Type="http://schemas.openxmlformats.org/officeDocument/2006/relationships/tags" Target="../tags/tag1565.xml"/><Relationship Id="rId161" Type="http://schemas.openxmlformats.org/officeDocument/2006/relationships/tags" Target="../tags/tag1581.xml"/><Relationship Id="rId166" Type="http://schemas.openxmlformats.org/officeDocument/2006/relationships/tags" Target="../tags/tag1586.xml"/><Relationship Id="rId182" Type="http://schemas.openxmlformats.org/officeDocument/2006/relationships/tags" Target="../tags/tag1602.xml"/><Relationship Id="rId187" Type="http://schemas.openxmlformats.org/officeDocument/2006/relationships/tags" Target="../tags/tag1607.xml"/><Relationship Id="rId1" Type="http://schemas.openxmlformats.org/officeDocument/2006/relationships/tags" Target="../tags/tag1421.xml"/><Relationship Id="rId6" Type="http://schemas.openxmlformats.org/officeDocument/2006/relationships/tags" Target="../tags/tag1426.xml"/><Relationship Id="rId212" Type="http://schemas.openxmlformats.org/officeDocument/2006/relationships/tags" Target="../tags/tag1632.xml"/><Relationship Id="rId23" Type="http://schemas.openxmlformats.org/officeDocument/2006/relationships/tags" Target="../tags/tag1443.xml"/><Relationship Id="rId28" Type="http://schemas.openxmlformats.org/officeDocument/2006/relationships/tags" Target="../tags/tag1448.xml"/><Relationship Id="rId49" Type="http://schemas.openxmlformats.org/officeDocument/2006/relationships/tags" Target="../tags/tag1469.xml"/><Relationship Id="rId114" Type="http://schemas.openxmlformats.org/officeDocument/2006/relationships/tags" Target="../tags/tag1534.xml"/><Relationship Id="rId119" Type="http://schemas.openxmlformats.org/officeDocument/2006/relationships/tags" Target="../tags/tag1539.xml"/><Relationship Id="rId44" Type="http://schemas.openxmlformats.org/officeDocument/2006/relationships/tags" Target="../tags/tag1464.xml"/><Relationship Id="rId60" Type="http://schemas.openxmlformats.org/officeDocument/2006/relationships/tags" Target="../tags/tag1480.xml"/><Relationship Id="rId65" Type="http://schemas.openxmlformats.org/officeDocument/2006/relationships/tags" Target="../tags/tag1485.xml"/><Relationship Id="rId81" Type="http://schemas.openxmlformats.org/officeDocument/2006/relationships/tags" Target="../tags/tag1501.xml"/><Relationship Id="rId86" Type="http://schemas.openxmlformats.org/officeDocument/2006/relationships/tags" Target="../tags/tag1506.xml"/><Relationship Id="rId130" Type="http://schemas.openxmlformats.org/officeDocument/2006/relationships/tags" Target="../tags/tag1550.xml"/><Relationship Id="rId135" Type="http://schemas.openxmlformats.org/officeDocument/2006/relationships/tags" Target="../tags/tag1555.xml"/><Relationship Id="rId151" Type="http://schemas.openxmlformats.org/officeDocument/2006/relationships/tags" Target="../tags/tag1571.xml"/><Relationship Id="rId156" Type="http://schemas.openxmlformats.org/officeDocument/2006/relationships/tags" Target="../tags/tag1576.xml"/><Relationship Id="rId177" Type="http://schemas.openxmlformats.org/officeDocument/2006/relationships/tags" Target="../tags/tag1597.xml"/><Relationship Id="rId198" Type="http://schemas.openxmlformats.org/officeDocument/2006/relationships/tags" Target="../tags/tag1618.xml"/><Relationship Id="rId172" Type="http://schemas.openxmlformats.org/officeDocument/2006/relationships/tags" Target="../tags/tag1592.xml"/><Relationship Id="rId193" Type="http://schemas.openxmlformats.org/officeDocument/2006/relationships/tags" Target="../tags/tag1613.xml"/><Relationship Id="rId202" Type="http://schemas.openxmlformats.org/officeDocument/2006/relationships/tags" Target="../tags/tag1622.xml"/><Relationship Id="rId207" Type="http://schemas.openxmlformats.org/officeDocument/2006/relationships/tags" Target="../tags/tag1627.xml"/><Relationship Id="rId13" Type="http://schemas.openxmlformats.org/officeDocument/2006/relationships/tags" Target="../tags/tag1433.xml"/><Relationship Id="rId18" Type="http://schemas.openxmlformats.org/officeDocument/2006/relationships/tags" Target="../tags/tag1438.xml"/><Relationship Id="rId39" Type="http://schemas.openxmlformats.org/officeDocument/2006/relationships/tags" Target="../tags/tag1459.xml"/><Relationship Id="rId109" Type="http://schemas.openxmlformats.org/officeDocument/2006/relationships/tags" Target="../tags/tag1529.xml"/><Relationship Id="rId34" Type="http://schemas.openxmlformats.org/officeDocument/2006/relationships/tags" Target="../tags/tag1454.xml"/><Relationship Id="rId50" Type="http://schemas.openxmlformats.org/officeDocument/2006/relationships/tags" Target="../tags/tag1470.xml"/><Relationship Id="rId55" Type="http://schemas.openxmlformats.org/officeDocument/2006/relationships/tags" Target="../tags/tag1475.xml"/><Relationship Id="rId76" Type="http://schemas.openxmlformats.org/officeDocument/2006/relationships/tags" Target="../tags/tag1496.xml"/><Relationship Id="rId97" Type="http://schemas.openxmlformats.org/officeDocument/2006/relationships/tags" Target="../tags/tag1517.xml"/><Relationship Id="rId104" Type="http://schemas.openxmlformats.org/officeDocument/2006/relationships/tags" Target="../tags/tag1524.xml"/><Relationship Id="rId120" Type="http://schemas.openxmlformats.org/officeDocument/2006/relationships/tags" Target="../tags/tag1540.xml"/><Relationship Id="rId125" Type="http://schemas.openxmlformats.org/officeDocument/2006/relationships/tags" Target="../tags/tag1545.xml"/><Relationship Id="rId141" Type="http://schemas.openxmlformats.org/officeDocument/2006/relationships/tags" Target="../tags/tag1561.xml"/><Relationship Id="rId146" Type="http://schemas.openxmlformats.org/officeDocument/2006/relationships/tags" Target="../tags/tag1566.xml"/><Relationship Id="rId167" Type="http://schemas.openxmlformats.org/officeDocument/2006/relationships/tags" Target="../tags/tag1587.xml"/><Relationship Id="rId188" Type="http://schemas.openxmlformats.org/officeDocument/2006/relationships/tags" Target="../tags/tag1608.xml"/><Relationship Id="rId7" Type="http://schemas.openxmlformats.org/officeDocument/2006/relationships/tags" Target="../tags/tag1427.xml"/><Relationship Id="rId71" Type="http://schemas.openxmlformats.org/officeDocument/2006/relationships/tags" Target="../tags/tag1491.xml"/><Relationship Id="rId92" Type="http://schemas.openxmlformats.org/officeDocument/2006/relationships/tags" Target="../tags/tag1512.xml"/><Relationship Id="rId162" Type="http://schemas.openxmlformats.org/officeDocument/2006/relationships/tags" Target="../tags/tag1582.xml"/><Relationship Id="rId183" Type="http://schemas.openxmlformats.org/officeDocument/2006/relationships/tags" Target="../tags/tag1603.xml"/><Relationship Id="rId213" Type="http://schemas.openxmlformats.org/officeDocument/2006/relationships/slideLayout" Target="../slideLayouts/slideLayout1.xml"/><Relationship Id="rId2" Type="http://schemas.openxmlformats.org/officeDocument/2006/relationships/tags" Target="../tags/tag1422.xml"/><Relationship Id="rId29" Type="http://schemas.openxmlformats.org/officeDocument/2006/relationships/tags" Target="../tags/tag1449.xml"/><Relationship Id="rId24" Type="http://schemas.openxmlformats.org/officeDocument/2006/relationships/tags" Target="../tags/tag1444.xml"/><Relationship Id="rId40" Type="http://schemas.openxmlformats.org/officeDocument/2006/relationships/tags" Target="../tags/tag1460.xml"/><Relationship Id="rId45" Type="http://schemas.openxmlformats.org/officeDocument/2006/relationships/tags" Target="../tags/tag1465.xml"/><Relationship Id="rId66" Type="http://schemas.openxmlformats.org/officeDocument/2006/relationships/tags" Target="../tags/tag1486.xml"/><Relationship Id="rId87" Type="http://schemas.openxmlformats.org/officeDocument/2006/relationships/tags" Target="../tags/tag1507.xml"/><Relationship Id="rId110" Type="http://schemas.openxmlformats.org/officeDocument/2006/relationships/tags" Target="../tags/tag1530.xml"/><Relationship Id="rId115" Type="http://schemas.openxmlformats.org/officeDocument/2006/relationships/tags" Target="../tags/tag1535.xml"/><Relationship Id="rId131" Type="http://schemas.openxmlformats.org/officeDocument/2006/relationships/tags" Target="../tags/tag1551.xml"/><Relationship Id="rId136" Type="http://schemas.openxmlformats.org/officeDocument/2006/relationships/tags" Target="../tags/tag1556.xml"/><Relationship Id="rId157" Type="http://schemas.openxmlformats.org/officeDocument/2006/relationships/tags" Target="../tags/tag1577.xml"/><Relationship Id="rId178" Type="http://schemas.openxmlformats.org/officeDocument/2006/relationships/tags" Target="../tags/tag1598.xml"/><Relationship Id="rId61" Type="http://schemas.openxmlformats.org/officeDocument/2006/relationships/tags" Target="../tags/tag1481.xml"/><Relationship Id="rId82" Type="http://schemas.openxmlformats.org/officeDocument/2006/relationships/tags" Target="../tags/tag1502.xml"/><Relationship Id="rId152" Type="http://schemas.openxmlformats.org/officeDocument/2006/relationships/tags" Target="../tags/tag1572.xml"/><Relationship Id="rId173" Type="http://schemas.openxmlformats.org/officeDocument/2006/relationships/tags" Target="../tags/tag1593.xml"/><Relationship Id="rId194" Type="http://schemas.openxmlformats.org/officeDocument/2006/relationships/tags" Target="../tags/tag1614.xml"/><Relationship Id="rId199" Type="http://schemas.openxmlformats.org/officeDocument/2006/relationships/tags" Target="../tags/tag1619.xml"/><Relationship Id="rId203" Type="http://schemas.openxmlformats.org/officeDocument/2006/relationships/tags" Target="../tags/tag1623.xml"/><Relationship Id="rId208" Type="http://schemas.openxmlformats.org/officeDocument/2006/relationships/tags" Target="../tags/tag1628.xml"/><Relationship Id="rId19" Type="http://schemas.openxmlformats.org/officeDocument/2006/relationships/tags" Target="../tags/tag1439.xml"/><Relationship Id="rId14" Type="http://schemas.openxmlformats.org/officeDocument/2006/relationships/tags" Target="../tags/tag1434.xml"/><Relationship Id="rId30" Type="http://schemas.openxmlformats.org/officeDocument/2006/relationships/tags" Target="../tags/tag1450.xml"/><Relationship Id="rId35" Type="http://schemas.openxmlformats.org/officeDocument/2006/relationships/tags" Target="../tags/tag1455.xml"/><Relationship Id="rId56" Type="http://schemas.openxmlformats.org/officeDocument/2006/relationships/tags" Target="../tags/tag1476.xml"/><Relationship Id="rId77" Type="http://schemas.openxmlformats.org/officeDocument/2006/relationships/tags" Target="../tags/tag1497.xml"/><Relationship Id="rId100" Type="http://schemas.openxmlformats.org/officeDocument/2006/relationships/tags" Target="../tags/tag1520.xml"/><Relationship Id="rId105" Type="http://schemas.openxmlformats.org/officeDocument/2006/relationships/tags" Target="../tags/tag1525.xml"/><Relationship Id="rId126" Type="http://schemas.openxmlformats.org/officeDocument/2006/relationships/tags" Target="../tags/tag1546.xml"/><Relationship Id="rId147" Type="http://schemas.openxmlformats.org/officeDocument/2006/relationships/tags" Target="../tags/tag1567.xml"/><Relationship Id="rId168" Type="http://schemas.openxmlformats.org/officeDocument/2006/relationships/tags" Target="../tags/tag1588.xml"/><Relationship Id="rId8" Type="http://schemas.openxmlformats.org/officeDocument/2006/relationships/tags" Target="../tags/tag1428.xml"/><Relationship Id="rId51" Type="http://schemas.openxmlformats.org/officeDocument/2006/relationships/tags" Target="../tags/tag1471.xml"/><Relationship Id="rId72" Type="http://schemas.openxmlformats.org/officeDocument/2006/relationships/tags" Target="../tags/tag1492.xml"/><Relationship Id="rId93" Type="http://schemas.openxmlformats.org/officeDocument/2006/relationships/tags" Target="../tags/tag1513.xml"/><Relationship Id="rId98" Type="http://schemas.openxmlformats.org/officeDocument/2006/relationships/tags" Target="../tags/tag1518.xml"/><Relationship Id="rId121" Type="http://schemas.openxmlformats.org/officeDocument/2006/relationships/tags" Target="../tags/tag1541.xml"/><Relationship Id="rId142" Type="http://schemas.openxmlformats.org/officeDocument/2006/relationships/tags" Target="../tags/tag1562.xml"/><Relationship Id="rId163" Type="http://schemas.openxmlformats.org/officeDocument/2006/relationships/tags" Target="../tags/tag1583.xml"/><Relationship Id="rId184" Type="http://schemas.openxmlformats.org/officeDocument/2006/relationships/tags" Target="../tags/tag1604.xml"/><Relationship Id="rId189" Type="http://schemas.openxmlformats.org/officeDocument/2006/relationships/tags" Target="../tags/tag1609.xml"/><Relationship Id="rId3" Type="http://schemas.openxmlformats.org/officeDocument/2006/relationships/tags" Target="../tags/tag1423.xml"/><Relationship Id="rId25" Type="http://schemas.openxmlformats.org/officeDocument/2006/relationships/tags" Target="../tags/tag1445.xml"/><Relationship Id="rId46" Type="http://schemas.openxmlformats.org/officeDocument/2006/relationships/tags" Target="../tags/tag1466.xml"/><Relationship Id="rId67" Type="http://schemas.openxmlformats.org/officeDocument/2006/relationships/tags" Target="../tags/tag1487.xml"/><Relationship Id="rId116" Type="http://schemas.openxmlformats.org/officeDocument/2006/relationships/tags" Target="../tags/tag1536.xml"/><Relationship Id="rId137" Type="http://schemas.openxmlformats.org/officeDocument/2006/relationships/tags" Target="../tags/tag1557.xml"/><Relationship Id="rId158" Type="http://schemas.openxmlformats.org/officeDocument/2006/relationships/tags" Target="../tags/tag1578.xml"/><Relationship Id="rId20" Type="http://schemas.openxmlformats.org/officeDocument/2006/relationships/tags" Target="../tags/tag1440.xml"/><Relationship Id="rId41" Type="http://schemas.openxmlformats.org/officeDocument/2006/relationships/tags" Target="../tags/tag1461.xml"/><Relationship Id="rId62" Type="http://schemas.openxmlformats.org/officeDocument/2006/relationships/tags" Target="../tags/tag1482.xml"/><Relationship Id="rId83" Type="http://schemas.openxmlformats.org/officeDocument/2006/relationships/tags" Target="../tags/tag1503.xml"/><Relationship Id="rId88" Type="http://schemas.openxmlformats.org/officeDocument/2006/relationships/tags" Target="../tags/tag1508.xml"/><Relationship Id="rId111" Type="http://schemas.openxmlformats.org/officeDocument/2006/relationships/tags" Target="../tags/tag1531.xml"/><Relationship Id="rId132" Type="http://schemas.openxmlformats.org/officeDocument/2006/relationships/tags" Target="../tags/tag1552.xml"/><Relationship Id="rId153" Type="http://schemas.openxmlformats.org/officeDocument/2006/relationships/tags" Target="../tags/tag1573.xml"/><Relationship Id="rId174" Type="http://schemas.openxmlformats.org/officeDocument/2006/relationships/tags" Target="../tags/tag1594.xml"/><Relationship Id="rId179" Type="http://schemas.openxmlformats.org/officeDocument/2006/relationships/tags" Target="../tags/tag1599.xml"/><Relationship Id="rId195" Type="http://schemas.openxmlformats.org/officeDocument/2006/relationships/tags" Target="../tags/tag1615.xml"/><Relationship Id="rId209" Type="http://schemas.openxmlformats.org/officeDocument/2006/relationships/tags" Target="../tags/tag1629.xml"/><Relationship Id="rId190" Type="http://schemas.openxmlformats.org/officeDocument/2006/relationships/tags" Target="../tags/tag1610.xml"/><Relationship Id="rId204" Type="http://schemas.openxmlformats.org/officeDocument/2006/relationships/tags" Target="../tags/tag1624.xml"/><Relationship Id="rId15" Type="http://schemas.openxmlformats.org/officeDocument/2006/relationships/tags" Target="../tags/tag1435.xml"/><Relationship Id="rId36" Type="http://schemas.openxmlformats.org/officeDocument/2006/relationships/tags" Target="../tags/tag1456.xml"/><Relationship Id="rId57" Type="http://schemas.openxmlformats.org/officeDocument/2006/relationships/tags" Target="../tags/tag1477.xml"/><Relationship Id="rId106" Type="http://schemas.openxmlformats.org/officeDocument/2006/relationships/tags" Target="../tags/tag1526.xml"/><Relationship Id="rId127" Type="http://schemas.openxmlformats.org/officeDocument/2006/relationships/tags" Target="../tags/tag1547.xml"/><Relationship Id="rId10" Type="http://schemas.openxmlformats.org/officeDocument/2006/relationships/tags" Target="../tags/tag1430.xml"/><Relationship Id="rId31" Type="http://schemas.openxmlformats.org/officeDocument/2006/relationships/tags" Target="../tags/tag1451.xml"/><Relationship Id="rId52" Type="http://schemas.openxmlformats.org/officeDocument/2006/relationships/tags" Target="../tags/tag1472.xml"/><Relationship Id="rId73" Type="http://schemas.openxmlformats.org/officeDocument/2006/relationships/tags" Target="../tags/tag1493.xml"/><Relationship Id="rId78" Type="http://schemas.openxmlformats.org/officeDocument/2006/relationships/tags" Target="../tags/tag1498.xml"/><Relationship Id="rId94" Type="http://schemas.openxmlformats.org/officeDocument/2006/relationships/tags" Target="../tags/tag1514.xml"/><Relationship Id="rId99" Type="http://schemas.openxmlformats.org/officeDocument/2006/relationships/tags" Target="../tags/tag1519.xml"/><Relationship Id="rId101" Type="http://schemas.openxmlformats.org/officeDocument/2006/relationships/tags" Target="../tags/tag1521.xml"/><Relationship Id="rId122" Type="http://schemas.openxmlformats.org/officeDocument/2006/relationships/tags" Target="../tags/tag1542.xml"/><Relationship Id="rId143" Type="http://schemas.openxmlformats.org/officeDocument/2006/relationships/tags" Target="../tags/tag1563.xml"/><Relationship Id="rId148" Type="http://schemas.openxmlformats.org/officeDocument/2006/relationships/tags" Target="../tags/tag1568.xml"/><Relationship Id="rId164" Type="http://schemas.openxmlformats.org/officeDocument/2006/relationships/tags" Target="../tags/tag1584.xml"/><Relationship Id="rId169" Type="http://schemas.openxmlformats.org/officeDocument/2006/relationships/tags" Target="../tags/tag1589.xml"/><Relationship Id="rId185" Type="http://schemas.openxmlformats.org/officeDocument/2006/relationships/tags" Target="../tags/tag1605.xml"/><Relationship Id="rId4" Type="http://schemas.openxmlformats.org/officeDocument/2006/relationships/tags" Target="../tags/tag1424.xml"/><Relationship Id="rId9" Type="http://schemas.openxmlformats.org/officeDocument/2006/relationships/tags" Target="../tags/tag1429.xml"/><Relationship Id="rId180" Type="http://schemas.openxmlformats.org/officeDocument/2006/relationships/tags" Target="../tags/tag1600.xml"/><Relationship Id="rId210" Type="http://schemas.openxmlformats.org/officeDocument/2006/relationships/tags" Target="../tags/tag1630.xml"/><Relationship Id="rId26" Type="http://schemas.openxmlformats.org/officeDocument/2006/relationships/tags" Target="../tags/tag1446.xml"/><Relationship Id="rId47" Type="http://schemas.openxmlformats.org/officeDocument/2006/relationships/tags" Target="../tags/tag1467.xml"/><Relationship Id="rId68" Type="http://schemas.openxmlformats.org/officeDocument/2006/relationships/tags" Target="../tags/tag1488.xml"/><Relationship Id="rId89" Type="http://schemas.openxmlformats.org/officeDocument/2006/relationships/tags" Target="../tags/tag1509.xml"/><Relationship Id="rId112" Type="http://schemas.openxmlformats.org/officeDocument/2006/relationships/tags" Target="../tags/tag1532.xml"/><Relationship Id="rId133" Type="http://schemas.openxmlformats.org/officeDocument/2006/relationships/tags" Target="../tags/tag1553.xml"/><Relationship Id="rId154" Type="http://schemas.openxmlformats.org/officeDocument/2006/relationships/tags" Target="../tags/tag1574.xml"/><Relationship Id="rId175" Type="http://schemas.openxmlformats.org/officeDocument/2006/relationships/tags" Target="../tags/tag1595.xml"/><Relationship Id="rId196" Type="http://schemas.openxmlformats.org/officeDocument/2006/relationships/tags" Target="../tags/tag1616.xml"/><Relationship Id="rId200" Type="http://schemas.openxmlformats.org/officeDocument/2006/relationships/tags" Target="../tags/tag1620.xml"/><Relationship Id="rId16" Type="http://schemas.openxmlformats.org/officeDocument/2006/relationships/tags" Target="../tags/tag1436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1658.xml"/><Relationship Id="rId117" Type="http://schemas.openxmlformats.org/officeDocument/2006/relationships/tags" Target="../tags/tag1749.xml"/><Relationship Id="rId21" Type="http://schemas.openxmlformats.org/officeDocument/2006/relationships/tags" Target="../tags/tag1653.xml"/><Relationship Id="rId42" Type="http://schemas.openxmlformats.org/officeDocument/2006/relationships/tags" Target="../tags/tag1674.xml"/><Relationship Id="rId47" Type="http://schemas.openxmlformats.org/officeDocument/2006/relationships/tags" Target="../tags/tag1679.xml"/><Relationship Id="rId63" Type="http://schemas.openxmlformats.org/officeDocument/2006/relationships/tags" Target="../tags/tag1695.xml"/><Relationship Id="rId68" Type="http://schemas.openxmlformats.org/officeDocument/2006/relationships/tags" Target="../tags/tag1700.xml"/><Relationship Id="rId84" Type="http://schemas.openxmlformats.org/officeDocument/2006/relationships/tags" Target="../tags/tag1716.xml"/><Relationship Id="rId89" Type="http://schemas.openxmlformats.org/officeDocument/2006/relationships/tags" Target="../tags/tag1721.xml"/><Relationship Id="rId112" Type="http://schemas.openxmlformats.org/officeDocument/2006/relationships/tags" Target="../tags/tag1744.xml"/><Relationship Id="rId133" Type="http://schemas.openxmlformats.org/officeDocument/2006/relationships/tags" Target="../tags/tag1765.xml"/><Relationship Id="rId138" Type="http://schemas.openxmlformats.org/officeDocument/2006/relationships/tags" Target="../tags/tag1770.xml"/><Relationship Id="rId16" Type="http://schemas.openxmlformats.org/officeDocument/2006/relationships/tags" Target="../tags/tag1648.xml"/><Relationship Id="rId107" Type="http://schemas.openxmlformats.org/officeDocument/2006/relationships/tags" Target="../tags/tag1739.xml"/><Relationship Id="rId11" Type="http://schemas.openxmlformats.org/officeDocument/2006/relationships/tags" Target="../tags/tag1643.xml"/><Relationship Id="rId32" Type="http://schemas.openxmlformats.org/officeDocument/2006/relationships/tags" Target="../tags/tag1664.xml"/><Relationship Id="rId37" Type="http://schemas.openxmlformats.org/officeDocument/2006/relationships/tags" Target="../tags/tag1669.xml"/><Relationship Id="rId53" Type="http://schemas.openxmlformats.org/officeDocument/2006/relationships/tags" Target="../tags/tag1685.xml"/><Relationship Id="rId58" Type="http://schemas.openxmlformats.org/officeDocument/2006/relationships/tags" Target="../tags/tag1690.xml"/><Relationship Id="rId74" Type="http://schemas.openxmlformats.org/officeDocument/2006/relationships/tags" Target="../tags/tag1706.xml"/><Relationship Id="rId79" Type="http://schemas.openxmlformats.org/officeDocument/2006/relationships/tags" Target="../tags/tag1711.xml"/><Relationship Id="rId102" Type="http://schemas.openxmlformats.org/officeDocument/2006/relationships/tags" Target="../tags/tag1734.xml"/><Relationship Id="rId123" Type="http://schemas.openxmlformats.org/officeDocument/2006/relationships/tags" Target="../tags/tag1755.xml"/><Relationship Id="rId128" Type="http://schemas.openxmlformats.org/officeDocument/2006/relationships/tags" Target="../tags/tag1760.xml"/><Relationship Id="rId144" Type="http://schemas.openxmlformats.org/officeDocument/2006/relationships/tags" Target="../tags/tag1776.xml"/><Relationship Id="rId5" Type="http://schemas.openxmlformats.org/officeDocument/2006/relationships/tags" Target="../tags/tag1637.xml"/><Relationship Id="rId90" Type="http://schemas.openxmlformats.org/officeDocument/2006/relationships/tags" Target="../tags/tag1722.xml"/><Relationship Id="rId95" Type="http://schemas.openxmlformats.org/officeDocument/2006/relationships/tags" Target="../tags/tag1727.xml"/><Relationship Id="rId22" Type="http://schemas.openxmlformats.org/officeDocument/2006/relationships/tags" Target="../tags/tag1654.xml"/><Relationship Id="rId27" Type="http://schemas.openxmlformats.org/officeDocument/2006/relationships/tags" Target="../tags/tag1659.xml"/><Relationship Id="rId43" Type="http://schemas.openxmlformats.org/officeDocument/2006/relationships/tags" Target="../tags/tag1675.xml"/><Relationship Id="rId48" Type="http://schemas.openxmlformats.org/officeDocument/2006/relationships/tags" Target="../tags/tag1680.xml"/><Relationship Id="rId64" Type="http://schemas.openxmlformats.org/officeDocument/2006/relationships/tags" Target="../tags/tag1696.xml"/><Relationship Id="rId69" Type="http://schemas.openxmlformats.org/officeDocument/2006/relationships/tags" Target="../tags/tag1701.xml"/><Relationship Id="rId113" Type="http://schemas.openxmlformats.org/officeDocument/2006/relationships/tags" Target="../tags/tag1745.xml"/><Relationship Id="rId118" Type="http://schemas.openxmlformats.org/officeDocument/2006/relationships/tags" Target="../tags/tag1750.xml"/><Relationship Id="rId134" Type="http://schemas.openxmlformats.org/officeDocument/2006/relationships/tags" Target="../tags/tag1766.xml"/><Relationship Id="rId139" Type="http://schemas.openxmlformats.org/officeDocument/2006/relationships/tags" Target="../tags/tag1771.xml"/><Relationship Id="rId80" Type="http://schemas.openxmlformats.org/officeDocument/2006/relationships/tags" Target="../tags/tag1712.xml"/><Relationship Id="rId85" Type="http://schemas.openxmlformats.org/officeDocument/2006/relationships/tags" Target="../tags/tag1717.xml"/><Relationship Id="rId3" Type="http://schemas.openxmlformats.org/officeDocument/2006/relationships/tags" Target="../tags/tag1635.xml"/><Relationship Id="rId12" Type="http://schemas.openxmlformats.org/officeDocument/2006/relationships/tags" Target="../tags/tag1644.xml"/><Relationship Id="rId17" Type="http://schemas.openxmlformats.org/officeDocument/2006/relationships/tags" Target="../tags/tag1649.xml"/><Relationship Id="rId25" Type="http://schemas.openxmlformats.org/officeDocument/2006/relationships/tags" Target="../tags/tag1657.xml"/><Relationship Id="rId33" Type="http://schemas.openxmlformats.org/officeDocument/2006/relationships/tags" Target="../tags/tag1665.xml"/><Relationship Id="rId38" Type="http://schemas.openxmlformats.org/officeDocument/2006/relationships/tags" Target="../tags/tag1670.xml"/><Relationship Id="rId46" Type="http://schemas.openxmlformats.org/officeDocument/2006/relationships/tags" Target="../tags/tag1678.xml"/><Relationship Id="rId59" Type="http://schemas.openxmlformats.org/officeDocument/2006/relationships/tags" Target="../tags/tag1691.xml"/><Relationship Id="rId67" Type="http://schemas.openxmlformats.org/officeDocument/2006/relationships/tags" Target="../tags/tag1699.xml"/><Relationship Id="rId103" Type="http://schemas.openxmlformats.org/officeDocument/2006/relationships/tags" Target="../tags/tag1735.xml"/><Relationship Id="rId108" Type="http://schemas.openxmlformats.org/officeDocument/2006/relationships/tags" Target="../tags/tag1740.xml"/><Relationship Id="rId116" Type="http://schemas.openxmlformats.org/officeDocument/2006/relationships/tags" Target="../tags/tag1748.xml"/><Relationship Id="rId124" Type="http://schemas.openxmlformats.org/officeDocument/2006/relationships/tags" Target="../tags/tag1756.xml"/><Relationship Id="rId129" Type="http://schemas.openxmlformats.org/officeDocument/2006/relationships/tags" Target="../tags/tag1761.xml"/><Relationship Id="rId137" Type="http://schemas.openxmlformats.org/officeDocument/2006/relationships/tags" Target="../tags/tag1769.xml"/><Relationship Id="rId20" Type="http://schemas.openxmlformats.org/officeDocument/2006/relationships/tags" Target="../tags/tag1652.xml"/><Relationship Id="rId41" Type="http://schemas.openxmlformats.org/officeDocument/2006/relationships/tags" Target="../tags/tag1673.xml"/><Relationship Id="rId54" Type="http://schemas.openxmlformats.org/officeDocument/2006/relationships/tags" Target="../tags/tag1686.xml"/><Relationship Id="rId62" Type="http://schemas.openxmlformats.org/officeDocument/2006/relationships/tags" Target="../tags/tag1694.xml"/><Relationship Id="rId70" Type="http://schemas.openxmlformats.org/officeDocument/2006/relationships/tags" Target="../tags/tag1702.xml"/><Relationship Id="rId75" Type="http://schemas.openxmlformats.org/officeDocument/2006/relationships/tags" Target="../tags/tag1707.xml"/><Relationship Id="rId83" Type="http://schemas.openxmlformats.org/officeDocument/2006/relationships/tags" Target="../tags/tag1715.xml"/><Relationship Id="rId88" Type="http://schemas.openxmlformats.org/officeDocument/2006/relationships/tags" Target="../tags/tag1720.xml"/><Relationship Id="rId91" Type="http://schemas.openxmlformats.org/officeDocument/2006/relationships/tags" Target="../tags/tag1723.xml"/><Relationship Id="rId96" Type="http://schemas.openxmlformats.org/officeDocument/2006/relationships/tags" Target="../tags/tag1728.xml"/><Relationship Id="rId111" Type="http://schemas.openxmlformats.org/officeDocument/2006/relationships/tags" Target="../tags/tag1743.xml"/><Relationship Id="rId132" Type="http://schemas.openxmlformats.org/officeDocument/2006/relationships/tags" Target="../tags/tag1764.xml"/><Relationship Id="rId140" Type="http://schemas.openxmlformats.org/officeDocument/2006/relationships/tags" Target="../tags/tag1772.xml"/><Relationship Id="rId145" Type="http://schemas.openxmlformats.org/officeDocument/2006/relationships/tags" Target="../tags/tag1777.xml"/><Relationship Id="rId1" Type="http://schemas.openxmlformats.org/officeDocument/2006/relationships/tags" Target="../tags/tag1633.xml"/><Relationship Id="rId6" Type="http://schemas.openxmlformats.org/officeDocument/2006/relationships/tags" Target="../tags/tag1638.xml"/><Relationship Id="rId15" Type="http://schemas.openxmlformats.org/officeDocument/2006/relationships/tags" Target="../tags/tag1647.xml"/><Relationship Id="rId23" Type="http://schemas.openxmlformats.org/officeDocument/2006/relationships/tags" Target="../tags/tag1655.xml"/><Relationship Id="rId28" Type="http://schemas.openxmlformats.org/officeDocument/2006/relationships/tags" Target="../tags/tag1660.xml"/><Relationship Id="rId36" Type="http://schemas.openxmlformats.org/officeDocument/2006/relationships/tags" Target="../tags/tag1668.xml"/><Relationship Id="rId49" Type="http://schemas.openxmlformats.org/officeDocument/2006/relationships/tags" Target="../tags/tag1681.xml"/><Relationship Id="rId57" Type="http://schemas.openxmlformats.org/officeDocument/2006/relationships/tags" Target="../tags/tag1689.xml"/><Relationship Id="rId106" Type="http://schemas.openxmlformats.org/officeDocument/2006/relationships/tags" Target="../tags/tag1738.xml"/><Relationship Id="rId114" Type="http://schemas.openxmlformats.org/officeDocument/2006/relationships/tags" Target="../tags/tag1746.xml"/><Relationship Id="rId119" Type="http://schemas.openxmlformats.org/officeDocument/2006/relationships/tags" Target="../tags/tag1751.xml"/><Relationship Id="rId127" Type="http://schemas.openxmlformats.org/officeDocument/2006/relationships/tags" Target="../tags/tag1759.xml"/><Relationship Id="rId10" Type="http://schemas.openxmlformats.org/officeDocument/2006/relationships/tags" Target="../tags/tag1642.xml"/><Relationship Id="rId31" Type="http://schemas.openxmlformats.org/officeDocument/2006/relationships/tags" Target="../tags/tag1663.xml"/><Relationship Id="rId44" Type="http://schemas.openxmlformats.org/officeDocument/2006/relationships/tags" Target="../tags/tag1676.xml"/><Relationship Id="rId52" Type="http://schemas.openxmlformats.org/officeDocument/2006/relationships/tags" Target="../tags/tag1684.xml"/><Relationship Id="rId60" Type="http://schemas.openxmlformats.org/officeDocument/2006/relationships/tags" Target="../tags/tag1692.xml"/><Relationship Id="rId65" Type="http://schemas.openxmlformats.org/officeDocument/2006/relationships/tags" Target="../tags/tag1697.xml"/><Relationship Id="rId73" Type="http://schemas.openxmlformats.org/officeDocument/2006/relationships/tags" Target="../tags/tag1705.xml"/><Relationship Id="rId78" Type="http://schemas.openxmlformats.org/officeDocument/2006/relationships/tags" Target="../tags/tag1710.xml"/><Relationship Id="rId81" Type="http://schemas.openxmlformats.org/officeDocument/2006/relationships/tags" Target="../tags/tag1713.xml"/><Relationship Id="rId86" Type="http://schemas.openxmlformats.org/officeDocument/2006/relationships/tags" Target="../tags/tag1718.xml"/><Relationship Id="rId94" Type="http://schemas.openxmlformats.org/officeDocument/2006/relationships/tags" Target="../tags/tag1726.xml"/><Relationship Id="rId99" Type="http://schemas.openxmlformats.org/officeDocument/2006/relationships/tags" Target="../tags/tag1731.xml"/><Relationship Id="rId101" Type="http://schemas.openxmlformats.org/officeDocument/2006/relationships/tags" Target="../tags/tag1733.xml"/><Relationship Id="rId122" Type="http://schemas.openxmlformats.org/officeDocument/2006/relationships/tags" Target="../tags/tag1754.xml"/><Relationship Id="rId130" Type="http://schemas.openxmlformats.org/officeDocument/2006/relationships/tags" Target="../tags/tag1762.xml"/><Relationship Id="rId135" Type="http://schemas.openxmlformats.org/officeDocument/2006/relationships/tags" Target="../tags/tag1767.xml"/><Relationship Id="rId143" Type="http://schemas.openxmlformats.org/officeDocument/2006/relationships/tags" Target="../tags/tag1775.xml"/><Relationship Id="rId148" Type="http://schemas.openxmlformats.org/officeDocument/2006/relationships/slideLayout" Target="../slideLayouts/slideLayout1.xml"/><Relationship Id="rId4" Type="http://schemas.openxmlformats.org/officeDocument/2006/relationships/tags" Target="../tags/tag1636.xml"/><Relationship Id="rId9" Type="http://schemas.openxmlformats.org/officeDocument/2006/relationships/tags" Target="../tags/tag1641.xml"/><Relationship Id="rId13" Type="http://schemas.openxmlformats.org/officeDocument/2006/relationships/tags" Target="../tags/tag1645.xml"/><Relationship Id="rId18" Type="http://schemas.openxmlformats.org/officeDocument/2006/relationships/tags" Target="../tags/tag1650.xml"/><Relationship Id="rId39" Type="http://schemas.openxmlformats.org/officeDocument/2006/relationships/tags" Target="../tags/tag1671.xml"/><Relationship Id="rId109" Type="http://schemas.openxmlformats.org/officeDocument/2006/relationships/tags" Target="../tags/tag1741.xml"/><Relationship Id="rId34" Type="http://schemas.openxmlformats.org/officeDocument/2006/relationships/tags" Target="../tags/tag1666.xml"/><Relationship Id="rId50" Type="http://schemas.openxmlformats.org/officeDocument/2006/relationships/tags" Target="../tags/tag1682.xml"/><Relationship Id="rId55" Type="http://schemas.openxmlformats.org/officeDocument/2006/relationships/tags" Target="../tags/tag1687.xml"/><Relationship Id="rId76" Type="http://schemas.openxmlformats.org/officeDocument/2006/relationships/tags" Target="../tags/tag1708.xml"/><Relationship Id="rId97" Type="http://schemas.openxmlformats.org/officeDocument/2006/relationships/tags" Target="../tags/tag1729.xml"/><Relationship Id="rId104" Type="http://schemas.openxmlformats.org/officeDocument/2006/relationships/tags" Target="../tags/tag1736.xml"/><Relationship Id="rId120" Type="http://schemas.openxmlformats.org/officeDocument/2006/relationships/tags" Target="../tags/tag1752.xml"/><Relationship Id="rId125" Type="http://schemas.openxmlformats.org/officeDocument/2006/relationships/tags" Target="../tags/tag1757.xml"/><Relationship Id="rId141" Type="http://schemas.openxmlformats.org/officeDocument/2006/relationships/tags" Target="../tags/tag1773.xml"/><Relationship Id="rId146" Type="http://schemas.openxmlformats.org/officeDocument/2006/relationships/tags" Target="../tags/tag1778.xml"/><Relationship Id="rId7" Type="http://schemas.openxmlformats.org/officeDocument/2006/relationships/tags" Target="../tags/tag1639.xml"/><Relationship Id="rId71" Type="http://schemas.openxmlformats.org/officeDocument/2006/relationships/tags" Target="../tags/tag1703.xml"/><Relationship Id="rId92" Type="http://schemas.openxmlformats.org/officeDocument/2006/relationships/tags" Target="../tags/tag1724.xml"/><Relationship Id="rId2" Type="http://schemas.openxmlformats.org/officeDocument/2006/relationships/tags" Target="../tags/tag1634.xml"/><Relationship Id="rId29" Type="http://schemas.openxmlformats.org/officeDocument/2006/relationships/tags" Target="../tags/tag1661.xml"/><Relationship Id="rId24" Type="http://schemas.openxmlformats.org/officeDocument/2006/relationships/tags" Target="../tags/tag1656.xml"/><Relationship Id="rId40" Type="http://schemas.openxmlformats.org/officeDocument/2006/relationships/tags" Target="../tags/tag1672.xml"/><Relationship Id="rId45" Type="http://schemas.openxmlformats.org/officeDocument/2006/relationships/tags" Target="../tags/tag1677.xml"/><Relationship Id="rId66" Type="http://schemas.openxmlformats.org/officeDocument/2006/relationships/tags" Target="../tags/tag1698.xml"/><Relationship Id="rId87" Type="http://schemas.openxmlformats.org/officeDocument/2006/relationships/tags" Target="../tags/tag1719.xml"/><Relationship Id="rId110" Type="http://schemas.openxmlformats.org/officeDocument/2006/relationships/tags" Target="../tags/tag1742.xml"/><Relationship Id="rId115" Type="http://schemas.openxmlformats.org/officeDocument/2006/relationships/tags" Target="../tags/tag1747.xml"/><Relationship Id="rId131" Type="http://schemas.openxmlformats.org/officeDocument/2006/relationships/tags" Target="../tags/tag1763.xml"/><Relationship Id="rId136" Type="http://schemas.openxmlformats.org/officeDocument/2006/relationships/tags" Target="../tags/tag1768.xml"/><Relationship Id="rId61" Type="http://schemas.openxmlformats.org/officeDocument/2006/relationships/tags" Target="../tags/tag1693.xml"/><Relationship Id="rId82" Type="http://schemas.openxmlformats.org/officeDocument/2006/relationships/tags" Target="../tags/tag1714.xml"/><Relationship Id="rId19" Type="http://schemas.openxmlformats.org/officeDocument/2006/relationships/tags" Target="../tags/tag1651.xml"/><Relationship Id="rId14" Type="http://schemas.openxmlformats.org/officeDocument/2006/relationships/tags" Target="../tags/tag1646.xml"/><Relationship Id="rId30" Type="http://schemas.openxmlformats.org/officeDocument/2006/relationships/tags" Target="../tags/tag1662.xml"/><Relationship Id="rId35" Type="http://schemas.openxmlformats.org/officeDocument/2006/relationships/tags" Target="../tags/tag1667.xml"/><Relationship Id="rId56" Type="http://schemas.openxmlformats.org/officeDocument/2006/relationships/tags" Target="../tags/tag1688.xml"/><Relationship Id="rId77" Type="http://schemas.openxmlformats.org/officeDocument/2006/relationships/tags" Target="../tags/tag1709.xml"/><Relationship Id="rId100" Type="http://schemas.openxmlformats.org/officeDocument/2006/relationships/tags" Target="../tags/tag1732.xml"/><Relationship Id="rId105" Type="http://schemas.openxmlformats.org/officeDocument/2006/relationships/tags" Target="../tags/tag1737.xml"/><Relationship Id="rId126" Type="http://schemas.openxmlformats.org/officeDocument/2006/relationships/tags" Target="../tags/tag1758.xml"/><Relationship Id="rId147" Type="http://schemas.openxmlformats.org/officeDocument/2006/relationships/tags" Target="../tags/tag1779.xml"/><Relationship Id="rId8" Type="http://schemas.openxmlformats.org/officeDocument/2006/relationships/tags" Target="../tags/tag1640.xml"/><Relationship Id="rId51" Type="http://schemas.openxmlformats.org/officeDocument/2006/relationships/tags" Target="../tags/tag1683.xml"/><Relationship Id="rId72" Type="http://schemas.openxmlformats.org/officeDocument/2006/relationships/tags" Target="../tags/tag1704.xml"/><Relationship Id="rId93" Type="http://schemas.openxmlformats.org/officeDocument/2006/relationships/tags" Target="../tags/tag1725.xml"/><Relationship Id="rId98" Type="http://schemas.openxmlformats.org/officeDocument/2006/relationships/tags" Target="../tags/tag1730.xml"/><Relationship Id="rId121" Type="http://schemas.openxmlformats.org/officeDocument/2006/relationships/tags" Target="../tags/tag1753.xml"/><Relationship Id="rId142" Type="http://schemas.openxmlformats.org/officeDocument/2006/relationships/tags" Target="../tags/tag1774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1896.xml"/><Relationship Id="rId21" Type="http://schemas.openxmlformats.org/officeDocument/2006/relationships/tags" Target="../tags/tag1800.xml"/><Relationship Id="rId42" Type="http://schemas.openxmlformats.org/officeDocument/2006/relationships/tags" Target="../tags/tag1821.xml"/><Relationship Id="rId63" Type="http://schemas.openxmlformats.org/officeDocument/2006/relationships/tags" Target="../tags/tag1842.xml"/><Relationship Id="rId84" Type="http://schemas.openxmlformats.org/officeDocument/2006/relationships/tags" Target="../tags/tag1863.xml"/><Relationship Id="rId138" Type="http://schemas.openxmlformats.org/officeDocument/2006/relationships/tags" Target="../tags/tag1917.xml"/><Relationship Id="rId159" Type="http://schemas.openxmlformats.org/officeDocument/2006/relationships/tags" Target="../tags/tag1938.xml"/><Relationship Id="rId170" Type="http://schemas.openxmlformats.org/officeDocument/2006/relationships/tags" Target="../tags/tag1949.xml"/><Relationship Id="rId191" Type="http://schemas.openxmlformats.org/officeDocument/2006/relationships/tags" Target="../tags/tag1970.xml"/><Relationship Id="rId205" Type="http://schemas.openxmlformats.org/officeDocument/2006/relationships/tags" Target="../tags/tag1984.xml"/><Relationship Id="rId226" Type="http://schemas.openxmlformats.org/officeDocument/2006/relationships/tags" Target="../tags/tag2005.xml"/><Relationship Id="rId247" Type="http://schemas.openxmlformats.org/officeDocument/2006/relationships/tags" Target="../tags/tag2026.xml"/><Relationship Id="rId107" Type="http://schemas.openxmlformats.org/officeDocument/2006/relationships/tags" Target="../tags/tag1886.xml"/><Relationship Id="rId11" Type="http://schemas.openxmlformats.org/officeDocument/2006/relationships/tags" Target="../tags/tag1790.xml"/><Relationship Id="rId32" Type="http://schemas.openxmlformats.org/officeDocument/2006/relationships/tags" Target="../tags/tag1811.xml"/><Relationship Id="rId53" Type="http://schemas.openxmlformats.org/officeDocument/2006/relationships/tags" Target="../tags/tag1832.xml"/><Relationship Id="rId74" Type="http://schemas.openxmlformats.org/officeDocument/2006/relationships/tags" Target="../tags/tag1853.xml"/><Relationship Id="rId128" Type="http://schemas.openxmlformats.org/officeDocument/2006/relationships/tags" Target="../tags/tag1907.xml"/><Relationship Id="rId149" Type="http://schemas.openxmlformats.org/officeDocument/2006/relationships/tags" Target="../tags/tag1928.xml"/><Relationship Id="rId5" Type="http://schemas.openxmlformats.org/officeDocument/2006/relationships/tags" Target="../tags/tag1784.xml"/><Relationship Id="rId95" Type="http://schemas.openxmlformats.org/officeDocument/2006/relationships/tags" Target="../tags/tag1874.xml"/><Relationship Id="rId160" Type="http://schemas.openxmlformats.org/officeDocument/2006/relationships/tags" Target="../tags/tag1939.xml"/><Relationship Id="rId181" Type="http://schemas.openxmlformats.org/officeDocument/2006/relationships/tags" Target="../tags/tag1960.xml"/><Relationship Id="rId216" Type="http://schemas.openxmlformats.org/officeDocument/2006/relationships/tags" Target="../tags/tag1995.xml"/><Relationship Id="rId237" Type="http://schemas.openxmlformats.org/officeDocument/2006/relationships/tags" Target="../tags/tag2016.xml"/><Relationship Id="rId258" Type="http://schemas.openxmlformats.org/officeDocument/2006/relationships/tags" Target="../tags/tag2037.xml"/><Relationship Id="rId22" Type="http://schemas.openxmlformats.org/officeDocument/2006/relationships/tags" Target="../tags/tag1801.xml"/><Relationship Id="rId43" Type="http://schemas.openxmlformats.org/officeDocument/2006/relationships/tags" Target="../tags/tag1822.xml"/><Relationship Id="rId64" Type="http://schemas.openxmlformats.org/officeDocument/2006/relationships/tags" Target="../tags/tag1843.xml"/><Relationship Id="rId118" Type="http://schemas.openxmlformats.org/officeDocument/2006/relationships/tags" Target="../tags/tag1897.xml"/><Relationship Id="rId139" Type="http://schemas.openxmlformats.org/officeDocument/2006/relationships/tags" Target="../tags/tag1918.xml"/><Relationship Id="rId85" Type="http://schemas.openxmlformats.org/officeDocument/2006/relationships/tags" Target="../tags/tag1864.xml"/><Relationship Id="rId150" Type="http://schemas.openxmlformats.org/officeDocument/2006/relationships/tags" Target="../tags/tag1929.xml"/><Relationship Id="rId171" Type="http://schemas.openxmlformats.org/officeDocument/2006/relationships/tags" Target="../tags/tag1950.xml"/><Relationship Id="rId192" Type="http://schemas.openxmlformats.org/officeDocument/2006/relationships/tags" Target="../tags/tag1971.xml"/><Relationship Id="rId206" Type="http://schemas.openxmlformats.org/officeDocument/2006/relationships/tags" Target="../tags/tag1985.xml"/><Relationship Id="rId227" Type="http://schemas.openxmlformats.org/officeDocument/2006/relationships/tags" Target="../tags/tag2006.xml"/><Relationship Id="rId248" Type="http://schemas.openxmlformats.org/officeDocument/2006/relationships/tags" Target="../tags/tag2027.xml"/><Relationship Id="rId12" Type="http://schemas.openxmlformats.org/officeDocument/2006/relationships/tags" Target="../tags/tag1791.xml"/><Relationship Id="rId33" Type="http://schemas.openxmlformats.org/officeDocument/2006/relationships/tags" Target="../tags/tag1812.xml"/><Relationship Id="rId108" Type="http://schemas.openxmlformats.org/officeDocument/2006/relationships/tags" Target="../tags/tag1887.xml"/><Relationship Id="rId129" Type="http://schemas.openxmlformats.org/officeDocument/2006/relationships/tags" Target="../tags/tag1908.xml"/><Relationship Id="rId54" Type="http://schemas.openxmlformats.org/officeDocument/2006/relationships/tags" Target="../tags/tag1833.xml"/><Relationship Id="rId75" Type="http://schemas.openxmlformats.org/officeDocument/2006/relationships/tags" Target="../tags/tag1854.xml"/><Relationship Id="rId96" Type="http://schemas.openxmlformats.org/officeDocument/2006/relationships/tags" Target="../tags/tag1875.xml"/><Relationship Id="rId140" Type="http://schemas.openxmlformats.org/officeDocument/2006/relationships/tags" Target="../tags/tag1919.xml"/><Relationship Id="rId161" Type="http://schemas.openxmlformats.org/officeDocument/2006/relationships/tags" Target="../tags/tag1940.xml"/><Relationship Id="rId182" Type="http://schemas.openxmlformats.org/officeDocument/2006/relationships/tags" Target="../tags/tag1961.xml"/><Relationship Id="rId217" Type="http://schemas.openxmlformats.org/officeDocument/2006/relationships/tags" Target="../tags/tag1996.xml"/><Relationship Id="rId1" Type="http://schemas.openxmlformats.org/officeDocument/2006/relationships/tags" Target="../tags/tag1780.xml"/><Relationship Id="rId6" Type="http://schemas.openxmlformats.org/officeDocument/2006/relationships/tags" Target="../tags/tag1785.xml"/><Relationship Id="rId212" Type="http://schemas.openxmlformats.org/officeDocument/2006/relationships/tags" Target="../tags/tag1991.xml"/><Relationship Id="rId233" Type="http://schemas.openxmlformats.org/officeDocument/2006/relationships/tags" Target="../tags/tag2012.xml"/><Relationship Id="rId238" Type="http://schemas.openxmlformats.org/officeDocument/2006/relationships/tags" Target="../tags/tag2017.xml"/><Relationship Id="rId254" Type="http://schemas.openxmlformats.org/officeDocument/2006/relationships/tags" Target="../tags/tag2033.xml"/><Relationship Id="rId259" Type="http://schemas.openxmlformats.org/officeDocument/2006/relationships/tags" Target="../tags/tag2038.xml"/><Relationship Id="rId23" Type="http://schemas.openxmlformats.org/officeDocument/2006/relationships/tags" Target="../tags/tag1802.xml"/><Relationship Id="rId28" Type="http://schemas.openxmlformats.org/officeDocument/2006/relationships/tags" Target="../tags/tag1807.xml"/><Relationship Id="rId49" Type="http://schemas.openxmlformats.org/officeDocument/2006/relationships/tags" Target="../tags/tag1828.xml"/><Relationship Id="rId114" Type="http://schemas.openxmlformats.org/officeDocument/2006/relationships/tags" Target="../tags/tag1893.xml"/><Relationship Id="rId119" Type="http://schemas.openxmlformats.org/officeDocument/2006/relationships/tags" Target="../tags/tag1898.xml"/><Relationship Id="rId44" Type="http://schemas.openxmlformats.org/officeDocument/2006/relationships/tags" Target="../tags/tag1823.xml"/><Relationship Id="rId60" Type="http://schemas.openxmlformats.org/officeDocument/2006/relationships/tags" Target="../tags/tag1839.xml"/><Relationship Id="rId65" Type="http://schemas.openxmlformats.org/officeDocument/2006/relationships/tags" Target="../tags/tag1844.xml"/><Relationship Id="rId81" Type="http://schemas.openxmlformats.org/officeDocument/2006/relationships/tags" Target="../tags/tag1860.xml"/><Relationship Id="rId86" Type="http://schemas.openxmlformats.org/officeDocument/2006/relationships/tags" Target="../tags/tag1865.xml"/><Relationship Id="rId130" Type="http://schemas.openxmlformats.org/officeDocument/2006/relationships/tags" Target="../tags/tag1909.xml"/><Relationship Id="rId135" Type="http://schemas.openxmlformats.org/officeDocument/2006/relationships/tags" Target="../tags/tag1914.xml"/><Relationship Id="rId151" Type="http://schemas.openxmlformats.org/officeDocument/2006/relationships/tags" Target="../tags/tag1930.xml"/><Relationship Id="rId156" Type="http://schemas.openxmlformats.org/officeDocument/2006/relationships/tags" Target="../tags/tag1935.xml"/><Relationship Id="rId177" Type="http://schemas.openxmlformats.org/officeDocument/2006/relationships/tags" Target="../tags/tag1956.xml"/><Relationship Id="rId198" Type="http://schemas.openxmlformats.org/officeDocument/2006/relationships/tags" Target="../tags/tag1977.xml"/><Relationship Id="rId172" Type="http://schemas.openxmlformats.org/officeDocument/2006/relationships/tags" Target="../tags/tag1951.xml"/><Relationship Id="rId193" Type="http://schemas.openxmlformats.org/officeDocument/2006/relationships/tags" Target="../tags/tag1972.xml"/><Relationship Id="rId202" Type="http://schemas.openxmlformats.org/officeDocument/2006/relationships/tags" Target="../tags/tag1981.xml"/><Relationship Id="rId207" Type="http://schemas.openxmlformats.org/officeDocument/2006/relationships/tags" Target="../tags/tag1986.xml"/><Relationship Id="rId223" Type="http://schemas.openxmlformats.org/officeDocument/2006/relationships/tags" Target="../tags/tag2002.xml"/><Relationship Id="rId228" Type="http://schemas.openxmlformats.org/officeDocument/2006/relationships/tags" Target="../tags/tag2007.xml"/><Relationship Id="rId244" Type="http://schemas.openxmlformats.org/officeDocument/2006/relationships/tags" Target="../tags/tag2023.xml"/><Relationship Id="rId249" Type="http://schemas.openxmlformats.org/officeDocument/2006/relationships/tags" Target="../tags/tag2028.xml"/><Relationship Id="rId13" Type="http://schemas.openxmlformats.org/officeDocument/2006/relationships/tags" Target="../tags/tag1792.xml"/><Relationship Id="rId18" Type="http://schemas.openxmlformats.org/officeDocument/2006/relationships/tags" Target="../tags/tag1797.xml"/><Relationship Id="rId39" Type="http://schemas.openxmlformats.org/officeDocument/2006/relationships/tags" Target="../tags/tag1818.xml"/><Relationship Id="rId109" Type="http://schemas.openxmlformats.org/officeDocument/2006/relationships/tags" Target="../tags/tag1888.xml"/><Relationship Id="rId260" Type="http://schemas.openxmlformats.org/officeDocument/2006/relationships/tags" Target="../tags/tag2039.xml"/><Relationship Id="rId34" Type="http://schemas.openxmlformats.org/officeDocument/2006/relationships/tags" Target="../tags/tag1813.xml"/><Relationship Id="rId50" Type="http://schemas.openxmlformats.org/officeDocument/2006/relationships/tags" Target="../tags/tag1829.xml"/><Relationship Id="rId55" Type="http://schemas.openxmlformats.org/officeDocument/2006/relationships/tags" Target="../tags/tag1834.xml"/><Relationship Id="rId76" Type="http://schemas.openxmlformats.org/officeDocument/2006/relationships/tags" Target="../tags/tag1855.xml"/><Relationship Id="rId97" Type="http://schemas.openxmlformats.org/officeDocument/2006/relationships/tags" Target="../tags/tag1876.xml"/><Relationship Id="rId104" Type="http://schemas.openxmlformats.org/officeDocument/2006/relationships/tags" Target="../tags/tag1883.xml"/><Relationship Id="rId120" Type="http://schemas.openxmlformats.org/officeDocument/2006/relationships/tags" Target="../tags/tag1899.xml"/><Relationship Id="rId125" Type="http://schemas.openxmlformats.org/officeDocument/2006/relationships/tags" Target="../tags/tag1904.xml"/><Relationship Id="rId141" Type="http://schemas.openxmlformats.org/officeDocument/2006/relationships/tags" Target="../tags/tag1920.xml"/><Relationship Id="rId146" Type="http://schemas.openxmlformats.org/officeDocument/2006/relationships/tags" Target="../tags/tag1925.xml"/><Relationship Id="rId167" Type="http://schemas.openxmlformats.org/officeDocument/2006/relationships/tags" Target="../tags/tag1946.xml"/><Relationship Id="rId188" Type="http://schemas.openxmlformats.org/officeDocument/2006/relationships/tags" Target="../tags/tag1967.xml"/><Relationship Id="rId7" Type="http://schemas.openxmlformats.org/officeDocument/2006/relationships/tags" Target="../tags/tag1786.xml"/><Relationship Id="rId71" Type="http://schemas.openxmlformats.org/officeDocument/2006/relationships/tags" Target="../tags/tag1850.xml"/><Relationship Id="rId92" Type="http://schemas.openxmlformats.org/officeDocument/2006/relationships/tags" Target="../tags/tag1871.xml"/><Relationship Id="rId162" Type="http://schemas.openxmlformats.org/officeDocument/2006/relationships/tags" Target="../tags/tag1941.xml"/><Relationship Id="rId183" Type="http://schemas.openxmlformats.org/officeDocument/2006/relationships/tags" Target="../tags/tag1962.xml"/><Relationship Id="rId213" Type="http://schemas.openxmlformats.org/officeDocument/2006/relationships/tags" Target="../tags/tag1992.xml"/><Relationship Id="rId218" Type="http://schemas.openxmlformats.org/officeDocument/2006/relationships/tags" Target="../tags/tag1997.xml"/><Relationship Id="rId234" Type="http://schemas.openxmlformats.org/officeDocument/2006/relationships/tags" Target="../tags/tag2013.xml"/><Relationship Id="rId239" Type="http://schemas.openxmlformats.org/officeDocument/2006/relationships/tags" Target="../tags/tag2018.xml"/><Relationship Id="rId2" Type="http://schemas.openxmlformats.org/officeDocument/2006/relationships/tags" Target="../tags/tag1781.xml"/><Relationship Id="rId29" Type="http://schemas.openxmlformats.org/officeDocument/2006/relationships/tags" Target="../tags/tag1808.xml"/><Relationship Id="rId250" Type="http://schemas.openxmlformats.org/officeDocument/2006/relationships/tags" Target="../tags/tag2029.xml"/><Relationship Id="rId255" Type="http://schemas.openxmlformats.org/officeDocument/2006/relationships/tags" Target="../tags/tag2034.xml"/><Relationship Id="rId24" Type="http://schemas.openxmlformats.org/officeDocument/2006/relationships/tags" Target="../tags/tag1803.xml"/><Relationship Id="rId40" Type="http://schemas.openxmlformats.org/officeDocument/2006/relationships/tags" Target="../tags/tag1819.xml"/><Relationship Id="rId45" Type="http://schemas.openxmlformats.org/officeDocument/2006/relationships/tags" Target="../tags/tag1824.xml"/><Relationship Id="rId66" Type="http://schemas.openxmlformats.org/officeDocument/2006/relationships/tags" Target="../tags/tag1845.xml"/><Relationship Id="rId87" Type="http://schemas.openxmlformats.org/officeDocument/2006/relationships/tags" Target="../tags/tag1866.xml"/><Relationship Id="rId110" Type="http://schemas.openxmlformats.org/officeDocument/2006/relationships/tags" Target="../tags/tag1889.xml"/><Relationship Id="rId115" Type="http://schemas.openxmlformats.org/officeDocument/2006/relationships/tags" Target="../tags/tag1894.xml"/><Relationship Id="rId131" Type="http://schemas.openxmlformats.org/officeDocument/2006/relationships/tags" Target="../tags/tag1910.xml"/><Relationship Id="rId136" Type="http://schemas.openxmlformats.org/officeDocument/2006/relationships/tags" Target="../tags/tag1915.xml"/><Relationship Id="rId157" Type="http://schemas.openxmlformats.org/officeDocument/2006/relationships/tags" Target="../tags/tag1936.xml"/><Relationship Id="rId178" Type="http://schemas.openxmlformats.org/officeDocument/2006/relationships/tags" Target="../tags/tag1957.xml"/><Relationship Id="rId61" Type="http://schemas.openxmlformats.org/officeDocument/2006/relationships/tags" Target="../tags/tag1840.xml"/><Relationship Id="rId82" Type="http://schemas.openxmlformats.org/officeDocument/2006/relationships/tags" Target="../tags/tag1861.xml"/><Relationship Id="rId152" Type="http://schemas.openxmlformats.org/officeDocument/2006/relationships/tags" Target="../tags/tag1931.xml"/><Relationship Id="rId173" Type="http://schemas.openxmlformats.org/officeDocument/2006/relationships/tags" Target="../tags/tag1952.xml"/><Relationship Id="rId194" Type="http://schemas.openxmlformats.org/officeDocument/2006/relationships/tags" Target="../tags/tag1973.xml"/><Relationship Id="rId199" Type="http://schemas.openxmlformats.org/officeDocument/2006/relationships/tags" Target="../tags/tag1978.xml"/><Relationship Id="rId203" Type="http://schemas.openxmlformats.org/officeDocument/2006/relationships/tags" Target="../tags/tag1982.xml"/><Relationship Id="rId208" Type="http://schemas.openxmlformats.org/officeDocument/2006/relationships/tags" Target="../tags/tag1987.xml"/><Relationship Id="rId229" Type="http://schemas.openxmlformats.org/officeDocument/2006/relationships/tags" Target="../tags/tag2008.xml"/><Relationship Id="rId19" Type="http://schemas.openxmlformats.org/officeDocument/2006/relationships/tags" Target="../tags/tag1798.xml"/><Relationship Id="rId224" Type="http://schemas.openxmlformats.org/officeDocument/2006/relationships/tags" Target="../tags/tag2003.xml"/><Relationship Id="rId240" Type="http://schemas.openxmlformats.org/officeDocument/2006/relationships/tags" Target="../tags/tag2019.xml"/><Relationship Id="rId245" Type="http://schemas.openxmlformats.org/officeDocument/2006/relationships/tags" Target="../tags/tag2024.xml"/><Relationship Id="rId261" Type="http://schemas.openxmlformats.org/officeDocument/2006/relationships/slideLayout" Target="../slideLayouts/slideLayout1.xml"/><Relationship Id="rId14" Type="http://schemas.openxmlformats.org/officeDocument/2006/relationships/tags" Target="../tags/tag1793.xml"/><Relationship Id="rId30" Type="http://schemas.openxmlformats.org/officeDocument/2006/relationships/tags" Target="../tags/tag1809.xml"/><Relationship Id="rId35" Type="http://schemas.openxmlformats.org/officeDocument/2006/relationships/tags" Target="../tags/tag1814.xml"/><Relationship Id="rId56" Type="http://schemas.openxmlformats.org/officeDocument/2006/relationships/tags" Target="../tags/tag1835.xml"/><Relationship Id="rId77" Type="http://schemas.openxmlformats.org/officeDocument/2006/relationships/tags" Target="../tags/tag1856.xml"/><Relationship Id="rId100" Type="http://schemas.openxmlformats.org/officeDocument/2006/relationships/tags" Target="../tags/tag1879.xml"/><Relationship Id="rId105" Type="http://schemas.openxmlformats.org/officeDocument/2006/relationships/tags" Target="../tags/tag1884.xml"/><Relationship Id="rId126" Type="http://schemas.openxmlformats.org/officeDocument/2006/relationships/tags" Target="../tags/tag1905.xml"/><Relationship Id="rId147" Type="http://schemas.openxmlformats.org/officeDocument/2006/relationships/tags" Target="../tags/tag1926.xml"/><Relationship Id="rId168" Type="http://schemas.openxmlformats.org/officeDocument/2006/relationships/tags" Target="../tags/tag1947.xml"/><Relationship Id="rId8" Type="http://schemas.openxmlformats.org/officeDocument/2006/relationships/tags" Target="../tags/tag1787.xml"/><Relationship Id="rId51" Type="http://schemas.openxmlformats.org/officeDocument/2006/relationships/tags" Target="../tags/tag1830.xml"/><Relationship Id="rId72" Type="http://schemas.openxmlformats.org/officeDocument/2006/relationships/tags" Target="../tags/tag1851.xml"/><Relationship Id="rId93" Type="http://schemas.openxmlformats.org/officeDocument/2006/relationships/tags" Target="../tags/tag1872.xml"/><Relationship Id="rId98" Type="http://schemas.openxmlformats.org/officeDocument/2006/relationships/tags" Target="../tags/tag1877.xml"/><Relationship Id="rId121" Type="http://schemas.openxmlformats.org/officeDocument/2006/relationships/tags" Target="../tags/tag1900.xml"/><Relationship Id="rId142" Type="http://schemas.openxmlformats.org/officeDocument/2006/relationships/tags" Target="../tags/tag1921.xml"/><Relationship Id="rId163" Type="http://schemas.openxmlformats.org/officeDocument/2006/relationships/tags" Target="../tags/tag1942.xml"/><Relationship Id="rId184" Type="http://schemas.openxmlformats.org/officeDocument/2006/relationships/tags" Target="../tags/tag1963.xml"/><Relationship Id="rId189" Type="http://schemas.openxmlformats.org/officeDocument/2006/relationships/tags" Target="../tags/tag1968.xml"/><Relationship Id="rId219" Type="http://schemas.openxmlformats.org/officeDocument/2006/relationships/tags" Target="../tags/tag1998.xml"/><Relationship Id="rId3" Type="http://schemas.openxmlformats.org/officeDocument/2006/relationships/tags" Target="../tags/tag1782.xml"/><Relationship Id="rId214" Type="http://schemas.openxmlformats.org/officeDocument/2006/relationships/tags" Target="../tags/tag1993.xml"/><Relationship Id="rId230" Type="http://schemas.openxmlformats.org/officeDocument/2006/relationships/tags" Target="../tags/tag2009.xml"/><Relationship Id="rId235" Type="http://schemas.openxmlformats.org/officeDocument/2006/relationships/tags" Target="../tags/tag2014.xml"/><Relationship Id="rId251" Type="http://schemas.openxmlformats.org/officeDocument/2006/relationships/tags" Target="../tags/tag2030.xml"/><Relationship Id="rId256" Type="http://schemas.openxmlformats.org/officeDocument/2006/relationships/tags" Target="../tags/tag2035.xml"/><Relationship Id="rId25" Type="http://schemas.openxmlformats.org/officeDocument/2006/relationships/tags" Target="../tags/tag1804.xml"/><Relationship Id="rId46" Type="http://schemas.openxmlformats.org/officeDocument/2006/relationships/tags" Target="../tags/tag1825.xml"/><Relationship Id="rId67" Type="http://schemas.openxmlformats.org/officeDocument/2006/relationships/tags" Target="../tags/tag1846.xml"/><Relationship Id="rId116" Type="http://schemas.openxmlformats.org/officeDocument/2006/relationships/tags" Target="../tags/tag1895.xml"/><Relationship Id="rId137" Type="http://schemas.openxmlformats.org/officeDocument/2006/relationships/tags" Target="../tags/tag1916.xml"/><Relationship Id="rId158" Type="http://schemas.openxmlformats.org/officeDocument/2006/relationships/tags" Target="../tags/tag1937.xml"/><Relationship Id="rId20" Type="http://schemas.openxmlformats.org/officeDocument/2006/relationships/tags" Target="../tags/tag1799.xml"/><Relationship Id="rId41" Type="http://schemas.openxmlformats.org/officeDocument/2006/relationships/tags" Target="../tags/tag1820.xml"/><Relationship Id="rId62" Type="http://schemas.openxmlformats.org/officeDocument/2006/relationships/tags" Target="../tags/tag1841.xml"/><Relationship Id="rId83" Type="http://schemas.openxmlformats.org/officeDocument/2006/relationships/tags" Target="../tags/tag1862.xml"/><Relationship Id="rId88" Type="http://schemas.openxmlformats.org/officeDocument/2006/relationships/tags" Target="../tags/tag1867.xml"/><Relationship Id="rId111" Type="http://schemas.openxmlformats.org/officeDocument/2006/relationships/tags" Target="../tags/tag1890.xml"/><Relationship Id="rId132" Type="http://schemas.openxmlformats.org/officeDocument/2006/relationships/tags" Target="../tags/tag1911.xml"/><Relationship Id="rId153" Type="http://schemas.openxmlformats.org/officeDocument/2006/relationships/tags" Target="../tags/tag1932.xml"/><Relationship Id="rId174" Type="http://schemas.openxmlformats.org/officeDocument/2006/relationships/tags" Target="../tags/tag1953.xml"/><Relationship Id="rId179" Type="http://schemas.openxmlformats.org/officeDocument/2006/relationships/tags" Target="../tags/tag1958.xml"/><Relationship Id="rId195" Type="http://schemas.openxmlformats.org/officeDocument/2006/relationships/tags" Target="../tags/tag1974.xml"/><Relationship Id="rId209" Type="http://schemas.openxmlformats.org/officeDocument/2006/relationships/tags" Target="../tags/tag1988.xml"/><Relationship Id="rId190" Type="http://schemas.openxmlformats.org/officeDocument/2006/relationships/tags" Target="../tags/tag1969.xml"/><Relationship Id="rId204" Type="http://schemas.openxmlformats.org/officeDocument/2006/relationships/tags" Target="../tags/tag1983.xml"/><Relationship Id="rId220" Type="http://schemas.openxmlformats.org/officeDocument/2006/relationships/tags" Target="../tags/tag1999.xml"/><Relationship Id="rId225" Type="http://schemas.openxmlformats.org/officeDocument/2006/relationships/tags" Target="../tags/tag2004.xml"/><Relationship Id="rId241" Type="http://schemas.openxmlformats.org/officeDocument/2006/relationships/tags" Target="../tags/tag2020.xml"/><Relationship Id="rId246" Type="http://schemas.openxmlformats.org/officeDocument/2006/relationships/tags" Target="../tags/tag2025.xml"/><Relationship Id="rId15" Type="http://schemas.openxmlformats.org/officeDocument/2006/relationships/tags" Target="../tags/tag1794.xml"/><Relationship Id="rId36" Type="http://schemas.openxmlformats.org/officeDocument/2006/relationships/tags" Target="../tags/tag1815.xml"/><Relationship Id="rId57" Type="http://schemas.openxmlformats.org/officeDocument/2006/relationships/tags" Target="../tags/tag1836.xml"/><Relationship Id="rId106" Type="http://schemas.openxmlformats.org/officeDocument/2006/relationships/tags" Target="../tags/tag1885.xml"/><Relationship Id="rId127" Type="http://schemas.openxmlformats.org/officeDocument/2006/relationships/tags" Target="../tags/tag1906.xml"/><Relationship Id="rId10" Type="http://schemas.openxmlformats.org/officeDocument/2006/relationships/tags" Target="../tags/tag1789.xml"/><Relationship Id="rId31" Type="http://schemas.openxmlformats.org/officeDocument/2006/relationships/tags" Target="../tags/tag1810.xml"/><Relationship Id="rId52" Type="http://schemas.openxmlformats.org/officeDocument/2006/relationships/tags" Target="../tags/tag1831.xml"/><Relationship Id="rId73" Type="http://schemas.openxmlformats.org/officeDocument/2006/relationships/tags" Target="../tags/tag1852.xml"/><Relationship Id="rId78" Type="http://schemas.openxmlformats.org/officeDocument/2006/relationships/tags" Target="../tags/tag1857.xml"/><Relationship Id="rId94" Type="http://schemas.openxmlformats.org/officeDocument/2006/relationships/tags" Target="../tags/tag1873.xml"/><Relationship Id="rId99" Type="http://schemas.openxmlformats.org/officeDocument/2006/relationships/tags" Target="../tags/tag1878.xml"/><Relationship Id="rId101" Type="http://schemas.openxmlformats.org/officeDocument/2006/relationships/tags" Target="../tags/tag1880.xml"/><Relationship Id="rId122" Type="http://schemas.openxmlformats.org/officeDocument/2006/relationships/tags" Target="../tags/tag1901.xml"/><Relationship Id="rId143" Type="http://schemas.openxmlformats.org/officeDocument/2006/relationships/tags" Target="../tags/tag1922.xml"/><Relationship Id="rId148" Type="http://schemas.openxmlformats.org/officeDocument/2006/relationships/tags" Target="../tags/tag1927.xml"/><Relationship Id="rId164" Type="http://schemas.openxmlformats.org/officeDocument/2006/relationships/tags" Target="../tags/tag1943.xml"/><Relationship Id="rId169" Type="http://schemas.openxmlformats.org/officeDocument/2006/relationships/tags" Target="../tags/tag1948.xml"/><Relationship Id="rId185" Type="http://schemas.openxmlformats.org/officeDocument/2006/relationships/tags" Target="../tags/tag1964.xml"/><Relationship Id="rId4" Type="http://schemas.openxmlformats.org/officeDocument/2006/relationships/tags" Target="../tags/tag1783.xml"/><Relationship Id="rId9" Type="http://schemas.openxmlformats.org/officeDocument/2006/relationships/tags" Target="../tags/tag1788.xml"/><Relationship Id="rId180" Type="http://schemas.openxmlformats.org/officeDocument/2006/relationships/tags" Target="../tags/tag1959.xml"/><Relationship Id="rId210" Type="http://schemas.openxmlformats.org/officeDocument/2006/relationships/tags" Target="../tags/tag1989.xml"/><Relationship Id="rId215" Type="http://schemas.openxmlformats.org/officeDocument/2006/relationships/tags" Target="../tags/tag1994.xml"/><Relationship Id="rId236" Type="http://schemas.openxmlformats.org/officeDocument/2006/relationships/tags" Target="../tags/tag2015.xml"/><Relationship Id="rId257" Type="http://schemas.openxmlformats.org/officeDocument/2006/relationships/tags" Target="../tags/tag2036.xml"/><Relationship Id="rId26" Type="http://schemas.openxmlformats.org/officeDocument/2006/relationships/tags" Target="../tags/tag1805.xml"/><Relationship Id="rId231" Type="http://schemas.openxmlformats.org/officeDocument/2006/relationships/tags" Target="../tags/tag2010.xml"/><Relationship Id="rId252" Type="http://schemas.openxmlformats.org/officeDocument/2006/relationships/tags" Target="../tags/tag2031.xml"/><Relationship Id="rId47" Type="http://schemas.openxmlformats.org/officeDocument/2006/relationships/tags" Target="../tags/tag1826.xml"/><Relationship Id="rId68" Type="http://schemas.openxmlformats.org/officeDocument/2006/relationships/tags" Target="../tags/tag1847.xml"/><Relationship Id="rId89" Type="http://schemas.openxmlformats.org/officeDocument/2006/relationships/tags" Target="../tags/tag1868.xml"/><Relationship Id="rId112" Type="http://schemas.openxmlformats.org/officeDocument/2006/relationships/tags" Target="../tags/tag1891.xml"/><Relationship Id="rId133" Type="http://schemas.openxmlformats.org/officeDocument/2006/relationships/tags" Target="../tags/tag1912.xml"/><Relationship Id="rId154" Type="http://schemas.openxmlformats.org/officeDocument/2006/relationships/tags" Target="../tags/tag1933.xml"/><Relationship Id="rId175" Type="http://schemas.openxmlformats.org/officeDocument/2006/relationships/tags" Target="../tags/tag1954.xml"/><Relationship Id="rId196" Type="http://schemas.openxmlformats.org/officeDocument/2006/relationships/tags" Target="../tags/tag1975.xml"/><Relationship Id="rId200" Type="http://schemas.openxmlformats.org/officeDocument/2006/relationships/tags" Target="../tags/tag1979.xml"/><Relationship Id="rId16" Type="http://schemas.openxmlformats.org/officeDocument/2006/relationships/tags" Target="../tags/tag1795.xml"/><Relationship Id="rId221" Type="http://schemas.openxmlformats.org/officeDocument/2006/relationships/tags" Target="../tags/tag2000.xml"/><Relationship Id="rId242" Type="http://schemas.openxmlformats.org/officeDocument/2006/relationships/tags" Target="../tags/tag2021.xml"/><Relationship Id="rId37" Type="http://schemas.openxmlformats.org/officeDocument/2006/relationships/tags" Target="../tags/tag1816.xml"/><Relationship Id="rId58" Type="http://schemas.openxmlformats.org/officeDocument/2006/relationships/tags" Target="../tags/tag1837.xml"/><Relationship Id="rId79" Type="http://schemas.openxmlformats.org/officeDocument/2006/relationships/tags" Target="../tags/tag1858.xml"/><Relationship Id="rId102" Type="http://schemas.openxmlformats.org/officeDocument/2006/relationships/tags" Target="../tags/tag1881.xml"/><Relationship Id="rId123" Type="http://schemas.openxmlformats.org/officeDocument/2006/relationships/tags" Target="../tags/tag1902.xml"/><Relationship Id="rId144" Type="http://schemas.openxmlformats.org/officeDocument/2006/relationships/tags" Target="../tags/tag1923.xml"/><Relationship Id="rId90" Type="http://schemas.openxmlformats.org/officeDocument/2006/relationships/tags" Target="../tags/tag1869.xml"/><Relationship Id="rId165" Type="http://schemas.openxmlformats.org/officeDocument/2006/relationships/tags" Target="../tags/tag1944.xml"/><Relationship Id="rId186" Type="http://schemas.openxmlformats.org/officeDocument/2006/relationships/tags" Target="../tags/tag1965.xml"/><Relationship Id="rId211" Type="http://schemas.openxmlformats.org/officeDocument/2006/relationships/tags" Target="../tags/tag1990.xml"/><Relationship Id="rId232" Type="http://schemas.openxmlformats.org/officeDocument/2006/relationships/tags" Target="../tags/tag2011.xml"/><Relationship Id="rId253" Type="http://schemas.openxmlformats.org/officeDocument/2006/relationships/tags" Target="../tags/tag2032.xml"/><Relationship Id="rId27" Type="http://schemas.openxmlformats.org/officeDocument/2006/relationships/tags" Target="../tags/tag1806.xml"/><Relationship Id="rId48" Type="http://schemas.openxmlformats.org/officeDocument/2006/relationships/tags" Target="../tags/tag1827.xml"/><Relationship Id="rId69" Type="http://schemas.openxmlformats.org/officeDocument/2006/relationships/tags" Target="../tags/tag1848.xml"/><Relationship Id="rId113" Type="http://schemas.openxmlformats.org/officeDocument/2006/relationships/tags" Target="../tags/tag1892.xml"/><Relationship Id="rId134" Type="http://schemas.openxmlformats.org/officeDocument/2006/relationships/tags" Target="../tags/tag1913.xml"/><Relationship Id="rId80" Type="http://schemas.openxmlformats.org/officeDocument/2006/relationships/tags" Target="../tags/tag1859.xml"/><Relationship Id="rId155" Type="http://schemas.openxmlformats.org/officeDocument/2006/relationships/tags" Target="../tags/tag1934.xml"/><Relationship Id="rId176" Type="http://schemas.openxmlformats.org/officeDocument/2006/relationships/tags" Target="../tags/tag1955.xml"/><Relationship Id="rId197" Type="http://schemas.openxmlformats.org/officeDocument/2006/relationships/tags" Target="../tags/tag1976.xml"/><Relationship Id="rId201" Type="http://schemas.openxmlformats.org/officeDocument/2006/relationships/tags" Target="../tags/tag1980.xml"/><Relationship Id="rId222" Type="http://schemas.openxmlformats.org/officeDocument/2006/relationships/tags" Target="../tags/tag2001.xml"/><Relationship Id="rId243" Type="http://schemas.openxmlformats.org/officeDocument/2006/relationships/tags" Target="../tags/tag2022.xml"/><Relationship Id="rId17" Type="http://schemas.openxmlformats.org/officeDocument/2006/relationships/tags" Target="../tags/tag1796.xml"/><Relationship Id="rId38" Type="http://schemas.openxmlformats.org/officeDocument/2006/relationships/tags" Target="../tags/tag1817.xml"/><Relationship Id="rId59" Type="http://schemas.openxmlformats.org/officeDocument/2006/relationships/tags" Target="../tags/tag1838.xml"/><Relationship Id="rId103" Type="http://schemas.openxmlformats.org/officeDocument/2006/relationships/tags" Target="../tags/tag1882.xml"/><Relationship Id="rId124" Type="http://schemas.openxmlformats.org/officeDocument/2006/relationships/tags" Target="../tags/tag1903.xml"/><Relationship Id="rId70" Type="http://schemas.openxmlformats.org/officeDocument/2006/relationships/tags" Target="../tags/tag1849.xml"/><Relationship Id="rId91" Type="http://schemas.openxmlformats.org/officeDocument/2006/relationships/tags" Target="../tags/tag1870.xml"/><Relationship Id="rId145" Type="http://schemas.openxmlformats.org/officeDocument/2006/relationships/tags" Target="../tags/tag1924.xml"/><Relationship Id="rId166" Type="http://schemas.openxmlformats.org/officeDocument/2006/relationships/tags" Target="../tags/tag1945.xml"/><Relationship Id="rId187" Type="http://schemas.openxmlformats.org/officeDocument/2006/relationships/tags" Target="../tags/tag1966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2065.xml"/><Relationship Id="rId117" Type="http://schemas.openxmlformats.org/officeDocument/2006/relationships/tags" Target="../tags/tag2156.xml"/><Relationship Id="rId21" Type="http://schemas.openxmlformats.org/officeDocument/2006/relationships/tags" Target="../tags/tag2060.xml"/><Relationship Id="rId42" Type="http://schemas.openxmlformats.org/officeDocument/2006/relationships/tags" Target="../tags/tag2081.xml"/><Relationship Id="rId47" Type="http://schemas.openxmlformats.org/officeDocument/2006/relationships/tags" Target="../tags/tag2086.xml"/><Relationship Id="rId63" Type="http://schemas.openxmlformats.org/officeDocument/2006/relationships/tags" Target="../tags/tag2102.xml"/><Relationship Id="rId68" Type="http://schemas.openxmlformats.org/officeDocument/2006/relationships/tags" Target="../tags/tag2107.xml"/><Relationship Id="rId84" Type="http://schemas.openxmlformats.org/officeDocument/2006/relationships/tags" Target="../tags/tag2123.xml"/><Relationship Id="rId89" Type="http://schemas.openxmlformats.org/officeDocument/2006/relationships/tags" Target="../tags/tag2128.xml"/><Relationship Id="rId112" Type="http://schemas.openxmlformats.org/officeDocument/2006/relationships/tags" Target="../tags/tag2151.xml"/><Relationship Id="rId16" Type="http://schemas.openxmlformats.org/officeDocument/2006/relationships/tags" Target="../tags/tag2055.xml"/><Relationship Id="rId107" Type="http://schemas.openxmlformats.org/officeDocument/2006/relationships/tags" Target="../tags/tag2146.xml"/><Relationship Id="rId11" Type="http://schemas.openxmlformats.org/officeDocument/2006/relationships/tags" Target="../tags/tag2050.xml"/><Relationship Id="rId32" Type="http://schemas.openxmlformats.org/officeDocument/2006/relationships/tags" Target="../tags/tag2071.xml"/><Relationship Id="rId37" Type="http://schemas.openxmlformats.org/officeDocument/2006/relationships/tags" Target="../tags/tag2076.xml"/><Relationship Id="rId53" Type="http://schemas.openxmlformats.org/officeDocument/2006/relationships/tags" Target="../tags/tag2092.xml"/><Relationship Id="rId58" Type="http://schemas.openxmlformats.org/officeDocument/2006/relationships/tags" Target="../tags/tag2097.xml"/><Relationship Id="rId74" Type="http://schemas.openxmlformats.org/officeDocument/2006/relationships/tags" Target="../tags/tag2113.xml"/><Relationship Id="rId79" Type="http://schemas.openxmlformats.org/officeDocument/2006/relationships/tags" Target="../tags/tag2118.xml"/><Relationship Id="rId102" Type="http://schemas.openxmlformats.org/officeDocument/2006/relationships/tags" Target="../tags/tag2141.xml"/><Relationship Id="rId123" Type="http://schemas.openxmlformats.org/officeDocument/2006/relationships/tags" Target="../tags/tag2162.xml"/><Relationship Id="rId128" Type="http://schemas.openxmlformats.org/officeDocument/2006/relationships/tags" Target="../tags/tag2167.xml"/><Relationship Id="rId5" Type="http://schemas.openxmlformats.org/officeDocument/2006/relationships/tags" Target="../tags/tag2044.xml"/><Relationship Id="rId90" Type="http://schemas.openxmlformats.org/officeDocument/2006/relationships/tags" Target="../tags/tag2129.xml"/><Relationship Id="rId95" Type="http://schemas.openxmlformats.org/officeDocument/2006/relationships/tags" Target="../tags/tag2134.xml"/><Relationship Id="rId19" Type="http://schemas.openxmlformats.org/officeDocument/2006/relationships/tags" Target="../tags/tag2058.xml"/><Relationship Id="rId14" Type="http://schemas.openxmlformats.org/officeDocument/2006/relationships/tags" Target="../tags/tag2053.xml"/><Relationship Id="rId22" Type="http://schemas.openxmlformats.org/officeDocument/2006/relationships/tags" Target="../tags/tag2061.xml"/><Relationship Id="rId27" Type="http://schemas.openxmlformats.org/officeDocument/2006/relationships/tags" Target="../tags/tag2066.xml"/><Relationship Id="rId30" Type="http://schemas.openxmlformats.org/officeDocument/2006/relationships/tags" Target="../tags/tag2069.xml"/><Relationship Id="rId35" Type="http://schemas.openxmlformats.org/officeDocument/2006/relationships/tags" Target="../tags/tag2074.xml"/><Relationship Id="rId43" Type="http://schemas.openxmlformats.org/officeDocument/2006/relationships/tags" Target="../tags/tag2082.xml"/><Relationship Id="rId48" Type="http://schemas.openxmlformats.org/officeDocument/2006/relationships/tags" Target="../tags/tag2087.xml"/><Relationship Id="rId56" Type="http://schemas.openxmlformats.org/officeDocument/2006/relationships/tags" Target="../tags/tag2095.xml"/><Relationship Id="rId64" Type="http://schemas.openxmlformats.org/officeDocument/2006/relationships/tags" Target="../tags/tag2103.xml"/><Relationship Id="rId69" Type="http://schemas.openxmlformats.org/officeDocument/2006/relationships/tags" Target="../tags/tag2108.xml"/><Relationship Id="rId77" Type="http://schemas.openxmlformats.org/officeDocument/2006/relationships/tags" Target="../tags/tag2116.xml"/><Relationship Id="rId100" Type="http://schemas.openxmlformats.org/officeDocument/2006/relationships/tags" Target="../tags/tag2139.xml"/><Relationship Id="rId105" Type="http://schemas.openxmlformats.org/officeDocument/2006/relationships/tags" Target="../tags/tag2144.xml"/><Relationship Id="rId113" Type="http://schemas.openxmlformats.org/officeDocument/2006/relationships/tags" Target="../tags/tag2152.xml"/><Relationship Id="rId118" Type="http://schemas.openxmlformats.org/officeDocument/2006/relationships/tags" Target="../tags/tag2157.xml"/><Relationship Id="rId126" Type="http://schemas.openxmlformats.org/officeDocument/2006/relationships/tags" Target="../tags/tag2165.xml"/><Relationship Id="rId8" Type="http://schemas.openxmlformats.org/officeDocument/2006/relationships/tags" Target="../tags/tag2047.xml"/><Relationship Id="rId51" Type="http://schemas.openxmlformats.org/officeDocument/2006/relationships/tags" Target="../tags/tag2090.xml"/><Relationship Id="rId72" Type="http://schemas.openxmlformats.org/officeDocument/2006/relationships/tags" Target="../tags/tag2111.xml"/><Relationship Id="rId80" Type="http://schemas.openxmlformats.org/officeDocument/2006/relationships/tags" Target="../tags/tag2119.xml"/><Relationship Id="rId85" Type="http://schemas.openxmlformats.org/officeDocument/2006/relationships/tags" Target="../tags/tag2124.xml"/><Relationship Id="rId93" Type="http://schemas.openxmlformats.org/officeDocument/2006/relationships/tags" Target="../tags/tag2132.xml"/><Relationship Id="rId98" Type="http://schemas.openxmlformats.org/officeDocument/2006/relationships/tags" Target="../tags/tag2137.xml"/><Relationship Id="rId121" Type="http://schemas.openxmlformats.org/officeDocument/2006/relationships/tags" Target="../tags/tag2160.xml"/><Relationship Id="rId3" Type="http://schemas.openxmlformats.org/officeDocument/2006/relationships/tags" Target="../tags/tag2042.xml"/><Relationship Id="rId12" Type="http://schemas.openxmlformats.org/officeDocument/2006/relationships/tags" Target="../tags/tag2051.xml"/><Relationship Id="rId17" Type="http://schemas.openxmlformats.org/officeDocument/2006/relationships/tags" Target="../tags/tag2056.xml"/><Relationship Id="rId25" Type="http://schemas.openxmlformats.org/officeDocument/2006/relationships/tags" Target="../tags/tag2064.xml"/><Relationship Id="rId33" Type="http://schemas.openxmlformats.org/officeDocument/2006/relationships/tags" Target="../tags/tag2072.xml"/><Relationship Id="rId38" Type="http://schemas.openxmlformats.org/officeDocument/2006/relationships/tags" Target="../tags/tag2077.xml"/><Relationship Id="rId46" Type="http://schemas.openxmlformats.org/officeDocument/2006/relationships/tags" Target="../tags/tag2085.xml"/><Relationship Id="rId59" Type="http://schemas.openxmlformats.org/officeDocument/2006/relationships/tags" Target="../tags/tag2098.xml"/><Relationship Id="rId67" Type="http://schemas.openxmlformats.org/officeDocument/2006/relationships/tags" Target="../tags/tag2106.xml"/><Relationship Id="rId103" Type="http://schemas.openxmlformats.org/officeDocument/2006/relationships/tags" Target="../tags/tag2142.xml"/><Relationship Id="rId108" Type="http://schemas.openxmlformats.org/officeDocument/2006/relationships/tags" Target="../tags/tag2147.xml"/><Relationship Id="rId116" Type="http://schemas.openxmlformats.org/officeDocument/2006/relationships/tags" Target="../tags/tag2155.xml"/><Relationship Id="rId124" Type="http://schemas.openxmlformats.org/officeDocument/2006/relationships/tags" Target="../tags/tag2163.xml"/><Relationship Id="rId129" Type="http://schemas.openxmlformats.org/officeDocument/2006/relationships/tags" Target="../tags/tag2168.xml"/><Relationship Id="rId20" Type="http://schemas.openxmlformats.org/officeDocument/2006/relationships/tags" Target="../tags/tag2059.xml"/><Relationship Id="rId41" Type="http://schemas.openxmlformats.org/officeDocument/2006/relationships/tags" Target="../tags/tag2080.xml"/><Relationship Id="rId54" Type="http://schemas.openxmlformats.org/officeDocument/2006/relationships/tags" Target="../tags/tag2093.xml"/><Relationship Id="rId62" Type="http://schemas.openxmlformats.org/officeDocument/2006/relationships/tags" Target="../tags/tag2101.xml"/><Relationship Id="rId70" Type="http://schemas.openxmlformats.org/officeDocument/2006/relationships/tags" Target="../tags/tag2109.xml"/><Relationship Id="rId75" Type="http://schemas.openxmlformats.org/officeDocument/2006/relationships/tags" Target="../tags/tag2114.xml"/><Relationship Id="rId83" Type="http://schemas.openxmlformats.org/officeDocument/2006/relationships/tags" Target="../tags/tag2122.xml"/><Relationship Id="rId88" Type="http://schemas.openxmlformats.org/officeDocument/2006/relationships/tags" Target="../tags/tag2127.xml"/><Relationship Id="rId91" Type="http://schemas.openxmlformats.org/officeDocument/2006/relationships/tags" Target="../tags/tag2130.xml"/><Relationship Id="rId96" Type="http://schemas.openxmlformats.org/officeDocument/2006/relationships/tags" Target="../tags/tag2135.xml"/><Relationship Id="rId111" Type="http://schemas.openxmlformats.org/officeDocument/2006/relationships/tags" Target="../tags/tag2150.xml"/><Relationship Id="rId132" Type="http://schemas.openxmlformats.org/officeDocument/2006/relationships/slideLayout" Target="../slideLayouts/slideLayout1.xml"/><Relationship Id="rId1" Type="http://schemas.openxmlformats.org/officeDocument/2006/relationships/tags" Target="../tags/tag2040.xml"/><Relationship Id="rId6" Type="http://schemas.openxmlformats.org/officeDocument/2006/relationships/tags" Target="../tags/tag2045.xml"/><Relationship Id="rId15" Type="http://schemas.openxmlformats.org/officeDocument/2006/relationships/tags" Target="../tags/tag2054.xml"/><Relationship Id="rId23" Type="http://schemas.openxmlformats.org/officeDocument/2006/relationships/tags" Target="../tags/tag2062.xml"/><Relationship Id="rId28" Type="http://schemas.openxmlformats.org/officeDocument/2006/relationships/tags" Target="../tags/tag2067.xml"/><Relationship Id="rId36" Type="http://schemas.openxmlformats.org/officeDocument/2006/relationships/tags" Target="../tags/tag2075.xml"/><Relationship Id="rId49" Type="http://schemas.openxmlformats.org/officeDocument/2006/relationships/tags" Target="../tags/tag2088.xml"/><Relationship Id="rId57" Type="http://schemas.openxmlformats.org/officeDocument/2006/relationships/tags" Target="../tags/tag2096.xml"/><Relationship Id="rId106" Type="http://schemas.openxmlformats.org/officeDocument/2006/relationships/tags" Target="../tags/tag2145.xml"/><Relationship Id="rId114" Type="http://schemas.openxmlformats.org/officeDocument/2006/relationships/tags" Target="../tags/tag2153.xml"/><Relationship Id="rId119" Type="http://schemas.openxmlformats.org/officeDocument/2006/relationships/tags" Target="../tags/tag2158.xml"/><Relationship Id="rId127" Type="http://schemas.openxmlformats.org/officeDocument/2006/relationships/tags" Target="../tags/tag2166.xml"/><Relationship Id="rId10" Type="http://schemas.openxmlformats.org/officeDocument/2006/relationships/tags" Target="../tags/tag2049.xml"/><Relationship Id="rId31" Type="http://schemas.openxmlformats.org/officeDocument/2006/relationships/tags" Target="../tags/tag2070.xml"/><Relationship Id="rId44" Type="http://schemas.openxmlformats.org/officeDocument/2006/relationships/tags" Target="../tags/tag2083.xml"/><Relationship Id="rId52" Type="http://schemas.openxmlformats.org/officeDocument/2006/relationships/tags" Target="../tags/tag2091.xml"/><Relationship Id="rId60" Type="http://schemas.openxmlformats.org/officeDocument/2006/relationships/tags" Target="../tags/tag2099.xml"/><Relationship Id="rId65" Type="http://schemas.openxmlformats.org/officeDocument/2006/relationships/tags" Target="../tags/tag2104.xml"/><Relationship Id="rId73" Type="http://schemas.openxmlformats.org/officeDocument/2006/relationships/tags" Target="../tags/tag2112.xml"/><Relationship Id="rId78" Type="http://schemas.openxmlformats.org/officeDocument/2006/relationships/tags" Target="../tags/tag2117.xml"/><Relationship Id="rId81" Type="http://schemas.openxmlformats.org/officeDocument/2006/relationships/tags" Target="../tags/tag2120.xml"/><Relationship Id="rId86" Type="http://schemas.openxmlformats.org/officeDocument/2006/relationships/tags" Target="../tags/tag2125.xml"/><Relationship Id="rId94" Type="http://schemas.openxmlformats.org/officeDocument/2006/relationships/tags" Target="../tags/tag2133.xml"/><Relationship Id="rId99" Type="http://schemas.openxmlformats.org/officeDocument/2006/relationships/tags" Target="../tags/tag2138.xml"/><Relationship Id="rId101" Type="http://schemas.openxmlformats.org/officeDocument/2006/relationships/tags" Target="../tags/tag2140.xml"/><Relationship Id="rId122" Type="http://schemas.openxmlformats.org/officeDocument/2006/relationships/tags" Target="../tags/tag2161.xml"/><Relationship Id="rId130" Type="http://schemas.openxmlformats.org/officeDocument/2006/relationships/tags" Target="../tags/tag2169.xml"/><Relationship Id="rId4" Type="http://schemas.openxmlformats.org/officeDocument/2006/relationships/tags" Target="../tags/tag2043.xml"/><Relationship Id="rId9" Type="http://schemas.openxmlformats.org/officeDocument/2006/relationships/tags" Target="../tags/tag2048.xml"/><Relationship Id="rId13" Type="http://schemas.openxmlformats.org/officeDocument/2006/relationships/tags" Target="../tags/tag2052.xml"/><Relationship Id="rId18" Type="http://schemas.openxmlformats.org/officeDocument/2006/relationships/tags" Target="../tags/tag2057.xml"/><Relationship Id="rId39" Type="http://schemas.openxmlformats.org/officeDocument/2006/relationships/tags" Target="../tags/tag2078.xml"/><Relationship Id="rId109" Type="http://schemas.openxmlformats.org/officeDocument/2006/relationships/tags" Target="../tags/tag2148.xml"/><Relationship Id="rId34" Type="http://schemas.openxmlformats.org/officeDocument/2006/relationships/tags" Target="../tags/tag2073.xml"/><Relationship Id="rId50" Type="http://schemas.openxmlformats.org/officeDocument/2006/relationships/tags" Target="../tags/tag2089.xml"/><Relationship Id="rId55" Type="http://schemas.openxmlformats.org/officeDocument/2006/relationships/tags" Target="../tags/tag2094.xml"/><Relationship Id="rId76" Type="http://schemas.openxmlformats.org/officeDocument/2006/relationships/tags" Target="../tags/tag2115.xml"/><Relationship Id="rId97" Type="http://schemas.openxmlformats.org/officeDocument/2006/relationships/tags" Target="../tags/tag2136.xml"/><Relationship Id="rId104" Type="http://schemas.openxmlformats.org/officeDocument/2006/relationships/tags" Target="../tags/tag2143.xml"/><Relationship Id="rId120" Type="http://schemas.openxmlformats.org/officeDocument/2006/relationships/tags" Target="../tags/tag2159.xml"/><Relationship Id="rId125" Type="http://schemas.openxmlformats.org/officeDocument/2006/relationships/tags" Target="../tags/tag2164.xml"/><Relationship Id="rId7" Type="http://schemas.openxmlformats.org/officeDocument/2006/relationships/tags" Target="../tags/tag2046.xml"/><Relationship Id="rId71" Type="http://schemas.openxmlformats.org/officeDocument/2006/relationships/tags" Target="../tags/tag2110.xml"/><Relationship Id="rId92" Type="http://schemas.openxmlformats.org/officeDocument/2006/relationships/tags" Target="../tags/tag2131.xml"/><Relationship Id="rId2" Type="http://schemas.openxmlformats.org/officeDocument/2006/relationships/tags" Target="../tags/tag2041.xml"/><Relationship Id="rId29" Type="http://schemas.openxmlformats.org/officeDocument/2006/relationships/tags" Target="../tags/tag2068.xml"/><Relationship Id="rId24" Type="http://schemas.openxmlformats.org/officeDocument/2006/relationships/tags" Target="../tags/tag2063.xml"/><Relationship Id="rId40" Type="http://schemas.openxmlformats.org/officeDocument/2006/relationships/tags" Target="../tags/tag2079.xml"/><Relationship Id="rId45" Type="http://schemas.openxmlformats.org/officeDocument/2006/relationships/tags" Target="../tags/tag2084.xml"/><Relationship Id="rId66" Type="http://schemas.openxmlformats.org/officeDocument/2006/relationships/tags" Target="../tags/tag2105.xml"/><Relationship Id="rId87" Type="http://schemas.openxmlformats.org/officeDocument/2006/relationships/tags" Target="../tags/tag2126.xml"/><Relationship Id="rId110" Type="http://schemas.openxmlformats.org/officeDocument/2006/relationships/tags" Target="../tags/tag2149.xml"/><Relationship Id="rId115" Type="http://schemas.openxmlformats.org/officeDocument/2006/relationships/tags" Target="../tags/tag2154.xml"/><Relationship Id="rId131" Type="http://schemas.openxmlformats.org/officeDocument/2006/relationships/tags" Target="../tags/tag2170.xml"/><Relationship Id="rId61" Type="http://schemas.openxmlformats.org/officeDocument/2006/relationships/tags" Target="../tags/tag2100.xml"/><Relationship Id="rId82" Type="http://schemas.openxmlformats.org/officeDocument/2006/relationships/tags" Target="../tags/tag212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238.xml"/><Relationship Id="rId21" Type="http://schemas.openxmlformats.org/officeDocument/2006/relationships/tags" Target="../tags/tag142.xml"/><Relationship Id="rId42" Type="http://schemas.openxmlformats.org/officeDocument/2006/relationships/tags" Target="../tags/tag163.xml"/><Relationship Id="rId63" Type="http://schemas.openxmlformats.org/officeDocument/2006/relationships/tags" Target="../tags/tag184.xml"/><Relationship Id="rId84" Type="http://schemas.openxmlformats.org/officeDocument/2006/relationships/tags" Target="../tags/tag205.xml"/><Relationship Id="rId138" Type="http://schemas.openxmlformats.org/officeDocument/2006/relationships/tags" Target="../tags/tag259.xml"/><Relationship Id="rId159" Type="http://schemas.openxmlformats.org/officeDocument/2006/relationships/tags" Target="../tags/tag280.xml"/><Relationship Id="rId170" Type="http://schemas.openxmlformats.org/officeDocument/2006/relationships/tags" Target="../tags/tag291.xml"/><Relationship Id="rId191" Type="http://schemas.openxmlformats.org/officeDocument/2006/relationships/tags" Target="../tags/tag312.xml"/><Relationship Id="rId205" Type="http://schemas.openxmlformats.org/officeDocument/2006/relationships/tags" Target="../tags/tag326.xml"/><Relationship Id="rId107" Type="http://schemas.openxmlformats.org/officeDocument/2006/relationships/tags" Target="../tags/tag228.xml"/><Relationship Id="rId11" Type="http://schemas.openxmlformats.org/officeDocument/2006/relationships/tags" Target="../tags/tag132.xml"/><Relationship Id="rId32" Type="http://schemas.openxmlformats.org/officeDocument/2006/relationships/tags" Target="../tags/tag153.xml"/><Relationship Id="rId53" Type="http://schemas.openxmlformats.org/officeDocument/2006/relationships/tags" Target="../tags/tag174.xml"/><Relationship Id="rId74" Type="http://schemas.openxmlformats.org/officeDocument/2006/relationships/tags" Target="../tags/tag195.xml"/><Relationship Id="rId128" Type="http://schemas.openxmlformats.org/officeDocument/2006/relationships/tags" Target="../tags/tag249.xml"/><Relationship Id="rId149" Type="http://schemas.openxmlformats.org/officeDocument/2006/relationships/tags" Target="../tags/tag270.xml"/><Relationship Id="rId5" Type="http://schemas.openxmlformats.org/officeDocument/2006/relationships/tags" Target="../tags/tag126.xml"/><Relationship Id="rId95" Type="http://schemas.openxmlformats.org/officeDocument/2006/relationships/tags" Target="../tags/tag216.xml"/><Relationship Id="rId160" Type="http://schemas.openxmlformats.org/officeDocument/2006/relationships/tags" Target="../tags/tag281.xml"/><Relationship Id="rId181" Type="http://schemas.openxmlformats.org/officeDocument/2006/relationships/tags" Target="../tags/tag302.xml"/><Relationship Id="rId216" Type="http://schemas.openxmlformats.org/officeDocument/2006/relationships/tags" Target="../tags/tag337.xml"/><Relationship Id="rId211" Type="http://schemas.openxmlformats.org/officeDocument/2006/relationships/tags" Target="../tags/tag332.xml"/><Relationship Id="rId22" Type="http://schemas.openxmlformats.org/officeDocument/2006/relationships/tags" Target="../tags/tag143.xml"/><Relationship Id="rId27" Type="http://schemas.openxmlformats.org/officeDocument/2006/relationships/tags" Target="../tags/tag148.xml"/><Relationship Id="rId43" Type="http://schemas.openxmlformats.org/officeDocument/2006/relationships/tags" Target="../tags/tag164.xml"/><Relationship Id="rId48" Type="http://schemas.openxmlformats.org/officeDocument/2006/relationships/tags" Target="../tags/tag169.xml"/><Relationship Id="rId64" Type="http://schemas.openxmlformats.org/officeDocument/2006/relationships/tags" Target="../tags/tag185.xml"/><Relationship Id="rId69" Type="http://schemas.openxmlformats.org/officeDocument/2006/relationships/tags" Target="../tags/tag190.xml"/><Relationship Id="rId113" Type="http://schemas.openxmlformats.org/officeDocument/2006/relationships/tags" Target="../tags/tag234.xml"/><Relationship Id="rId118" Type="http://schemas.openxmlformats.org/officeDocument/2006/relationships/tags" Target="../tags/tag239.xml"/><Relationship Id="rId134" Type="http://schemas.openxmlformats.org/officeDocument/2006/relationships/tags" Target="../tags/tag255.xml"/><Relationship Id="rId139" Type="http://schemas.openxmlformats.org/officeDocument/2006/relationships/tags" Target="../tags/tag260.xml"/><Relationship Id="rId80" Type="http://schemas.openxmlformats.org/officeDocument/2006/relationships/tags" Target="../tags/tag201.xml"/><Relationship Id="rId85" Type="http://schemas.openxmlformats.org/officeDocument/2006/relationships/tags" Target="../tags/tag206.xml"/><Relationship Id="rId150" Type="http://schemas.openxmlformats.org/officeDocument/2006/relationships/tags" Target="../tags/tag271.xml"/><Relationship Id="rId155" Type="http://schemas.openxmlformats.org/officeDocument/2006/relationships/tags" Target="../tags/tag276.xml"/><Relationship Id="rId171" Type="http://schemas.openxmlformats.org/officeDocument/2006/relationships/tags" Target="../tags/tag292.xml"/><Relationship Id="rId176" Type="http://schemas.openxmlformats.org/officeDocument/2006/relationships/tags" Target="../tags/tag297.xml"/><Relationship Id="rId192" Type="http://schemas.openxmlformats.org/officeDocument/2006/relationships/tags" Target="../tags/tag313.xml"/><Relationship Id="rId197" Type="http://schemas.openxmlformats.org/officeDocument/2006/relationships/tags" Target="../tags/tag318.xml"/><Relationship Id="rId206" Type="http://schemas.openxmlformats.org/officeDocument/2006/relationships/tags" Target="../tags/tag327.xml"/><Relationship Id="rId201" Type="http://schemas.openxmlformats.org/officeDocument/2006/relationships/tags" Target="../tags/tag322.xml"/><Relationship Id="rId222" Type="http://schemas.openxmlformats.org/officeDocument/2006/relationships/tags" Target="../tags/tag343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33" Type="http://schemas.openxmlformats.org/officeDocument/2006/relationships/tags" Target="../tags/tag154.xml"/><Relationship Id="rId38" Type="http://schemas.openxmlformats.org/officeDocument/2006/relationships/tags" Target="../tags/tag159.xml"/><Relationship Id="rId59" Type="http://schemas.openxmlformats.org/officeDocument/2006/relationships/tags" Target="../tags/tag180.xml"/><Relationship Id="rId103" Type="http://schemas.openxmlformats.org/officeDocument/2006/relationships/tags" Target="../tags/tag224.xml"/><Relationship Id="rId108" Type="http://schemas.openxmlformats.org/officeDocument/2006/relationships/tags" Target="../tags/tag229.xml"/><Relationship Id="rId124" Type="http://schemas.openxmlformats.org/officeDocument/2006/relationships/tags" Target="../tags/tag245.xml"/><Relationship Id="rId129" Type="http://schemas.openxmlformats.org/officeDocument/2006/relationships/tags" Target="../tags/tag250.xml"/><Relationship Id="rId54" Type="http://schemas.openxmlformats.org/officeDocument/2006/relationships/tags" Target="../tags/tag175.xml"/><Relationship Id="rId70" Type="http://schemas.openxmlformats.org/officeDocument/2006/relationships/tags" Target="../tags/tag191.xml"/><Relationship Id="rId75" Type="http://schemas.openxmlformats.org/officeDocument/2006/relationships/tags" Target="../tags/tag196.xml"/><Relationship Id="rId91" Type="http://schemas.openxmlformats.org/officeDocument/2006/relationships/tags" Target="../tags/tag212.xml"/><Relationship Id="rId96" Type="http://schemas.openxmlformats.org/officeDocument/2006/relationships/tags" Target="../tags/tag217.xml"/><Relationship Id="rId140" Type="http://schemas.openxmlformats.org/officeDocument/2006/relationships/tags" Target="../tags/tag261.xml"/><Relationship Id="rId145" Type="http://schemas.openxmlformats.org/officeDocument/2006/relationships/tags" Target="../tags/tag266.xml"/><Relationship Id="rId161" Type="http://schemas.openxmlformats.org/officeDocument/2006/relationships/tags" Target="../tags/tag282.xml"/><Relationship Id="rId166" Type="http://schemas.openxmlformats.org/officeDocument/2006/relationships/tags" Target="../tags/tag287.xml"/><Relationship Id="rId182" Type="http://schemas.openxmlformats.org/officeDocument/2006/relationships/tags" Target="../tags/tag303.xml"/><Relationship Id="rId187" Type="http://schemas.openxmlformats.org/officeDocument/2006/relationships/tags" Target="../tags/tag308.xml"/><Relationship Id="rId217" Type="http://schemas.openxmlformats.org/officeDocument/2006/relationships/tags" Target="../tags/tag338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212" Type="http://schemas.openxmlformats.org/officeDocument/2006/relationships/tags" Target="../tags/tag333.xml"/><Relationship Id="rId23" Type="http://schemas.openxmlformats.org/officeDocument/2006/relationships/tags" Target="../tags/tag144.xml"/><Relationship Id="rId28" Type="http://schemas.openxmlformats.org/officeDocument/2006/relationships/tags" Target="../tags/tag149.xml"/><Relationship Id="rId49" Type="http://schemas.openxmlformats.org/officeDocument/2006/relationships/tags" Target="../tags/tag170.xml"/><Relationship Id="rId114" Type="http://schemas.openxmlformats.org/officeDocument/2006/relationships/tags" Target="../tags/tag235.xml"/><Relationship Id="rId119" Type="http://schemas.openxmlformats.org/officeDocument/2006/relationships/tags" Target="../tags/tag240.xml"/><Relationship Id="rId44" Type="http://schemas.openxmlformats.org/officeDocument/2006/relationships/tags" Target="../tags/tag165.xml"/><Relationship Id="rId60" Type="http://schemas.openxmlformats.org/officeDocument/2006/relationships/tags" Target="../tags/tag181.xml"/><Relationship Id="rId65" Type="http://schemas.openxmlformats.org/officeDocument/2006/relationships/tags" Target="../tags/tag186.xml"/><Relationship Id="rId81" Type="http://schemas.openxmlformats.org/officeDocument/2006/relationships/tags" Target="../tags/tag202.xml"/><Relationship Id="rId86" Type="http://schemas.openxmlformats.org/officeDocument/2006/relationships/tags" Target="../tags/tag207.xml"/><Relationship Id="rId130" Type="http://schemas.openxmlformats.org/officeDocument/2006/relationships/tags" Target="../tags/tag251.xml"/><Relationship Id="rId135" Type="http://schemas.openxmlformats.org/officeDocument/2006/relationships/tags" Target="../tags/tag256.xml"/><Relationship Id="rId151" Type="http://schemas.openxmlformats.org/officeDocument/2006/relationships/tags" Target="../tags/tag272.xml"/><Relationship Id="rId156" Type="http://schemas.openxmlformats.org/officeDocument/2006/relationships/tags" Target="../tags/tag277.xml"/><Relationship Id="rId177" Type="http://schemas.openxmlformats.org/officeDocument/2006/relationships/tags" Target="../tags/tag298.xml"/><Relationship Id="rId198" Type="http://schemas.openxmlformats.org/officeDocument/2006/relationships/tags" Target="../tags/tag319.xml"/><Relationship Id="rId172" Type="http://schemas.openxmlformats.org/officeDocument/2006/relationships/tags" Target="../tags/tag293.xml"/><Relationship Id="rId193" Type="http://schemas.openxmlformats.org/officeDocument/2006/relationships/tags" Target="../tags/tag314.xml"/><Relationship Id="rId202" Type="http://schemas.openxmlformats.org/officeDocument/2006/relationships/tags" Target="../tags/tag323.xml"/><Relationship Id="rId207" Type="http://schemas.openxmlformats.org/officeDocument/2006/relationships/tags" Target="../tags/tag328.xml"/><Relationship Id="rId223" Type="http://schemas.openxmlformats.org/officeDocument/2006/relationships/tags" Target="../tags/tag344.xml"/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39" Type="http://schemas.openxmlformats.org/officeDocument/2006/relationships/tags" Target="../tags/tag160.xml"/><Relationship Id="rId109" Type="http://schemas.openxmlformats.org/officeDocument/2006/relationships/tags" Target="../tags/tag230.xml"/><Relationship Id="rId34" Type="http://schemas.openxmlformats.org/officeDocument/2006/relationships/tags" Target="../tags/tag155.xml"/><Relationship Id="rId50" Type="http://schemas.openxmlformats.org/officeDocument/2006/relationships/tags" Target="../tags/tag171.xml"/><Relationship Id="rId55" Type="http://schemas.openxmlformats.org/officeDocument/2006/relationships/tags" Target="../tags/tag176.xml"/><Relationship Id="rId76" Type="http://schemas.openxmlformats.org/officeDocument/2006/relationships/tags" Target="../tags/tag197.xml"/><Relationship Id="rId97" Type="http://schemas.openxmlformats.org/officeDocument/2006/relationships/tags" Target="../tags/tag218.xml"/><Relationship Id="rId104" Type="http://schemas.openxmlformats.org/officeDocument/2006/relationships/tags" Target="../tags/tag225.xml"/><Relationship Id="rId120" Type="http://schemas.openxmlformats.org/officeDocument/2006/relationships/tags" Target="../tags/tag241.xml"/><Relationship Id="rId125" Type="http://schemas.openxmlformats.org/officeDocument/2006/relationships/tags" Target="../tags/tag246.xml"/><Relationship Id="rId141" Type="http://schemas.openxmlformats.org/officeDocument/2006/relationships/tags" Target="../tags/tag262.xml"/><Relationship Id="rId146" Type="http://schemas.openxmlformats.org/officeDocument/2006/relationships/tags" Target="../tags/tag267.xml"/><Relationship Id="rId167" Type="http://schemas.openxmlformats.org/officeDocument/2006/relationships/tags" Target="../tags/tag288.xml"/><Relationship Id="rId188" Type="http://schemas.openxmlformats.org/officeDocument/2006/relationships/tags" Target="../tags/tag309.xml"/><Relationship Id="rId7" Type="http://schemas.openxmlformats.org/officeDocument/2006/relationships/tags" Target="../tags/tag128.xml"/><Relationship Id="rId71" Type="http://schemas.openxmlformats.org/officeDocument/2006/relationships/tags" Target="../tags/tag192.xml"/><Relationship Id="rId92" Type="http://schemas.openxmlformats.org/officeDocument/2006/relationships/tags" Target="../tags/tag213.xml"/><Relationship Id="rId162" Type="http://schemas.openxmlformats.org/officeDocument/2006/relationships/tags" Target="../tags/tag283.xml"/><Relationship Id="rId183" Type="http://schemas.openxmlformats.org/officeDocument/2006/relationships/tags" Target="../tags/tag304.xml"/><Relationship Id="rId213" Type="http://schemas.openxmlformats.org/officeDocument/2006/relationships/tags" Target="../tags/tag334.xml"/><Relationship Id="rId218" Type="http://schemas.openxmlformats.org/officeDocument/2006/relationships/tags" Target="../tags/tag339.xml"/><Relationship Id="rId2" Type="http://schemas.openxmlformats.org/officeDocument/2006/relationships/tags" Target="../tags/tag123.xml"/><Relationship Id="rId29" Type="http://schemas.openxmlformats.org/officeDocument/2006/relationships/tags" Target="../tags/tag150.xml"/><Relationship Id="rId24" Type="http://schemas.openxmlformats.org/officeDocument/2006/relationships/tags" Target="../tags/tag145.xml"/><Relationship Id="rId40" Type="http://schemas.openxmlformats.org/officeDocument/2006/relationships/tags" Target="../tags/tag161.xml"/><Relationship Id="rId45" Type="http://schemas.openxmlformats.org/officeDocument/2006/relationships/tags" Target="../tags/tag166.xml"/><Relationship Id="rId66" Type="http://schemas.openxmlformats.org/officeDocument/2006/relationships/tags" Target="../tags/tag187.xml"/><Relationship Id="rId87" Type="http://schemas.openxmlformats.org/officeDocument/2006/relationships/tags" Target="../tags/tag208.xml"/><Relationship Id="rId110" Type="http://schemas.openxmlformats.org/officeDocument/2006/relationships/tags" Target="../tags/tag231.xml"/><Relationship Id="rId115" Type="http://schemas.openxmlformats.org/officeDocument/2006/relationships/tags" Target="../tags/tag236.xml"/><Relationship Id="rId131" Type="http://schemas.openxmlformats.org/officeDocument/2006/relationships/tags" Target="../tags/tag252.xml"/><Relationship Id="rId136" Type="http://schemas.openxmlformats.org/officeDocument/2006/relationships/tags" Target="../tags/tag257.xml"/><Relationship Id="rId157" Type="http://schemas.openxmlformats.org/officeDocument/2006/relationships/tags" Target="../tags/tag278.xml"/><Relationship Id="rId178" Type="http://schemas.openxmlformats.org/officeDocument/2006/relationships/tags" Target="../tags/tag299.xml"/><Relationship Id="rId61" Type="http://schemas.openxmlformats.org/officeDocument/2006/relationships/tags" Target="../tags/tag182.xml"/><Relationship Id="rId82" Type="http://schemas.openxmlformats.org/officeDocument/2006/relationships/tags" Target="../tags/tag203.xml"/><Relationship Id="rId152" Type="http://schemas.openxmlformats.org/officeDocument/2006/relationships/tags" Target="../tags/tag273.xml"/><Relationship Id="rId173" Type="http://schemas.openxmlformats.org/officeDocument/2006/relationships/tags" Target="../tags/tag294.xml"/><Relationship Id="rId194" Type="http://schemas.openxmlformats.org/officeDocument/2006/relationships/tags" Target="../tags/tag315.xml"/><Relationship Id="rId199" Type="http://schemas.openxmlformats.org/officeDocument/2006/relationships/tags" Target="../tags/tag320.xml"/><Relationship Id="rId203" Type="http://schemas.openxmlformats.org/officeDocument/2006/relationships/tags" Target="../tags/tag324.xml"/><Relationship Id="rId208" Type="http://schemas.openxmlformats.org/officeDocument/2006/relationships/tags" Target="../tags/tag329.xml"/><Relationship Id="rId19" Type="http://schemas.openxmlformats.org/officeDocument/2006/relationships/tags" Target="../tags/tag140.xml"/><Relationship Id="rId224" Type="http://schemas.openxmlformats.org/officeDocument/2006/relationships/tags" Target="../tags/tag345.xml"/><Relationship Id="rId14" Type="http://schemas.openxmlformats.org/officeDocument/2006/relationships/tags" Target="../tags/tag135.xml"/><Relationship Id="rId30" Type="http://schemas.openxmlformats.org/officeDocument/2006/relationships/tags" Target="../tags/tag151.xml"/><Relationship Id="rId35" Type="http://schemas.openxmlformats.org/officeDocument/2006/relationships/tags" Target="../tags/tag156.xml"/><Relationship Id="rId56" Type="http://schemas.openxmlformats.org/officeDocument/2006/relationships/tags" Target="../tags/tag177.xml"/><Relationship Id="rId77" Type="http://schemas.openxmlformats.org/officeDocument/2006/relationships/tags" Target="../tags/tag198.xml"/><Relationship Id="rId100" Type="http://schemas.openxmlformats.org/officeDocument/2006/relationships/tags" Target="../tags/tag221.xml"/><Relationship Id="rId105" Type="http://schemas.openxmlformats.org/officeDocument/2006/relationships/tags" Target="../tags/tag226.xml"/><Relationship Id="rId126" Type="http://schemas.openxmlformats.org/officeDocument/2006/relationships/tags" Target="../tags/tag247.xml"/><Relationship Id="rId147" Type="http://schemas.openxmlformats.org/officeDocument/2006/relationships/tags" Target="../tags/tag268.xml"/><Relationship Id="rId168" Type="http://schemas.openxmlformats.org/officeDocument/2006/relationships/tags" Target="../tags/tag289.xml"/><Relationship Id="rId8" Type="http://schemas.openxmlformats.org/officeDocument/2006/relationships/tags" Target="../tags/tag129.xml"/><Relationship Id="rId51" Type="http://schemas.openxmlformats.org/officeDocument/2006/relationships/tags" Target="../tags/tag172.xml"/><Relationship Id="rId72" Type="http://schemas.openxmlformats.org/officeDocument/2006/relationships/tags" Target="../tags/tag193.xml"/><Relationship Id="rId93" Type="http://schemas.openxmlformats.org/officeDocument/2006/relationships/tags" Target="../tags/tag214.xml"/><Relationship Id="rId98" Type="http://schemas.openxmlformats.org/officeDocument/2006/relationships/tags" Target="../tags/tag219.xml"/><Relationship Id="rId121" Type="http://schemas.openxmlformats.org/officeDocument/2006/relationships/tags" Target="../tags/tag242.xml"/><Relationship Id="rId142" Type="http://schemas.openxmlformats.org/officeDocument/2006/relationships/tags" Target="../tags/tag263.xml"/><Relationship Id="rId163" Type="http://schemas.openxmlformats.org/officeDocument/2006/relationships/tags" Target="../tags/tag284.xml"/><Relationship Id="rId184" Type="http://schemas.openxmlformats.org/officeDocument/2006/relationships/tags" Target="../tags/tag305.xml"/><Relationship Id="rId189" Type="http://schemas.openxmlformats.org/officeDocument/2006/relationships/tags" Target="../tags/tag310.xml"/><Relationship Id="rId219" Type="http://schemas.openxmlformats.org/officeDocument/2006/relationships/tags" Target="../tags/tag340.xml"/><Relationship Id="rId3" Type="http://schemas.openxmlformats.org/officeDocument/2006/relationships/tags" Target="../tags/tag124.xml"/><Relationship Id="rId214" Type="http://schemas.openxmlformats.org/officeDocument/2006/relationships/tags" Target="../tags/tag335.xml"/><Relationship Id="rId25" Type="http://schemas.openxmlformats.org/officeDocument/2006/relationships/tags" Target="../tags/tag146.xml"/><Relationship Id="rId46" Type="http://schemas.openxmlformats.org/officeDocument/2006/relationships/tags" Target="../tags/tag167.xml"/><Relationship Id="rId67" Type="http://schemas.openxmlformats.org/officeDocument/2006/relationships/tags" Target="../tags/tag188.xml"/><Relationship Id="rId116" Type="http://schemas.openxmlformats.org/officeDocument/2006/relationships/tags" Target="../tags/tag237.xml"/><Relationship Id="rId137" Type="http://schemas.openxmlformats.org/officeDocument/2006/relationships/tags" Target="../tags/tag258.xml"/><Relationship Id="rId158" Type="http://schemas.openxmlformats.org/officeDocument/2006/relationships/tags" Target="../tags/tag279.xml"/><Relationship Id="rId20" Type="http://schemas.openxmlformats.org/officeDocument/2006/relationships/tags" Target="../tags/tag141.xml"/><Relationship Id="rId41" Type="http://schemas.openxmlformats.org/officeDocument/2006/relationships/tags" Target="../tags/tag162.xml"/><Relationship Id="rId62" Type="http://schemas.openxmlformats.org/officeDocument/2006/relationships/tags" Target="../tags/tag183.xml"/><Relationship Id="rId83" Type="http://schemas.openxmlformats.org/officeDocument/2006/relationships/tags" Target="../tags/tag204.xml"/><Relationship Id="rId88" Type="http://schemas.openxmlformats.org/officeDocument/2006/relationships/tags" Target="../tags/tag209.xml"/><Relationship Id="rId111" Type="http://schemas.openxmlformats.org/officeDocument/2006/relationships/tags" Target="../tags/tag232.xml"/><Relationship Id="rId132" Type="http://schemas.openxmlformats.org/officeDocument/2006/relationships/tags" Target="../tags/tag253.xml"/><Relationship Id="rId153" Type="http://schemas.openxmlformats.org/officeDocument/2006/relationships/tags" Target="../tags/tag274.xml"/><Relationship Id="rId174" Type="http://schemas.openxmlformats.org/officeDocument/2006/relationships/tags" Target="../tags/tag295.xml"/><Relationship Id="rId179" Type="http://schemas.openxmlformats.org/officeDocument/2006/relationships/tags" Target="../tags/tag300.xml"/><Relationship Id="rId195" Type="http://schemas.openxmlformats.org/officeDocument/2006/relationships/tags" Target="../tags/tag316.xml"/><Relationship Id="rId209" Type="http://schemas.openxmlformats.org/officeDocument/2006/relationships/tags" Target="../tags/tag330.xml"/><Relationship Id="rId190" Type="http://schemas.openxmlformats.org/officeDocument/2006/relationships/tags" Target="../tags/tag311.xml"/><Relationship Id="rId204" Type="http://schemas.openxmlformats.org/officeDocument/2006/relationships/tags" Target="../tags/tag325.xml"/><Relationship Id="rId220" Type="http://schemas.openxmlformats.org/officeDocument/2006/relationships/tags" Target="../tags/tag341.xml"/><Relationship Id="rId225" Type="http://schemas.openxmlformats.org/officeDocument/2006/relationships/slideLayout" Target="../slideLayouts/slideLayout1.xml"/><Relationship Id="rId15" Type="http://schemas.openxmlformats.org/officeDocument/2006/relationships/tags" Target="../tags/tag136.xml"/><Relationship Id="rId36" Type="http://schemas.openxmlformats.org/officeDocument/2006/relationships/tags" Target="../tags/tag157.xml"/><Relationship Id="rId57" Type="http://schemas.openxmlformats.org/officeDocument/2006/relationships/tags" Target="../tags/tag178.xml"/><Relationship Id="rId106" Type="http://schemas.openxmlformats.org/officeDocument/2006/relationships/tags" Target="../tags/tag227.xml"/><Relationship Id="rId127" Type="http://schemas.openxmlformats.org/officeDocument/2006/relationships/tags" Target="../tags/tag248.xml"/><Relationship Id="rId10" Type="http://schemas.openxmlformats.org/officeDocument/2006/relationships/tags" Target="../tags/tag131.xml"/><Relationship Id="rId31" Type="http://schemas.openxmlformats.org/officeDocument/2006/relationships/tags" Target="../tags/tag152.xml"/><Relationship Id="rId52" Type="http://schemas.openxmlformats.org/officeDocument/2006/relationships/tags" Target="../tags/tag173.xml"/><Relationship Id="rId73" Type="http://schemas.openxmlformats.org/officeDocument/2006/relationships/tags" Target="../tags/tag194.xml"/><Relationship Id="rId78" Type="http://schemas.openxmlformats.org/officeDocument/2006/relationships/tags" Target="../tags/tag199.xml"/><Relationship Id="rId94" Type="http://schemas.openxmlformats.org/officeDocument/2006/relationships/tags" Target="../tags/tag215.xml"/><Relationship Id="rId99" Type="http://schemas.openxmlformats.org/officeDocument/2006/relationships/tags" Target="../tags/tag220.xml"/><Relationship Id="rId101" Type="http://schemas.openxmlformats.org/officeDocument/2006/relationships/tags" Target="../tags/tag222.xml"/><Relationship Id="rId122" Type="http://schemas.openxmlformats.org/officeDocument/2006/relationships/tags" Target="../tags/tag243.xml"/><Relationship Id="rId143" Type="http://schemas.openxmlformats.org/officeDocument/2006/relationships/tags" Target="../tags/tag264.xml"/><Relationship Id="rId148" Type="http://schemas.openxmlformats.org/officeDocument/2006/relationships/tags" Target="../tags/tag269.xml"/><Relationship Id="rId164" Type="http://schemas.openxmlformats.org/officeDocument/2006/relationships/tags" Target="../tags/tag285.xml"/><Relationship Id="rId169" Type="http://schemas.openxmlformats.org/officeDocument/2006/relationships/tags" Target="../tags/tag290.xml"/><Relationship Id="rId185" Type="http://schemas.openxmlformats.org/officeDocument/2006/relationships/tags" Target="../tags/tag306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80" Type="http://schemas.openxmlformats.org/officeDocument/2006/relationships/tags" Target="../tags/tag301.xml"/><Relationship Id="rId210" Type="http://schemas.openxmlformats.org/officeDocument/2006/relationships/tags" Target="../tags/tag331.xml"/><Relationship Id="rId215" Type="http://schemas.openxmlformats.org/officeDocument/2006/relationships/tags" Target="../tags/tag336.xml"/><Relationship Id="rId26" Type="http://schemas.openxmlformats.org/officeDocument/2006/relationships/tags" Target="../tags/tag147.xml"/><Relationship Id="rId47" Type="http://schemas.openxmlformats.org/officeDocument/2006/relationships/tags" Target="../tags/tag168.xml"/><Relationship Id="rId68" Type="http://schemas.openxmlformats.org/officeDocument/2006/relationships/tags" Target="../tags/tag189.xml"/><Relationship Id="rId89" Type="http://schemas.openxmlformats.org/officeDocument/2006/relationships/tags" Target="../tags/tag210.xml"/><Relationship Id="rId112" Type="http://schemas.openxmlformats.org/officeDocument/2006/relationships/tags" Target="../tags/tag233.xml"/><Relationship Id="rId133" Type="http://schemas.openxmlformats.org/officeDocument/2006/relationships/tags" Target="../tags/tag254.xml"/><Relationship Id="rId154" Type="http://schemas.openxmlformats.org/officeDocument/2006/relationships/tags" Target="../tags/tag275.xml"/><Relationship Id="rId175" Type="http://schemas.openxmlformats.org/officeDocument/2006/relationships/tags" Target="../tags/tag296.xml"/><Relationship Id="rId196" Type="http://schemas.openxmlformats.org/officeDocument/2006/relationships/tags" Target="../tags/tag317.xml"/><Relationship Id="rId200" Type="http://schemas.openxmlformats.org/officeDocument/2006/relationships/tags" Target="../tags/tag321.xml"/><Relationship Id="rId16" Type="http://schemas.openxmlformats.org/officeDocument/2006/relationships/tags" Target="../tags/tag137.xml"/><Relationship Id="rId221" Type="http://schemas.openxmlformats.org/officeDocument/2006/relationships/tags" Target="../tags/tag342.xml"/><Relationship Id="rId37" Type="http://schemas.openxmlformats.org/officeDocument/2006/relationships/tags" Target="../tags/tag158.xml"/><Relationship Id="rId58" Type="http://schemas.openxmlformats.org/officeDocument/2006/relationships/tags" Target="../tags/tag179.xml"/><Relationship Id="rId79" Type="http://schemas.openxmlformats.org/officeDocument/2006/relationships/tags" Target="../tags/tag200.xml"/><Relationship Id="rId102" Type="http://schemas.openxmlformats.org/officeDocument/2006/relationships/tags" Target="../tags/tag223.xml"/><Relationship Id="rId123" Type="http://schemas.openxmlformats.org/officeDocument/2006/relationships/tags" Target="../tags/tag244.xml"/><Relationship Id="rId144" Type="http://schemas.openxmlformats.org/officeDocument/2006/relationships/tags" Target="../tags/tag265.xml"/><Relationship Id="rId90" Type="http://schemas.openxmlformats.org/officeDocument/2006/relationships/tags" Target="../tags/tag211.xml"/><Relationship Id="rId165" Type="http://schemas.openxmlformats.org/officeDocument/2006/relationships/tags" Target="../tags/tag286.xml"/><Relationship Id="rId186" Type="http://schemas.openxmlformats.org/officeDocument/2006/relationships/tags" Target="../tags/tag307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371.xml"/><Relationship Id="rId117" Type="http://schemas.openxmlformats.org/officeDocument/2006/relationships/tags" Target="../tags/tag462.xml"/><Relationship Id="rId21" Type="http://schemas.openxmlformats.org/officeDocument/2006/relationships/tags" Target="../tags/tag366.xml"/><Relationship Id="rId42" Type="http://schemas.openxmlformats.org/officeDocument/2006/relationships/tags" Target="../tags/tag387.xml"/><Relationship Id="rId47" Type="http://schemas.openxmlformats.org/officeDocument/2006/relationships/tags" Target="../tags/tag392.xml"/><Relationship Id="rId63" Type="http://schemas.openxmlformats.org/officeDocument/2006/relationships/tags" Target="../tags/tag408.xml"/><Relationship Id="rId68" Type="http://schemas.openxmlformats.org/officeDocument/2006/relationships/tags" Target="../tags/tag413.xml"/><Relationship Id="rId84" Type="http://schemas.openxmlformats.org/officeDocument/2006/relationships/tags" Target="../tags/tag429.xml"/><Relationship Id="rId89" Type="http://schemas.openxmlformats.org/officeDocument/2006/relationships/tags" Target="../tags/tag434.xml"/><Relationship Id="rId112" Type="http://schemas.openxmlformats.org/officeDocument/2006/relationships/tags" Target="../tags/tag457.xml"/><Relationship Id="rId133" Type="http://schemas.openxmlformats.org/officeDocument/2006/relationships/tags" Target="../tags/tag478.xml"/><Relationship Id="rId16" Type="http://schemas.openxmlformats.org/officeDocument/2006/relationships/tags" Target="../tags/tag361.xml"/><Relationship Id="rId107" Type="http://schemas.openxmlformats.org/officeDocument/2006/relationships/tags" Target="../tags/tag452.xml"/><Relationship Id="rId11" Type="http://schemas.openxmlformats.org/officeDocument/2006/relationships/tags" Target="../tags/tag356.xml"/><Relationship Id="rId32" Type="http://schemas.openxmlformats.org/officeDocument/2006/relationships/tags" Target="../tags/tag377.xml"/><Relationship Id="rId37" Type="http://schemas.openxmlformats.org/officeDocument/2006/relationships/tags" Target="../tags/tag382.xml"/><Relationship Id="rId53" Type="http://schemas.openxmlformats.org/officeDocument/2006/relationships/tags" Target="../tags/tag398.xml"/><Relationship Id="rId58" Type="http://schemas.openxmlformats.org/officeDocument/2006/relationships/tags" Target="../tags/tag403.xml"/><Relationship Id="rId74" Type="http://schemas.openxmlformats.org/officeDocument/2006/relationships/tags" Target="../tags/tag419.xml"/><Relationship Id="rId79" Type="http://schemas.openxmlformats.org/officeDocument/2006/relationships/tags" Target="../tags/tag424.xml"/><Relationship Id="rId102" Type="http://schemas.openxmlformats.org/officeDocument/2006/relationships/tags" Target="../tags/tag447.xml"/><Relationship Id="rId123" Type="http://schemas.openxmlformats.org/officeDocument/2006/relationships/tags" Target="../tags/tag468.xml"/><Relationship Id="rId128" Type="http://schemas.openxmlformats.org/officeDocument/2006/relationships/tags" Target="../tags/tag473.xml"/><Relationship Id="rId5" Type="http://schemas.openxmlformats.org/officeDocument/2006/relationships/tags" Target="../tags/tag350.xml"/><Relationship Id="rId90" Type="http://schemas.openxmlformats.org/officeDocument/2006/relationships/tags" Target="../tags/tag435.xml"/><Relationship Id="rId95" Type="http://schemas.openxmlformats.org/officeDocument/2006/relationships/tags" Target="../tags/tag440.xml"/><Relationship Id="rId14" Type="http://schemas.openxmlformats.org/officeDocument/2006/relationships/tags" Target="../tags/tag359.xml"/><Relationship Id="rId22" Type="http://schemas.openxmlformats.org/officeDocument/2006/relationships/tags" Target="../tags/tag367.xml"/><Relationship Id="rId27" Type="http://schemas.openxmlformats.org/officeDocument/2006/relationships/tags" Target="../tags/tag372.xml"/><Relationship Id="rId30" Type="http://schemas.openxmlformats.org/officeDocument/2006/relationships/tags" Target="../tags/tag375.xml"/><Relationship Id="rId35" Type="http://schemas.openxmlformats.org/officeDocument/2006/relationships/tags" Target="../tags/tag380.xml"/><Relationship Id="rId43" Type="http://schemas.openxmlformats.org/officeDocument/2006/relationships/tags" Target="../tags/tag388.xml"/><Relationship Id="rId48" Type="http://schemas.openxmlformats.org/officeDocument/2006/relationships/tags" Target="../tags/tag393.xml"/><Relationship Id="rId56" Type="http://schemas.openxmlformats.org/officeDocument/2006/relationships/tags" Target="../tags/tag401.xml"/><Relationship Id="rId64" Type="http://schemas.openxmlformats.org/officeDocument/2006/relationships/tags" Target="../tags/tag409.xml"/><Relationship Id="rId69" Type="http://schemas.openxmlformats.org/officeDocument/2006/relationships/tags" Target="../tags/tag414.xml"/><Relationship Id="rId77" Type="http://schemas.openxmlformats.org/officeDocument/2006/relationships/tags" Target="../tags/tag422.xml"/><Relationship Id="rId100" Type="http://schemas.openxmlformats.org/officeDocument/2006/relationships/tags" Target="../tags/tag445.xml"/><Relationship Id="rId105" Type="http://schemas.openxmlformats.org/officeDocument/2006/relationships/tags" Target="../tags/tag450.xml"/><Relationship Id="rId113" Type="http://schemas.openxmlformats.org/officeDocument/2006/relationships/tags" Target="../tags/tag458.xml"/><Relationship Id="rId118" Type="http://schemas.openxmlformats.org/officeDocument/2006/relationships/tags" Target="../tags/tag463.xml"/><Relationship Id="rId126" Type="http://schemas.openxmlformats.org/officeDocument/2006/relationships/tags" Target="../tags/tag471.xml"/><Relationship Id="rId134" Type="http://schemas.openxmlformats.org/officeDocument/2006/relationships/tags" Target="../tags/tag479.xml"/><Relationship Id="rId8" Type="http://schemas.openxmlformats.org/officeDocument/2006/relationships/tags" Target="../tags/tag353.xml"/><Relationship Id="rId51" Type="http://schemas.openxmlformats.org/officeDocument/2006/relationships/tags" Target="../tags/tag396.xml"/><Relationship Id="rId72" Type="http://schemas.openxmlformats.org/officeDocument/2006/relationships/tags" Target="../tags/tag417.xml"/><Relationship Id="rId80" Type="http://schemas.openxmlformats.org/officeDocument/2006/relationships/tags" Target="../tags/tag425.xml"/><Relationship Id="rId85" Type="http://schemas.openxmlformats.org/officeDocument/2006/relationships/tags" Target="../tags/tag430.xml"/><Relationship Id="rId93" Type="http://schemas.openxmlformats.org/officeDocument/2006/relationships/tags" Target="../tags/tag438.xml"/><Relationship Id="rId98" Type="http://schemas.openxmlformats.org/officeDocument/2006/relationships/tags" Target="../tags/tag443.xml"/><Relationship Id="rId121" Type="http://schemas.openxmlformats.org/officeDocument/2006/relationships/tags" Target="../tags/tag466.xml"/><Relationship Id="rId3" Type="http://schemas.openxmlformats.org/officeDocument/2006/relationships/tags" Target="../tags/tag348.xml"/><Relationship Id="rId12" Type="http://schemas.openxmlformats.org/officeDocument/2006/relationships/tags" Target="../tags/tag357.xml"/><Relationship Id="rId17" Type="http://schemas.openxmlformats.org/officeDocument/2006/relationships/tags" Target="../tags/tag362.xml"/><Relationship Id="rId25" Type="http://schemas.openxmlformats.org/officeDocument/2006/relationships/tags" Target="../tags/tag370.xml"/><Relationship Id="rId33" Type="http://schemas.openxmlformats.org/officeDocument/2006/relationships/tags" Target="../tags/tag378.xml"/><Relationship Id="rId38" Type="http://schemas.openxmlformats.org/officeDocument/2006/relationships/tags" Target="../tags/tag383.xml"/><Relationship Id="rId46" Type="http://schemas.openxmlformats.org/officeDocument/2006/relationships/tags" Target="../tags/tag391.xml"/><Relationship Id="rId59" Type="http://schemas.openxmlformats.org/officeDocument/2006/relationships/tags" Target="../tags/tag404.xml"/><Relationship Id="rId67" Type="http://schemas.openxmlformats.org/officeDocument/2006/relationships/tags" Target="../tags/tag412.xml"/><Relationship Id="rId103" Type="http://schemas.openxmlformats.org/officeDocument/2006/relationships/tags" Target="../tags/tag448.xml"/><Relationship Id="rId108" Type="http://schemas.openxmlformats.org/officeDocument/2006/relationships/tags" Target="../tags/tag453.xml"/><Relationship Id="rId116" Type="http://schemas.openxmlformats.org/officeDocument/2006/relationships/tags" Target="../tags/tag461.xml"/><Relationship Id="rId124" Type="http://schemas.openxmlformats.org/officeDocument/2006/relationships/tags" Target="../tags/tag469.xml"/><Relationship Id="rId129" Type="http://schemas.openxmlformats.org/officeDocument/2006/relationships/tags" Target="../tags/tag474.xml"/><Relationship Id="rId137" Type="http://schemas.openxmlformats.org/officeDocument/2006/relationships/slideLayout" Target="../slideLayouts/slideLayout1.xml"/><Relationship Id="rId20" Type="http://schemas.openxmlformats.org/officeDocument/2006/relationships/tags" Target="../tags/tag365.xml"/><Relationship Id="rId41" Type="http://schemas.openxmlformats.org/officeDocument/2006/relationships/tags" Target="../tags/tag386.xml"/><Relationship Id="rId54" Type="http://schemas.openxmlformats.org/officeDocument/2006/relationships/tags" Target="../tags/tag399.xml"/><Relationship Id="rId62" Type="http://schemas.openxmlformats.org/officeDocument/2006/relationships/tags" Target="../tags/tag407.xml"/><Relationship Id="rId70" Type="http://schemas.openxmlformats.org/officeDocument/2006/relationships/tags" Target="../tags/tag415.xml"/><Relationship Id="rId75" Type="http://schemas.openxmlformats.org/officeDocument/2006/relationships/tags" Target="../tags/tag420.xml"/><Relationship Id="rId83" Type="http://schemas.openxmlformats.org/officeDocument/2006/relationships/tags" Target="../tags/tag428.xml"/><Relationship Id="rId88" Type="http://schemas.openxmlformats.org/officeDocument/2006/relationships/tags" Target="../tags/tag433.xml"/><Relationship Id="rId91" Type="http://schemas.openxmlformats.org/officeDocument/2006/relationships/tags" Target="../tags/tag436.xml"/><Relationship Id="rId96" Type="http://schemas.openxmlformats.org/officeDocument/2006/relationships/tags" Target="../tags/tag441.xml"/><Relationship Id="rId111" Type="http://schemas.openxmlformats.org/officeDocument/2006/relationships/tags" Target="../tags/tag456.xml"/><Relationship Id="rId132" Type="http://schemas.openxmlformats.org/officeDocument/2006/relationships/tags" Target="../tags/tag477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5" Type="http://schemas.openxmlformats.org/officeDocument/2006/relationships/tags" Target="../tags/tag360.xml"/><Relationship Id="rId23" Type="http://schemas.openxmlformats.org/officeDocument/2006/relationships/tags" Target="../tags/tag368.xml"/><Relationship Id="rId28" Type="http://schemas.openxmlformats.org/officeDocument/2006/relationships/tags" Target="../tags/tag373.xml"/><Relationship Id="rId36" Type="http://schemas.openxmlformats.org/officeDocument/2006/relationships/tags" Target="../tags/tag381.xml"/><Relationship Id="rId49" Type="http://schemas.openxmlformats.org/officeDocument/2006/relationships/tags" Target="../tags/tag394.xml"/><Relationship Id="rId57" Type="http://schemas.openxmlformats.org/officeDocument/2006/relationships/tags" Target="../tags/tag402.xml"/><Relationship Id="rId106" Type="http://schemas.openxmlformats.org/officeDocument/2006/relationships/tags" Target="../tags/tag451.xml"/><Relationship Id="rId114" Type="http://schemas.openxmlformats.org/officeDocument/2006/relationships/tags" Target="../tags/tag459.xml"/><Relationship Id="rId119" Type="http://schemas.openxmlformats.org/officeDocument/2006/relationships/tags" Target="../tags/tag464.xml"/><Relationship Id="rId127" Type="http://schemas.openxmlformats.org/officeDocument/2006/relationships/tags" Target="../tags/tag472.xml"/><Relationship Id="rId10" Type="http://schemas.openxmlformats.org/officeDocument/2006/relationships/tags" Target="../tags/tag355.xml"/><Relationship Id="rId31" Type="http://schemas.openxmlformats.org/officeDocument/2006/relationships/tags" Target="../tags/tag376.xml"/><Relationship Id="rId44" Type="http://schemas.openxmlformats.org/officeDocument/2006/relationships/tags" Target="../tags/tag389.xml"/><Relationship Id="rId52" Type="http://schemas.openxmlformats.org/officeDocument/2006/relationships/tags" Target="../tags/tag397.xml"/><Relationship Id="rId60" Type="http://schemas.openxmlformats.org/officeDocument/2006/relationships/tags" Target="../tags/tag405.xml"/><Relationship Id="rId65" Type="http://schemas.openxmlformats.org/officeDocument/2006/relationships/tags" Target="../tags/tag410.xml"/><Relationship Id="rId73" Type="http://schemas.openxmlformats.org/officeDocument/2006/relationships/tags" Target="../tags/tag418.xml"/><Relationship Id="rId78" Type="http://schemas.openxmlformats.org/officeDocument/2006/relationships/tags" Target="../tags/tag423.xml"/><Relationship Id="rId81" Type="http://schemas.openxmlformats.org/officeDocument/2006/relationships/tags" Target="../tags/tag426.xml"/><Relationship Id="rId86" Type="http://schemas.openxmlformats.org/officeDocument/2006/relationships/tags" Target="../tags/tag431.xml"/><Relationship Id="rId94" Type="http://schemas.openxmlformats.org/officeDocument/2006/relationships/tags" Target="../tags/tag439.xml"/><Relationship Id="rId99" Type="http://schemas.openxmlformats.org/officeDocument/2006/relationships/tags" Target="../tags/tag444.xml"/><Relationship Id="rId101" Type="http://schemas.openxmlformats.org/officeDocument/2006/relationships/tags" Target="../tags/tag446.xml"/><Relationship Id="rId122" Type="http://schemas.openxmlformats.org/officeDocument/2006/relationships/tags" Target="../tags/tag467.xml"/><Relationship Id="rId130" Type="http://schemas.openxmlformats.org/officeDocument/2006/relationships/tags" Target="../tags/tag475.xml"/><Relationship Id="rId135" Type="http://schemas.openxmlformats.org/officeDocument/2006/relationships/tags" Target="../tags/tag480.xml"/><Relationship Id="rId4" Type="http://schemas.openxmlformats.org/officeDocument/2006/relationships/tags" Target="../tags/tag349.xml"/><Relationship Id="rId9" Type="http://schemas.openxmlformats.org/officeDocument/2006/relationships/tags" Target="../tags/tag354.xml"/><Relationship Id="rId13" Type="http://schemas.openxmlformats.org/officeDocument/2006/relationships/tags" Target="../tags/tag358.xml"/><Relationship Id="rId18" Type="http://schemas.openxmlformats.org/officeDocument/2006/relationships/tags" Target="../tags/tag363.xml"/><Relationship Id="rId39" Type="http://schemas.openxmlformats.org/officeDocument/2006/relationships/tags" Target="../tags/tag384.xml"/><Relationship Id="rId109" Type="http://schemas.openxmlformats.org/officeDocument/2006/relationships/tags" Target="../tags/tag454.xml"/><Relationship Id="rId34" Type="http://schemas.openxmlformats.org/officeDocument/2006/relationships/tags" Target="../tags/tag379.xml"/><Relationship Id="rId50" Type="http://schemas.openxmlformats.org/officeDocument/2006/relationships/tags" Target="../tags/tag395.xml"/><Relationship Id="rId55" Type="http://schemas.openxmlformats.org/officeDocument/2006/relationships/tags" Target="../tags/tag400.xml"/><Relationship Id="rId76" Type="http://schemas.openxmlformats.org/officeDocument/2006/relationships/tags" Target="../tags/tag421.xml"/><Relationship Id="rId97" Type="http://schemas.openxmlformats.org/officeDocument/2006/relationships/tags" Target="../tags/tag442.xml"/><Relationship Id="rId104" Type="http://schemas.openxmlformats.org/officeDocument/2006/relationships/tags" Target="../tags/tag449.xml"/><Relationship Id="rId120" Type="http://schemas.openxmlformats.org/officeDocument/2006/relationships/tags" Target="../tags/tag465.xml"/><Relationship Id="rId125" Type="http://schemas.openxmlformats.org/officeDocument/2006/relationships/tags" Target="../tags/tag470.xml"/><Relationship Id="rId7" Type="http://schemas.openxmlformats.org/officeDocument/2006/relationships/tags" Target="../tags/tag352.xml"/><Relationship Id="rId71" Type="http://schemas.openxmlformats.org/officeDocument/2006/relationships/tags" Target="../tags/tag416.xml"/><Relationship Id="rId92" Type="http://schemas.openxmlformats.org/officeDocument/2006/relationships/tags" Target="../tags/tag437.xml"/><Relationship Id="rId2" Type="http://schemas.openxmlformats.org/officeDocument/2006/relationships/tags" Target="../tags/tag347.xml"/><Relationship Id="rId29" Type="http://schemas.openxmlformats.org/officeDocument/2006/relationships/tags" Target="../tags/tag374.xml"/><Relationship Id="rId24" Type="http://schemas.openxmlformats.org/officeDocument/2006/relationships/tags" Target="../tags/tag369.xml"/><Relationship Id="rId40" Type="http://schemas.openxmlformats.org/officeDocument/2006/relationships/tags" Target="../tags/tag385.xml"/><Relationship Id="rId45" Type="http://schemas.openxmlformats.org/officeDocument/2006/relationships/tags" Target="../tags/tag390.xml"/><Relationship Id="rId66" Type="http://schemas.openxmlformats.org/officeDocument/2006/relationships/tags" Target="../tags/tag411.xml"/><Relationship Id="rId87" Type="http://schemas.openxmlformats.org/officeDocument/2006/relationships/tags" Target="../tags/tag432.xml"/><Relationship Id="rId110" Type="http://schemas.openxmlformats.org/officeDocument/2006/relationships/tags" Target="../tags/tag455.xml"/><Relationship Id="rId115" Type="http://schemas.openxmlformats.org/officeDocument/2006/relationships/tags" Target="../tags/tag460.xml"/><Relationship Id="rId131" Type="http://schemas.openxmlformats.org/officeDocument/2006/relationships/tags" Target="../tags/tag476.xml"/><Relationship Id="rId136" Type="http://schemas.openxmlformats.org/officeDocument/2006/relationships/tags" Target="../tags/tag481.xml"/><Relationship Id="rId61" Type="http://schemas.openxmlformats.org/officeDocument/2006/relationships/tags" Target="../tags/tag406.xml"/><Relationship Id="rId82" Type="http://schemas.openxmlformats.org/officeDocument/2006/relationships/tags" Target="../tags/tag427.xml"/><Relationship Id="rId19" Type="http://schemas.openxmlformats.org/officeDocument/2006/relationships/tags" Target="../tags/tag364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507.xml"/><Relationship Id="rId117" Type="http://schemas.openxmlformats.org/officeDocument/2006/relationships/tags" Target="../tags/tag598.xml"/><Relationship Id="rId21" Type="http://schemas.openxmlformats.org/officeDocument/2006/relationships/tags" Target="../tags/tag502.xml"/><Relationship Id="rId42" Type="http://schemas.openxmlformats.org/officeDocument/2006/relationships/tags" Target="../tags/tag523.xml"/><Relationship Id="rId47" Type="http://schemas.openxmlformats.org/officeDocument/2006/relationships/tags" Target="../tags/tag528.xml"/><Relationship Id="rId63" Type="http://schemas.openxmlformats.org/officeDocument/2006/relationships/tags" Target="../tags/tag544.xml"/><Relationship Id="rId68" Type="http://schemas.openxmlformats.org/officeDocument/2006/relationships/tags" Target="../tags/tag549.xml"/><Relationship Id="rId84" Type="http://schemas.openxmlformats.org/officeDocument/2006/relationships/tags" Target="../tags/tag565.xml"/><Relationship Id="rId89" Type="http://schemas.openxmlformats.org/officeDocument/2006/relationships/tags" Target="../tags/tag570.xml"/><Relationship Id="rId112" Type="http://schemas.openxmlformats.org/officeDocument/2006/relationships/tags" Target="../tags/tag593.xml"/><Relationship Id="rId133" Type="http://schemas.openxmlformats.org/officeDocument/2006/relationships/tags" Target="../tags/tag614.xml"/><Relationship Id="rId138" Type="http://schemas.openxmlformats.org/officeDocument/2006/relationships/slideLayout" Target="../slideLayouts/slideLayout1.xml"/><Relationship Id="rId16" Type="http://schemas.openxmlformats.org/officeDocument/2006/relationships/tags" Target="../tags/tag497.xml"/><Relationship Id="rId107" Type="http://schemas.openxmlformats.org/officeDocument/2006/relationships/tags" Target="../tags/tag588.xml"/><Relationship Id="rId11" Type="http://schemas.openxmlformats.org/officeDocument/2006/relationships/tags" Target="../tags/tag492.xml"/><Relationship Id="rId32" Type="http://schemas.openxmlformats.org/officeDocument/2006/relationships/tags" Target="../tags/tag513.xml"/><Relationship Id="rId37" Type="http://schemas.openxmlformats.org/officeDocument/2006/relationships/tags" Target="../tags/tag518.xml"/><Relationship Id="rId53" Type="http://schemas.openxmlformats.org/officeDocument/2006/relationships/tags" Target="../tags/tag534.xml"/><Relationship Id="rId58" Type="http://schemas.openxmlformats.org/officeDocument/2006/relationships/tags" Target="../tags/tag539.xml"/><Relationship Id="rId74" Type="http://schemas.openxmlformats.org/officeDocument/2006/relationships/tags" Target="../tags/tag555.xml"/><Relationship Id="rId79" Type="http://schemas.openxmlformats.org/officeDocument/2006/relationships/tags" Target="../tags/tag560.xml"/><Relationship Id="rId102" Type="http://schemas.openxmlformats.org/officeDocument/2006/relationships/tags" Target="../tags/tag583.xml"/><Relationship Id="rId123" Type="http://schemas.openxmlformats.org/officeDocument/2006/relationships/tags" Target="../tags/tag604.xml"/><Relationship Id="rId128" Type="http://schemas.openxmlformats.org/officeDocument/2006/relationships/tags" Target="../tags/tag609.xml"/><Relationship Id="rId5" Type="http://schemas.openxmlformats.org/officeDocument/2006/relationships/tags" Target="../tags/tag486.xml"/><Relationship Id="rId90" Type="http://schemas.openxmlformats.org/officeDocument/2006/relationships/tags" Target="../tags/tag571.xml"/><Relationship Id="rId95" Type="http://schemas.openxmlformats.org/officeDocument/2006/relationships/tags" Target="../tags/tag576.xml"/><Relationship Id="rId14" Type="http://schemas.openxmlformats.org/officeDocument/2006/relationships/tags" Target="../tags/tag495.xml"/><Relationship Id="rId22" Type="http://schemas.openxmlformats.org/officeDocument/2006/relationships/tags" Target="../tags/tag503.xml"/><Relationship Id="rId27" Type="http://schemas.openxmlformats.org/officeDocument/2006/relationships/tags" Target="../tags/tag508.xml"/><Relationship Id="rId30" Type="http://schemas.openxmlformats.org/officeDocument/2006/relationships/tags" Target="../tags/tag511.xml"/><Relationship Id="rId35" Type="http://schemas.openxmlformats.org/officeDocument/2006/relationships/tags" Target="../tags/tag516.xml"/><Relationship Id="rId43" Type="http://schemas.openxmlformats.org/officeDocument/2006/relationships/tags" Target="../tags/tag524.xml"/><Relationship Id="rId48" Type="http://schemas.openxmlformats.org/officeDocument/2006/relationships/tags" Target="../tags/tag529.xml"/><Relationship Id="rId56" Type="http://schemas.openxmlformats.org/officeDocument/2006/relationships/tags" Target="../tags/tag537.xml"/><Relationship Id="rId64" Type="http://schemas.openxmlformats.org/officeDocument/2006/relationships/tags" Target="../tags/tag545.xml"/><Relationship Id="rId69" Type="http://schemas.openxmlformats.org/officeDocument/2006/relationships/tags" Target="../tags/tag550.xml"/><Relationship Id="rId77" Type="http://schemas.openxmlformats.org/officeDocument/2006/relationships/tags" Target="../tags/tag558.xml"/><Relationship Id="rId100" Type="http://schemas.openxmlformats.org/officeDocument/2006/relationships/tags" Target="../tags/tag581.xml"/><Relationship Id="rId105" Type="http://schemas.openxmlformats.org/officeDocument/2006/relationships/tags" Target="../tags/tag586.xml"/><Relationship Id="rId113" Type="http://schemas.openxmlformats.org/officeDocument/2006/relationships/tags" Target="../tags/tag594.xml"/><Relationship Id="rId118" Type="http://schemas.openxmlformats.org/officeDocument/2006/relationships/tags" Target="../tags/tag599.xml"/><Relationship Id="rId126" Type="http://schemas.openxmlformats.org/officeDocument/2006/relationships/tags" Target="../tags/tag607.xml"/><Relationship Id="rId134" Type="http://schemas.openxmlformats.org/officeDocument/2006/relationships/tags" Target="../tags/tag615.xml"/><Relationship Id="rId8" Type="http://schemas.openxmlformats.org/officeDocument/2006/relationships/tags" Target="../tags/tag489.xml"/><Relationship Id="rId51" Type="http://schemas.openxmlformats.org/officeDocument/2006/relationships/tags" Target="../tags/tag532.xml"/><Relationship Id="rId72" Type="http://schemas.openxmlformats.org/officeDocument/2006/relationships/tags" Target="../tags/tag553.xml"/><Relationship Id="rId80" Type="http://schemas.openxmlformats.org/officeDocument/2006/relationships/tags" Target="../tags/tag561.xml"/><Relationship Id="rId85" Type="http://schemas.openxmlformats.org/officeDocument/2006/relationships/tags" Target="../tags/tag566.xml"/><Relationship Id="rId93" Type="http://schemas.openxmlformats.org/officeDocument/2006/relationships/tags" Target="../tags/tag574.xml"/><Relationship Id="rId98" Type="http://schemas.openxmlformats.org/officeDocument/2006/relationships/tags" Target="../tags/tag579.xml"/><Relationship Id="rId121" Type="http://schemas.openxmlformats.org/officeDocument/2006/relationships/tags" Target="../tags/tag602.xml"/><Relationship Id="rId3" Type="http://schemas.openxmlformats.org/officeDocument/2006/relationships/tags" Target="../tags/tag484.xml"/><Relationship Id="rId12" Type="http://schemas.openxmlformats.org/officeDocument/2006/relationships/tags" Target="../tags/tag493.xml"/><Relationship Id="rId17" Type="http://schemas.openxmlformats.org/officeDocument/2006/relationships/tags" Target="../tags/tag498.xml"/><Relationship Id="rId25" Type="http://schemas.openxmlformats.org/officeDocument/2006/relationships/tags" Target="../tags/tag506.xml"/><Relationship Id="rId33" Type="http://schemas.openxmlformats.org/officeDocument/2006/relationships/tags" Target="../tags/tag514.xml"/><Relationship Id="rId38" Type="http://schemas.openxmlformats.org/officeDocument/2006/relationships/tags" Target="../tags/tag519.xml"/><Relationship Id="rId46" Type="http://schemas.openxmlformats.org/officeDocument/2006/relationships/tags" Target="../tags/tag527.xml"/><Relationship Id="rId59" Type="http://schemas.openxmlformats.org/officeDocument/2006/relationships/tags" Target="../tags/tag540.xml"/><Relationship Id="rId67" Type="http://schemas.openxmlformats.org/officeDocument/2006/relationships/tags" Target="../tags/tag548.xml"/><Relationship Id="rId103" Type="http://schemas.openxmlformats.org/officeDocument/2006/relationships/tags" Target="../tags/tag584.xml"/><Relationship Id="rId108" Type="http://schemas.openxmlformats.org/officeDocument/2006/relationships/tags" Target="../tags/tag589.xml"/><Relationship Id="rId116" Type="http://schemas.openxmlformats.org/officeDocument/2006/relationships/tags" Target="../tags/tag597.xml"/><Relationship Id="rId124" Type="http://schemas.openxmlformats.org/officeDocument/2006/relationships/tags" Target="../tags/tag605.xml"/><Relationship Id="rId129" Type="http://schemas.openxmlformats.org/officeDocument/2006/relationships/tags" Target="../tags/tag610.xml"/><Relationship Id="rId137" Type="http://schemas.openxmlformats.org/officeDocument/2006/relationships/tags" Target="../tags/tag618.xml"/><Relationship Id="rId20" Type="http://schemas.openxmlformats.org/officeDocument/2006/relationships/tags" Target="../tags/tag501.xml"/><Relationship Id="rId41" Type="http://schemas.openxmlformats.org/officeDocument/2006/relationships/tags" Target="../tags/tag522.xml"/><Relationship Id="rId54" Type="http://schemas.openxmlformats.org/officeDocument/2006/relationships/tags" Target="../tags/tag535.xml"/><Relationship Id="rId62" Type="http://schemas.openxmlformats.org/officeDocument/2006/relationships/tags" Target="../tags/tag543.xml"/><Relationship Id="rId70" Type="http://schemas.openxmlformats.org/officeDocument/2006/relationships/tags" Target="../tags/tag551.xml"/><Relationship Id="rId75" Type="http://schemas.openxmlformats.org/officeDocument/2006/relationships/tags" Target="../tags/tag556.xml"/><Relationship Id="rId83" Type="http://schemas.openxmlformats.org/officeDocument/2006/relationships/tags" Target="../tags/tag564.xml"/><Relationship Id="rId88" Type="http://schemas.openxmlformats.org/officeDocument/2006/relationships/tags" Target="../tags/tag569.xml"/><Relationship Id="rId91" Type="http://schemas.openxmlformats.org/officeDocument/2006/relationships/tags" Target="../tags/tag572.xml"/><Relationship Id="rId96" Type="http://schemas.openxmlformats.org/officeDocument/2006/relationships/tags" Target="../tags/tag577.xml"/><Relationship Id="rId111" Type="http://schemas.openxmlformats.org/officeDocument/2006/relationships/tags" Target="../tags/tag592.xml"/><Relationship Id="rId132" Type="http://schemas.openxmlformats.org/officeDocument/2006/relationships/tags" Target="../tags/tag613.xml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15" Type="http://schemas.openxmlformats.org/officeDocument/2006/relationships/tags" Target="../tags/tag496.xml"/><Relationship Id="rId23" Type="http://schemas.openxmlformats.org/officeDocument/2006/relationships/tags" Target="../tags/tag504.xml"/><Relationship Id="rId28" Type="http://schemas.openxmlformats.org/officeDocument/2006/relationships/tags" Target="../tags/tag509.xml"/><Relationship Id="rId36" Type="http://schemas.openxmlformats.org/officeDocument/2006/relationships/tags" Target="../tags/tag517.xml"/><Relationship Id="rId49" Type="http://schemas.openxmlformats.org/officeDocument/2006/relationships/tags" Target="../tags/tag530.xml"/><Relationship Id="rId57" Type="http://schemas.openxmlformats.org/officeDocument/2006/relationships/tags" Target="../tags/tag538.xml"/><Relationship Id="rId106" Type="http://schemas.openxmlformats.org/officeDocument/2006/relationships/tags" Target="../tags/tag587.xml"/><Relationship Id="rId114" Type="http://schemas.openxmlformats.org/officeDocument/2006/relationships/tags" Target="../tags/tag595.xml"/><Relationship Id="rId119" Type="http://schemas.openxmlformats.org/officeDocument/2006/relationships/tags" Target="../tags/tag600.xml"/><Relationship Id="rId127" Type="http://schemas.openxmlformats.org/officeDocument/2006/relationships/tags" Target="../tags/tag608.xml"/><Relationship Id="rId10" Type="http://schemas.openxmlformats.org/officeDocument/2006/relationships/tags" Target="../tags/tag491.xml"/><Relationship Id="rId31" Type="http://schemas.openxmlformats.org/officeDocument/2006/relationships/tags" Target="../tags/tag512.xml"/><Relationship Id="rId44" Type="http://schemas.openxmlformats.org/officeDocument/2006/relationships/tags" Target="../tags/tag525.xml"/><Relationship Id="rId52" Type="http://schemas.openxmlformats.org/officeDocument/2006/relationships/tags" Target="../tags/tag533.xml"/><Relationship Id="rId60" Type="http://schemas.openxmlformats.org/officeDocument/2006/relationships/tags" Target="../tags/tag541.xml"/><Relationship Id="rId65" Type="http://schemas.openxmlformats.org/officeDocument/2006/relationships/tags" Target="../tags/tag546.xml"/><Relationship Id="rId73" Type="http://schemas.openxmlformats.org/officeDocument/2006/relationships/tags" Target="../tags/tag554.xml"/><Relationship Id="rId78" Type="http://schemas.openxmlformats.org/officeDocument/2006/relationships/tags" Target="../tags/tag559.xml"/><Relationship Id="rId81" Type="http://schemas.openxmlformats.org/officeDocument/2006/relationships/tags" Target="../tags/tag562.xml"/><Relationship Id="rId86" Type="http://schemas.openxmlformats.org/officeDocument/2006/relationships/tags" Target="../tags/tag567.xml"/><Relationship Id="rId94" Type="http://schemas.openxmlformats.org/officeDocument/2006/relationships/tags" Target="../tags/tag575.xml"/><Relationship Id="rId99" Type="http://schemas.openxmlformats.org/officeDocument/2006/relationships/tags" Target="../tags/tag580.xml"/><Relationship Id="rId101" Type="http://schemas.openxmlformats.org/officeDocument/2006/relationships/tags" Target="../tags/tag582.xml"/><Relationship Id="rId122" Type="http://schemas.openxmlformats.org/officeDocument/2006/relationships/tags" Target="../tags/tag603.xml"/><Relationship Id="rId130" Type="http://schemas.openxmlformats.org/officeDocument/2006/relationships/tags" Target="../tags/tag611.xml"/><Relationship Id="rId135" Type="http://schemas.openxmlformats.org/officeDocument/2006/relationships/tags" Target="../tags/tag616.xml"/><Relationship Id="rId4" Type="http://schemas.openxmlformats.org/officeDocument/2006/relationships/tags" Target="../tags/tag485.xml"/><Relationship Id="rId9" Type="http://schemas.openxmlformats.org/officeDocument/2006/relationships/tags" Target="../tags/tag490.xml"/><Relationship Id="rId13" Type="http://schemas.openxmlformats.org/officeDocument/2006/relationships/tags" Target="../tags/tag494.xml"/><Relationship Id="rId18" Type="http://schemas.openxmlformats.org/officeDocument/2006/relationships/tags" Target="../tags/tag499.xml"/><Relationship Id="rId39" Type="http://schemas.openxmlformats.org/officeDocument/2006/relationships/tags" Target="../tags/tag520.xml"/><Relationship Id="rId109" Type="http://schemas.openxmlformats.org/officeDocument/2006/relationships/tags" Target="../tags/tag590.xml"/><Relationship Id="rId34" Type="http://schemas.openxmlformats.org/officeDocument/2006/relationships/tags" Target="../tags/tag515.xml"/><Relationship Id="rId50" Type="http://schemas.openxmlformats.org/officeDocument/2006/relationships/tags" Target="../tags/tag531.xml"/><Relationship Id="rId55" Type="http://schemas.openxmlformats.org/officeDocument/2006/relationships/tags" Target="../tags/tag536.xml"/><Relationship Id="rId76" Type="http://schemas.openxmlformats.org/officeDocument/2006/relationships/tags" Target="../tags/tag557.xml"/><Relationship Id="rId97" Type="http://schemas.openxmlformats.org/officeDocument/2006/relationships/tags" Target="../tags/tag578.xml"/><Relationship Id="rId104" Type="http://schemas.openxmlformats.org/officeDocument/2006/relationships/tags" Target="../tags/tag585.xml"/><Relationship Id="rId120" Type="http://schemas.openxmlformats.org/officeDocument/2006/relationships/tags" Target="../tags/tag601.xml"/><Relationship Id="rId125" Type="http://schemas.openxmlformats.org/officeDocument/2006/relationships/tags" Target="../tags/tag606.xml"/><Relationship Id="rId7" Type="http://schemas.openxmlformats.org/officeDocument/2006/relationships/tags" Target="../tags/tag488.xml"/><Relationship Id="rId71" Type="http://schemas.openxmlformats.org/officeDocument/2006/relationships/tags" Target="../tags/tag552.xml"/><Relationship Id="rId92" Type="http://schemas.openxmlformats.org/officeDocument/2006/relationships/tags" Target="../tags/tag573.xml"/><Relationship Id="rId2" Type="http://schemas.openxmlformats.org/officeDocument/2006/relationships/tags" Target="../tags/tag483.xml"/><Relationship Id="rId29" Type="http://schemas.openxmlformats.org/officeDocument/2006/relationships/tags" Target="../tags/tag510.xml"/><Relationship Id="rId24" Type="http://schemas.openxmlformats.org/officeDocument/2006/relationships/tags" Target="../tags/tag505.xml"/><Relationship Id="rId40" Type="http://schemas.openxmlformats.org/officeDocument/2006/relationships/tags" Target="../tags/tag521.xml"/><Relationship Id="rId45" Type="http://schemas.openxmlformats.org/officeDocument/2006/relationships/tags" Target="../tags/tag526.xml"/><Relationship Id="rId66" Type="http://schemas.openxmlformats.org/officeDocument/2006/relationships/tags" Target="../tags/tag547.xml"/><Relationship Id="rId87" Type="http://schemas.openxmlformats.org/officeDocument/2006/relationships/tags" Target="../tags/tag568.xml"/><Relationship Id="rId110" Type="http://schemas.openxmlformats.org/officeDocument/2006/relationships/tags" Target="../tags/tag591.xml"/><Relationship Id="rId115" Type="http://schemas.openxmlformats.org/officeDocument/2006/relationships/tags" Target="../tags/tag596.xml"/><Relationship Id="rId131" Type="http://schemas.openxmlformats.org/officeDocument/2006/relationships/tags" Target="../tags/tag612.xml"/><Relationship Id="rId136" Type="http://schemas.openxmlformats.org/officeDocument/2006/relationships/tags" Target="../tags/tag617.xml"/><Relationship Id="rId61" Type="http://schemas.openxmlformats.org/officeDocument/2006/relationships/tags" Target="../tags/tag542.xml"/><Relationship Id="rId82" Type="http://schemas.openxmlformats.org/officeDocument/2006/relationships/tags" Target="../tags/tag563.xml"/><Relationship Id="rId19" Type="http://schemas.openxmlformats.org/officeDocument/2006/relationships/tags" Target="../tags/tag500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735.xml"/><Relationship Id="rId21" Type="http://schemas.openxmlformats.org/officeDocument/2006/relationships/tags" Target="../tags/tag639.xml"/><Relationship Id="rId42" Type="http://schemas.openxmlformats.org/officeDocument/2006/relationships/tags" Target="../tags/tag660.xml"/><Relationship Id="rId47" Type="http://schemas.openxmlformats.org/officeDocument/2006/relationships/tags" Target="../tags/tag665.xml"/><Relationship Id="rId63" Type="http://schemas.openxmlformats.org/officeDocument/2006/relationships/tags" Target="../tags/tag681.xml"/><Relationship Id="rId68" Type="http://schemas.openxmlformats.org/officeDocument/2006/relationships/tags" Target="../tags/tag686.xml"/><Relationship Id="rId84" Type="http://schemas.openxmlformats.org/officeDocument/2006/relationships/tags" Target="../tags/tag702.xml"/><Relationship Id="rId89" Type="http://schemas.openxmlformats.org/officeDocument/2006/relationships/tags" Target="../tags/tag707.xml"/><Relationship Id="rId112" Type="http://schemas.openxmlformats.org/officeDocument/2006/relationships/tags" Target="../tags/tag730.xml"/><Relationship Id="rId133" Type="http://schemas.openxmlformats.org/officeDocument/2006/relationships/tags" Target="../tags/tag751.xml"/><Relationship Id="rId138" Type="http://schemas.openxmlformats.org/officeDocument/2006/relationships/tags" Target="../tags/tag756.xml"/><Relationship Id="rId154" Type="http://schemas.openxmlformats.org/officeDocument/2006/relationships/tags" Target="../tags/tag772.xml"/><Relationship Id="rId159" Type="http://schemas.openxmlformats.org/officeDocument/2006/relationships/tags" Target="../tags/tag777.xml"/><Relationship Id="rId175" Type="http://schemas.openxmlformats.org/officeDocument/2006/relationships/tags" Target="../tags/tag793.xml"/><Relationship Id="rId170" Type="http://schemas.openxmlformats.org/officeDocument/2006/relationships/tags" Target="../tags/tag788.xml"/><Relationship Id="rId191" Type="http://schemas.openxmlformats.org/officeDocument/2006/relationships/tags" Target="../tags/tag809.xml"/><Relationship Id="rId16" Type="http://schemas.openxmlformats.org/officeDocument/2006/relationships/tags" Target="../tags/tag634.xml"/><Relationship Id="rId107" Type="http://schemas.openxmlformats.org/officeDocument/2006/relationships/tags" Target="../tags/tag725.xml"/><Relationship Id="rId11" Type="http://schemas.openxmlformats.org/officeDocument/2006/relationships/tags" Target="../tags/tag629.xml"/><Relationship Id="rId32" Type="http://schemas.openxmlformats.org/officeDocument/2006/relationships/tags" Target="../tags/tag650.xml"/><Relationship Id="rId37" Type="http://schemas.openxmlformats.org/officeDocument/2006/relationships/tags" Target="../tags/tag655.xml"/><Relationship Id="rId53" Type="http://schemas.openxmlformats.org/officeDocument/2006/relationships/tags" Target="../tags/tag671.xml"/><Relationship Id="rId58" Type="http://schemas.openxmlformats.org/officeDocument/2006/relationships/tags" Target="../tags/tag676.xml"/><Relationship Id="rId74" Type="http://schemas.openxmlformats.org/officeDocument/2006/relationships/tags" Target="../tags/tag692.xml"/><Relationship Id="rId79" Type="http://schemas.openxmlformats.org/officeDocument/2006/relationships/tags" Target="../tags/tag697.xml"/><Relationship Id="rId102" Type="http://schemas.openxmlformats.org/officeDocument/2006/relationships/tags" Target="../tags/tag720.xml"/><Relationship Id="rId123" Type="http://schemas.openxmlformats.org/officeDocument/2006/relationships/tags" Target="../tags/tag741.xml"/><Relationship Id="rId128" Type="http://schemas.openxmlformats.org/officeDocument/2006/relationships/tags" Target="../tags/tag746.xml"/><Relationship Id="rId144" Type="http://schemas.openxmlformats.org/officeDocument/2006/relationships/tags" Target="../tags/tag762.xml"/><Relationship Id="rId149" Type="http://schemas.openxmlformats.org/officeDocument/2006/relationships/tags" Target="../tags/tag767.xml"/><Relationship Id="rId5" Type="http://schemas.openxmlformats.org/officeDocument/2006/relationships/tags" Target="../tags/tag623.xml"/><Relationship Id="rId90" Type="http://schemas.openxmlformats.org/officeDocument/2006/relationships/tags" Target="../tags/tag708.xml"/><Relationship Id="rId95" Type="http://schemas.openxmlformats.org/officeDocument/2006/relationships/tags" Target="../tags/tag713.xml"/><Relationship Id="rId160" Type="http://schemas.openxmlformats.org/officeDocument/2006/relationships/tags" Target="../tags/tag778.xml"/><Relationship Id="rId165" Type="http://schemas.openxmlformats.org/officeDocument/2006/relationships/tags" Target="../tags/tag783.xml"/><Relationship Id="rId181" Type="http://schemas.openxmlformats.org/officeDocument/2006/relationships/tags" Target="../tags/tag799.xml"/><Relationship Id="rId186" Type="http://schemas.openxmlformats.org/officeDocument/2006/relationships/tags" Target="../tags/tag804.xml"/><Relationship Id="rId22" Type="http://schemas.openxmlformats.org/officeDocument/2006/relationships/tags" Target="../tags/tag640.xml"/><Relationship Id="rId27" Type="http://schemas.openxmlformats.org/officeDocument/2006/relationships/tags" Target="../tags/tag645.xml"/><Relationship Id="rId43" Type="http://schemas.openxmlformats.org/officeDocument/2006/relationships/tags" Target="../tags/tag661.xml"/><Relationship Id="rId48" Type="http://schemas.openxmlformats.org/officeDocument/2006/relationships/tags" Target="../tags/tag666.xml"/><Relationship Id="rId64" Type="http://schemas.openxmlformats.org/officeDocument/2006/relationships/tags" Target="../tags/tag682.xml"/><Relationship Id="rId69" Type="http://schemas.openxmlformats.org/officeDocument/2006/relationships/tags" Target="../tags/tag687.xml"/><Relationship Id="rId113" Type="http://schemas.openxmlformats.org/officeDocument/2006/relationships/tags" Target="../tags/tag731.xml"/><Relationship Id="rId118" Type="http://schemas.openxmlformats.org/officeDocument/2006/relationships/tags" Target="../tags/tag736.xml"/><Relationship Id="rId134" Type="http://schemas.openxmlformats.org/officeDocument/2006/relationships/tags" Target="../tags/tag752.xml"/><Relationship Id="rId139" Type="http://schemas.openxmlformats.org/officeDocument/2006/relationships/tags" Target="../tags/tag757.xml"/><Relationship Id="rId80" Type="http://schemas.openxmlformats.org/officeDocument/2006/relationships/tags" Target="../tags/tag698.xml"/><Relationship Id="rId85" Type="http://schemas.openxmlformats.org/officeDocument/2006/relationships/tags" Target="../tags/tag703.xml"/><Relationship Id="rId150" Type="http://schemas.openxmlformats.org/officeDocument/2006/relationships/tags" Target="../tags/tag768.xml"/><Relationship Id="rId155" Type="http://schemas.openxmlformats.org/officeDocument/2006/relationships/tags" Target="../tags/tag773.xml"/><Relationship Id="rId171" Type="http://schemas.openxmlformats.org/officeDocument/2006/relationships/tags" Target="../tags/tag789.xml"/><Relationship Id="rId176" Type="http://schemas.openxmlformats.org/officeDocument/2006/relationships/tags" Target="../tags/tag794.xml"/><Relationship Id="rId192" Type="http://schemas.openxmlformats.org/officeDocument/2006/relationships/tags" Target="../tags/tag810.xml"/><Relationship Id="rId12" Type="http://schemas.openxmlformats.org/officeDocument/2006/relationships/tags" Target="../tags/tag630.xml"/><Relationship Id="rId17" Type="http://schemas.openxmlformats.org/officeDocument/2006/relationships/tags" Target="../tags/tag635.xml"/><Relationship Id="rId33" Type="http://schemas.openxmlformats.org/officeDocument/2006/relationships/tags" Target="../tags/tag651.xml"/><Relationship Id="rId38" Type="http://schemas.openxmlformats.org/officeDocument/2006/relationships/tags" Target="../tags/tag656.xml"/><Relationship Id="rId59" Type="http://schemas.openxmlformats.org/officeDocument/2006/relationships/tags" Target="../tags/tag677.xml"/><Relationship Id="rId103" Type="http://schemas.openxmlformats.org/officeDocument/2006/relationships/tags" Target="../tags/tag721.xml"/><Relationship Id="rId108" Type="http://schemas.openxmlformats.org/officeDocument/2006/relationships/tags" Target="../tags/tag726.xml"/><Relationship Id="rId124" Type="http://schemas.openxmlformats.org/officeDocument/2006/relationships/tags" Target="../tags/tag742.xml"/><Relationship Id="rId129" Type="http://schemas.openxmlformats.org/officeDocument/2006/relationships/tags" Target="../tags/tag747.xml"/><Relationship Id="rId54" Type="http://schemas.openxmlformats.org/officeDocument/2006/relationships/tags" Target="../tags/tag672.xml"/><Relationship Id="rId70" Type="http://schemas.openxmlformats.org/officeDocument/2006/relationships/tags" Target="../tags/tag688.xml"/><Relationship Id="rId75" Type="http://schemas.openxmlformats.org/officeDocument/2006/relationships/tags" Target="../tags/tag693.xml"/><Relationship Id="rId91" Type="http://schemas.openxmlformats.org/officeDocument/2006/relationships/tags" Target="../tags/tag709.xml"/><Relationship Id="rId96" Type="http://schemas.openxmlformats.org/officeDocument/2006/relationships/tags" Target="../tags/tag714.xml"/><Relationship Id="rId140" Type="http://schemas.openxmlformats.org/officeDocument/2006/relationships/tags" Target="../tags/tag758.xml"/><Relationship Id="rId145" Type="http://schemas.openxmlformats.org/officeDocument/2006/relationships/tags" Target="../tags/tag763.xml"/><Relationship Id="rId161" Type="http://schemas.openxmlformats.org/officeDocument/2006/relationships/tags" Target="../tags/tag779.xml"/><Relationship Id="rId166" Type="http://schemas.openxmlformats.org/officeDocument/2006/relationships/tags" Target="../tags/tag784.xml"/><Relationship Id="rId182" Type="http://schemas.openxmlformats.org/officeDocument/2006/relationships/tags" Target="../tags/tag800.xml"/><Relationship Id="rId187" Type="http://schemas.openxmlformats.org/officeDocument/2006/relationships/tags" Target="../tags/tag805.xml"/><Relationship Id="rId1" Type="http://schemas.openxmlformats.org/officeDocument/2006/relationships/tags" Target="../tags/tag619.xml"/><Relationship Id="rId6" Type="http://schemas.openxmlformats.org/officeDocument/2006/relationships/tags" Target="../tags/tag624.xml"/><Relationship Id="rId23" Type="http://schemas.openxmlformats.org/officeDocument/2006/relationships/tags" Target="../tags/tag641.xml"/><Relationship Id="rId28" Type="http://schemas.openxmlformats.org/officeDocument/2006/relationships/tags" Target="../tags/tag646.xml"/><Relationship Id="rId49" Type="http://schemas.openxmlformats.org/officeDocument/2006/relationships/tags" Target="../tags/tag667.xml"/><Relationship Id="rId114" Type="http://schemas.openxmlformats.org/officeDocument/2006/relationships/tags" Target="../tags/tag732.xml"/><Relationship Id="rId119" Type="http://schemas.openxmlformats.org/officeDocument/2006/relationships/tags" Target="../tags/tag737.xml"/><Relationship Id="rId44" Type="http://schemas.openxmlformats.org/officeDocument/2006/relationships/tags" Target="../tags/tag662.xml"/><Relationship Id="rId60" Type="http://schemas.openxmlformats.org/officeDocument/2006/relationships/tags" Target="../tags/tag678.xml"/><Relationship Id="rId65" Type="http://schemas.openxmlformats.org/officeDocument/2006/relationships/tags" Target="../tags/tag683.xml"/><Relationship Id="rId81" Type="http://schemas.openxmlformats.org/officeDocument/2006/relationships/tags" Target="../tags/tag699.xml"/><Relationship Id="rId86" Type="http://schemas.openxmlformats.org/officeDocument/2006/relationships/tags" Target="../tags/tag704.xml"/><Relationship Id="rId130" Type="http://schemas.openxmlformats.org/officeDocument/2006/relationships/tags" Target="../tags/tag748.xml"/><Relationship Id="rId135" Type="http://schemas.openxmlformats.org/officeDocument/2006/relationships/tags" Target="../tags/tag753.xml"/><Relationship Id="rId151" Type="http://schemas.openxmlformats.org/officeDocument/2006/relationships/tags" Target="../tags/tag769.xml"/><Relationship Id="rId156" Type="http://schemas.openxmlformats.org/officeDocument/2006/relationships/tags" Target="../tags/tag774.xml"/><Relationship Id="rId177" Type="http://schemas.openxmlformats.org/officeDocument/2006/relationships/tags" Target="../tags/tag795.xml"/><Relationship Id="rId172" Type="http://schemas.openxmlformats.org/officeDocument/2006/relationships/tags" Target="../tags/tag790.xml"/><Relationship Id="rId193" Type="http://schemas.openxmlformats.org/officeDocument/2006/relationships/slideLayout" Target="../slideLayouts/slideLayout1.xml"/><Relationship Id="rId13" Type="http://schemas.openxmlformats.org/officeDocument/2006/relationships/tags" Target="../tags/tag631.xml"/><Relationship Id="rId18" Type="http://schemas.openxmlformats.org/officeDocument/2006/relationships/tags" Target="../tags/tag636.xml"/><Relationship Id="rId39" Type="http://schemas.openxmlformats.org/officeDocument/2006/relationships/tags" Target="../tags/tag657.xml"/><Relationship Id="rId109" Type="http://schemas.openxmlformats.org/officeDocument/2006/relationships/tags" Target="../tags/tag727.xml"/><Relationship Id="rId34" Type="http://schemas.openxmlformats.org/officeDocument/2006/relationships/tags" Target="../tags/tag652.xml"/><Relationship Id="rId50" Type="http://schemas.openxmlformats.org/officeDocument/2006/relationships/tags" Target="../tags/tag668.xml"/><Relationship Id="rId55" Type="http://schemas.openxmlformats.org/officeDocument/2006/relationships/tags" Target="../tags/tag673.xml"/><Relationship Id="rId76" Type="http://schemas.openxmlformats.org/officeDocument/2006/relationships/tags" Target="../tags/tag694.xml"/><Relationship Id="rId97" Type="http://schemas.openxmlformats.org/officeDocument/2006/relationships/tags" Target="../tags/tag715.xml"/><Relationship Id="rId104" Type="http://schemas.openxmlformats.org/officeDocument/2006/relationships/tags" Target="../tags/tag722.xml"/><Relationship Id="rId120" Type="http://schemas.openxmlformats.org/officeDocument/2006/relationships/tags" Target="../tags/tag738.xml"/><Relationship Id="rId125" Type="http://schemas.openxmlformats.org/officeDocument/2006/relationships/tags" Target="../tags/tag743.xml"/><Relationship Id="rId141" Type="http://schemas.openxmlformats.org/officeDocument/2006/relationships/tags" Target="../tags/tag759.xml"/><Relationship Id="rId146" Type="http://schemas.openxmlformats.org/officeDocument/2006/relationships/tags" Target="../tags/tag764.xml"/><Relationship Id="rId167" Type="http://schemas.openxmlformats.org/officeDocument/2006/relationships/tags" Target="../tags/tag785.xml"/><Relationship Id="rId188" Type="http://schemas.openxmlformats.org/officeDocument/2006/relationships/tags" Target="../tags/tag806.xml"/><Relationship Id="rId7" Type="http://schemas.openxmlformats.org/officeDocument/2006/relationships/tags" Target="../tags/tag625.xml"/><Relationship Id="rId71" Type="http://schemas.openxmlformats.org/officeDocument/2006/relationships/tags" Target="../tags/tag689.xml"/><Relationship Id="rId92" Type="http://schemas.openxmlformats.org/officeDocument/2006/relationships/tags" Target="../tags/tag710.xml"/><Relationship Id="rId162" Type="http://schemas.openxmlformats.org/officeDocument/2006/relationships/tags" Target="../tags/tag780.xml"/><Relationship Id="rId183" Type="http://schemas.openxmlformats.org/officeDocument/2006/relationships/tags" Target="../tags/tag801.xml"/><Relationship Id="rId2" Type="http://schemas.openxmlformats.org/officeDocument/2006/relationships/tags" Target="../tags/tag620.xml"/><Relationship Id="rId29" Type="http://schemas.openxmlformats.org/officeDocument/2006/relationships/tags" Target="../tags/tag647.xml"/><Relationship Id="rId24" Type="http://schemas.openxmlformats.org/officeDocument/2006/relationships/tags" Target="../tags/tag642.xml"/><Relationship Id="rId40" Type="http://schemas.openxmlformats.org/officeDocument/2006/relationships/tags" Target="../tags/tag658.xml"/><Relationship Id="rId45" Type="http://schemas.openxmlformats.org/officeDocument/2006/relationships/tags" Target="../tags/tag663.xml"/><Relationship Id="rId66" Type="http://schemas.openxmlformats.org/officeDocument/2006/relationships/tags" Target="../tags/tag684.xml"/><Relationship Id="rId87" Type="http://schemas.openxmlformats.org/officeDocument/2006/relationships/tags" Target="../tags/tag705.xml"/><Relationship Id="rId110" Type="http://schemas.openxmlformats.org/officeDocument/2006/relationships/tags" Target="../tags/tag728.xml"/><Relationship Id="rId115" Type="http://schemas.openxmlformats.org/officeDocument/2006/relationships/tags" Target="../tags/tag733.xml"/><Relationship Id="rId131" Type="http://schemas.openxmlformats.org/officeDocument/2006/relationships/tags" Target="../tags/tag749.xml"/><Relationship Id="rId136" Type="http://schemas.openxmlformats.org/officeDocument/2006/relationships/tags" Target="../tags/tag754.xml"/><Relationship Id="rId157" Type="http://schemas.openxmlformats.org/officeDocument/2006/relationships/tags" Target="../tags/tag775.xml"/><Relationship Id="rId178" Type="http://schemas.openxmlformats.org/officeDocument/2006/relationships/tags" Target="../tags/tag796.xml"/><Relationship Id="rId61" Type="http://schemas.openxmlformats.org/officeDocument/2006/relationships/tags" Target="../tags/tag679.xml"/><Relationship Id="rId82" Type="http://schemas.openxmlformats.org/officeDocument/2006/relationships/tags" Target="../tags/tag700.xml"/><Relationship Id="rId152" Type="http://schemas.openxmlformats.org/officeDocument/2006/relationships/tags" Target="../tags/tag770.xml"/><Relationship Id="rId173" Type="http://schemas.openxmlformats.org/officeDocument/2006/relationships/tags" Target="../tags/tag791.xml"/><Relationship Id="rId19" Type="http://schemas.openxmlformats.org/officeDocument/2006/relationships/tags" Target="../tags/tag637.xml"/><Relationship Id="rId14" Type="http://schemas.openxmlformats.org/officeDocument/2006/relationships/tags" Target="../tags/tag632.xml"/><Relationship Id="rId30" Type="http://schemas.openxmlformats.org/officeDocument/2006/relationships/tags" Target="../tags/tag648.xml"/><Relationship Id="rId35" Type="http://schemas.openxmlformats.org/officeDocument/2006/relationships/tags" Target="../tags/tag653.xml"/><Relationship Id="rId56" Type="http://schemas.openxmlformats.org/officeDocument/2006/relationships/tags" Target="../tags/tag674.xml"/><Relationship Id="rId77" Type="http://schemas.openxmlformats.org/officeDocument/2006/relationships/tags" Target="../tags/tag695.xml"/><Relationship Id="rId100" Type="http://schemas.openxmlformats.org/officeDocument/2006/relationships/tags" Target="../tags/tag718.xml"/><Relationship Id="rId105" Type="http://schemas.openxmlformats.org/officeDocument/2006/relationships/tags" Target="../tags/tag723.xml"/><Relationship Id="rId126" Type="http://schemas.openxmlformats.org/officeDocument/2006/relationships/tags" Target="../tags/tag744.xml"/><Relationship Id="rId147" Type="http://schemas.openxmlformats.org/officeDocument/2006/relationships/tags" Target="../tags/tag765.xml"/><Relationship Id="rId168" Type="http://schemas.openxmlformats.org/officeDocument/2006/relationships/tags" Target="../tags/tag786.xml"/><Relationship Id="rId8" Type="http://schemas.openxmlformats.org/officeDocument/2006/relationships/tags" Target="../tags/tag626.xml"/><Relationship Id="rId51" Type="http://schemas.openxmlformats.org/officeDocument/2006/relationships/tags" Target="../tags/tag669.xml"/><Relationship Id="rId72" Type="http://schemas.openxmlformats.org/officeDocument/2006/relationships/tags" Target="../tags/tag690.xml"/><Relationship Id="rId93" Type="http://schemas.openxmlformats.org/officeDocument/2006/relationships/tags" Target="../tags/tag711.xml"/><Relationship Id="rId98" Type="http://schemas.openxmlformats.org/officeDocument/2006/relationships/tags" Target="../tags/tag716.xml"/><Relationship Id="rId121" Type="http://schemas.openxmlformats.org/officeDocument/2006/relationships/tags" Target="../tags/tag739.xml"/><Relationship Id="rId142" Type="http://schemas.openxmlformats.org/officeDocument/2006/relationships/tags" Target="../tags/tag760.xml"/><Relationship Id="rId163" Type="http://schemas.openxmlformats.org/officeDocument/2006/relationships/tags" Target="../tags/tag781.xml"/><Relationship Id="rId184" Type="http://schemas.openxmlformats.org/officeDocument/2006/relationships/tags" Target="../tags/tag802.xml"/><Relationship Id="rId189" Type="http://schemas.openxmlformats.org/officeDocument/2006/relationships/tags" Target="../tags/tag807.xml"/><Relationship Id="rId3" Type="http://schemas.openxmlformats.org/officeDocument/2006/relationships/tags" Target="../tags/tag621.xml"/><Relationship Id="rId25" Type="http://schemas.openxmlformats.org/officeDocument/2006/relationships/tags" Target="../tags/tag643.xml"/><Relationship Id="rId46" Type="http://schemas.openxmlformats.org/officeDocument/2006/relationships/tags" Target="../tags/tag664.xml"/><Relationship Id="rId67" Type="http://schemas.openxmlformats.org/officeDocument/2006/relationships/tags" Target="../tags/tag685.xml"/><Relationship Id="rId116" Type="http://schemas.openxmlformats.org/officeDocument/2006/relationships/tags" Target="../tags/tag734.xml"/><Relationship Id="rId137" Type="http://schemas.openxmlformats.org/officeDocument/2006/relationships/tags" Target="../tags/tag755.xml"/><Relationship Id="rId158" Type="http://schemas.openxmlformats.org/officeDocument/2006/relationships/tags" Target="../tags/tag776.xml"/><Relationship Id="rId20" Type="http://schemas.openxmlformats.org/officeDocument/2006/relationships/tags" Target="../tags/tag638.xml"/><Relationship Id="rId41" Type="http://schemas.openxmlformats.org/officeDocument/2006/relationships/tags" Target="../tags/tag659.xml"/><Relationship Id="rId62" Type="http://schemas.openxmlformats.org/officeDocument/2006/relationships/tags" Target="../tags/tag680.xml"/><Relationship Id="rId83" Type="http://schemas.openxmlformats.org/officeDocument/2006/relationships/tags" Target="../tags/tag701.xml"/><Relationship Id="rId88" Type="http://schemas.openxmlformats.org/officeDocument/2006/relationships/tags" Target="../tags/tag706.xml"/><Relationship Id="rId111" Type="http://schemas.openxmlformats.org/officeDocument/2006/relationships/tags" Target="../tags/tag729.xml"/><Relationship Id="rId132" Type="http://schemas.openxmlformats.org/officeDocument/2006/relationships/tags" Target="../tags/tag750.xml"/><Relationship Id="rId153" Type="http://schemas.openxmlformats.org/officeDocument/2006/relationships/tags" Target="../tags/tag771.xml"/><Relationship Id="rId174" Type="http://schemas.openxmlformats.org/officeDocument/2006/relationships/tags" Target="../tags/tag792.xml"/><Relationship Id="rId179" Type="http://schemas.openxmlformats.org/officeDocument/2006/relationships/tags" Target="../tags/tag797.xml"/><Relationship Id="rId190" Type="http://schemas.openxmlformats.org/officeDocument/2006/relationships/tags" Target="../tags/tag808.xml"/><Relationship Id="rId15" Type="http://schemas.openxmlformats.org/officeDocument/2006/relationships/tags" Target="../tags/tag633.xml"/><Relationship Id="rId36" Type="http://schemas.openxmlformats.org/officeDocument/2006/relationships/tags" Target="../tags/tag654.xml"/><Relationship Id="rId57" Type="http://schemas.openxmlformats.org/officeDocument/2006/relationships/tags" Target="../tags/tag675.xml"/><Relationship Id="rId106" Type="http://schemas.openxmlformats.org/officeDocument/2006/relationships/tags" Target="../tags/tag724.xml"/><Relationship Id="rId127" Type="http://schemas.openxmlformats.org/officeDocument/2006/relationships/tags" Target="../tags/tag745.xml"/><Relationship Id="rId10" Type="http://schemas.openxmlformats.org/officeDocument/2006/relationships/tags" Target="../tags/tag628.xml"/><Relationship Id="rId31" Type="http://schemas.openxmlformats.org/officeDocument/2006/relationships/tags" Target="../tags/tag649.xml"/><Relationship Id="rId52" Type="http://schemas.openxmlformats.org/officeDocument/2006/relationships/tags" Target="../tags/tag670.xml"/><Relationship Id="rId73" Type="http://schemas.openxmlformats.org/officeDocument/2006/relationships/tags" Target="../tags/tag691.xml"/><Relationship Id="rId78" Type="http://schemas.openxmlformats.org/officeDocument/2006/relationships/tags" Target="../tags/tag696.xml"/><Relationship Id="rId94" Type="http://schemas.openxmlformats.org/officeDocument/2006/relationships/tags" Target="../tags/tag712.xml"/><Relationship Id="rId99" Type="http://schemas.openxmlformats.org/officeDocument/2006/relationships/tags" Target="../tags/tag717.xml"/><Relationship Id="rId101" Type="http://schemas.openxmlformats.org/officeDocument/2006/relationships/tags" Target="../tags/tag719.xml"/><Relationship Id="rId122" Type="http://schemas.openxmlformats.org/officeDocument/2006/relationships/tags" Target="../tags/tag740.xml"/><Relationship Id="rId143" Type="http://schemas.openxmlformats.org/officeDocument/2006/relationships/tags" Target="../tags/tag761.xml"/><Relationship Id="rId148" Type="http://schemas.openxmlformats.org/officeDocument/2006/relationships/tags" Target="../tags/tag766.xml"/><Relationship Id="rId164" Type="http://schemas.openxmlformats.org/officeDocument/2006/relationships/tags" Target="../tags/tag782.xml"/><Relationship Id="rId169" Type="http://schemas.openxmlformats.org/officeDocument/2006/relationships/tags" Target="../tags/tag787.xml"/><Relationship Id="rId185" Type="http://schemas.openxmlformats.org/officeDocument/2006/relationships/tags" Target="../tags/tag803.xml"/><Relationship Id="rId4" Type="http://schemas.openxmlformats.org/officeDocument/2006/relationships/tags" Target="../tags/tag622.xml"/><Relationship Id="rId9" Type="http://schemas.openxmlformats.org/officeDocument/2006/relationships/tags" Target="../tags/tag627.xml"/><Relationship Id="rId180" Type="http://schemas.openxmlformats.org/officeDocument/2006/relationships/tags" Target="../tags/tag798.xml"/><Relationship Id="rId26" Type="http://schemas.openxmlformats.org/officeDocument/2006/relationships/tags" Target="../tags/tag644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823.xml"/><Relationship Id="rId18" Type="http://schemas.openxmlformats.org/officeDocument/2006/relationships/tags" Target="../tags/tag828.xml"/><Relationship Id="rId26" Type="http://schemas.openxmlformats.org/officeDocument/2006/relationships/tags" Target="../tags/tag836.xml"/><Relationship Id="rId39" Type="http://schemas.openxmlformats.org/officeDocument/2006/relationships/tags" Target="../tags/tag849.xml"/><Relationship Id="rId21" Type="http://schemas.openxmlformats.org/officeDocument/2006/relationships/tags" Target="../tags/tag831.xml"/><Relationship Id="rId34" Type="http://schemas.openxmlformats.org/officeDocument/2006/relationships/tags" Target="../tags/tag844.xml"/><Relationship Id="rId42" Type="http://schemas.openxmlformats.org/officeDocument/2006/relationships/tags" Target="../tags/tag852.xml"/><Relationship Id="rId47" Type="http://schemas.openxmlformats.org/officeDocument/2006/relationships/tags" Target="../tags/tag857.xml"/><Relationship Id="rId50" Type="http://schemas.openxmlformats.org/officeDocument/2006/relationships/tags" Target="../tags/tag860.xml"/><Relationship Id="rId55" Type="http://schemas.openxmlformats.org/officeDocument/2006/relationships/tags" Target="../tags/tag865.xml"/><Relationship Id="rId63" Type="http://schemas.openxmlformats.org/officeDocument/2006/relationships/tags" Target="../tags/tag873.xml"/><Relationship Id="rId68" Type="http://schemas.openxmlformats.org/officeDocument/2006/relationships/tags" Target="../tags/tag878.xml"/><Relationship Id="rId76" Type="http://schemas.openxmlformats.org/officeDocument/2006/relationships/tags" Target="../tags/tag886.xml"/><Relationship Id="rId84" Type="http://schemas.openxmlformats.org/officeDocument/2006/relationships/slideLayout" Target="../slideLayouts/slideLayout1.xml"/><Relationship Id="rId7" Type="http://schemas.openxmlformats.org/officeDocument/2006/relationships/tags" Target="../tags/tag817.xml"/><Relationship Id="rId71" Type="http://schemas.openxmlformats.org/officeDocument/2006/relationships/tags" Target="../tags/tag881.xml"/><Relationship Id="rId2" Type="http://schemas.openxmlformats.org/officeDocument/2006/relationships/tags" Target="../tags/tag812.xml"/><Relationship Id="rId16" Type="http://schemas.openxmlformats.org/officeDocument/2006/relationships/tags" Target="../tags/tag826.xml"/><Relationship Id="rId29" Type="http://schemas.openxmlformats.org/officeDocument/2006/relationships/tags" Target="../tags/tag839.xml"/><Relationship Id="rId11" Type="http://schemas.openxmlformats.org/officeDocument/2006/relationships/tags" Target="../tags/tag821.xml"/><Relationship Id="rId24" Type="http://schemas.openxmlformats.org/officeDocument/2006/relationships/tags" Target="../tags/tag834.xml"/><Relationship Id="rId32" Type="http://schemas.openxmlformats.org/officeDocument/2006/relationships/tags" Target="../tags/tag842.xml"/><Relationship Id="rId37" Type="http://schemas.openxmlformats.org/officeDocument/2006/relationships/tags" Target="../tags/tag847.xml"/><Relationship Id="rId40" Type="http://schemas.openxmlformats.org/officeDocument/2006/relationships/tags" Target="../tags/tag850.xml"/><Relationship Id="rId45" Type="http://schemas.openxmlformats.org/officeDocument/2006/relationships/tags" Target="../tags/tag855.xml"/><Relationship Id="rId53" Type="http://schemas.openxmlformats.org/officeDocument/2006/relationships/tags" Target="../tags/tag863.xml"/><Relationship Id="rId58" Type="http://schemas.openxmlformats.org/officeDocument/2006/relationships/tags" Target="../tags/tag868.xml"/><Relationship Id="rId66" Type="http://schemas.openxmlformats.org/officeDocument/2006/relationships/tags" Target="../tags/tag876.xml"/><Relationship Id="rId74" Type="http://schemas.openxmlformats.org/officeDocument/2006/relationships/tags" Target="../tags/tag884.xml"/><Relationship Id="rId79" Type="http://schemas.openxmlformats.org/officeDocument/2006/relationships/tags" Target="../tags/tag889.xml"/><Relationship Id="rId5" Type="http://schemas.openxmlformats.org/officeDocument/2006/relationships/tags" Target="../tags/tag815.xml"/><Relationship Id="rId61" Type="http://schemas.openxmlformats.org/officeDocument/2006/relationships/tags" Target="../tags/tag871.xml"/><Relationship Id="rId82" Type="http://schemas.openxmlformats.org/officeDocument/2006/relationships/tags" Target="../tags/tag892.xml"/><Relationship Id="rId10" Type="http://schemas.openxmlformats.org/officeDocument/2006/relationships/tags" Target="../tags/tag820.xml"/><Relationship Id="rId19" Type="http://schemas.openxmlformats.org/officeDocument/2006/relationships/tags" Target="../tags/tag829.xml"/><Relationship Id="rId31" Type="http://schemas.openxmlformats.org/officeDocument/2006/relationships/tags" Target="../tags/tag841.xml"/><Relationship Id="rId44" Type="http://schemas.openxmlformats.org/officeDocument/2006/relationships/tags" Target="../tags/tag854.xml"/><Relationship Id="rId52" Type="http://schemas.openxmlformats.org/officeDocument/2006/relationships/tags" Target="../tags/tag862.xml"/><Relationship Id="rId60" Type="http://schemas.openxmlformats.org/officeDocument/2006/relationships/tags" Target="../tags/tag870.xml"/><Relationship Id="rId65" Type="http://schemas.openxmlformats.org/officeDocument/2006/relationships/tags" Target="../tags/tag875.xml"/><Relationship Id="rId73" Type="http://schemas.openxmlformats.org/officeDocument/2006/relationships/tags" Target="../tags/tag883.xml"/><Relationship Id="rId78" Type="http://schemas.openxmlformats.org/officeDocument/2006/relationships/tags" Target="../tags/tag888.xml"/><Relationship Id="rId81" Type="http://schemas.openxmlformats.org/officeDocument/2006/relationships/tags" Target="../tags/tag891.xml"/><Relationship Id="rId4" Type="http://schemas.openxmlformats.org/officeDocument/2006/relationships/tags" Target="../tags/tag814.xml"/><Relationship Id="rId9" Type="http://schemas.openxmlformats.org/officeDocument/2006/relationships/tags" Target="../tags/tag819.xml"/><Relationship Id="rId14" Type="http://schemas.openxmlformats.org/officeDocument/2006/relationships/tags" Target="../tags/tag824.xml"/><Relationship Id="rId22" Type="http://schemas.openxmlformats.org/officeDocument/2006/relationships/tags" Target="../tags/tag832.xml"/><Relationship Id="rId27" Type="http://schemas.openxmlformats.org/officeDocument/2006/relationships/tags" Target="../tags/tag837.xml"/><Relationship Id="rId30" Type="http://schemas.openxmlformats.org/officeDocument/2006/relationships/tags" Target="../tags/tag840.xml"/><Relationship Id="rId35" Type="http://schemas.openxmlformats.org/officeDocument/2006/relationships/tags" Target="../tags/tag845.xml"/><Relationship Id="rId43" Type="http://schemas.openxmlformats.org/officeDocument/2006/relationships/tags" Target="../tags/tag853.xml"/><Relationship Id="rId48" Type="http://schemas.openxmlformats.org/officeDocument/2006/relationships/tags" Target="../tags/tag858.xml"/><Relationship Id="rId56" Type="http://schemas.openxmlformats.org/officeDocument/2006/relationships/tags" Target="../tags/tag866.xml"/><Relationship Id="rId64" Type="http://schemas.openxmlformats.org/officeDocument/2006/relationships/tags" Target="../tags/tag874.xml"/><Relationship Id="rId69" Type="http://schemas.openxmlformats.org/officeDocument/2006/relationships/tags" Target="../tags/tag879.xml"/><Relationship Id="rId77" Type="http://schemas.openxmlformats.org/officeDocument/2006/relationships/tags" Target="../tags/tag887.xml"/><Relationship Id="rId8" Type="http://schemas.openxmlformats.org/officeDocument/2006/relationships/tags" Target="../tags/tag818.xml"/><Relationship Id="rId51" Type="http://schemas.openxmlformats.org/officeDocument/2006/relationships/tags" Target="../tags/tag861.xml"/><Relationship Id="rId72" Type="http://schemas.openxmlformats.org/officeDocument/2006/relationships/tags" Target="../tags/tag882.xml"/><Relationship Id="rId80" Type="http://schemas.openxmlformats.org/officeDocument/2006/relationships/tags" Target="../tags/tag890.xml"/><Relationship Id="rId3" Type="http://schemas.openxmlformats.org/officeDocument/2006/relationships/tags" Target="../tags/tag813.xml"/><Relationship Id="rId12" Type="http://schemas.openxmlformats.org/officeDocument/2006/relationships/tags" Target="../tags/tag822.xml"/><Relationship Id="rId17" Type="http://schemas.openxmlformats.org/officeDocument/2006/relationships/tags" Target="../tags/tag827.xml"/><Relationship Id="rId25" Type="http://schemas.openxmlformats.org/officeDocument/2006/relationships/tags" Target="../tags/tag835.xml"/><Relationship Id="rId33" Type="http://schemas.openxmlformats.org/officeDocument/2006/relationships/tags" Target="../tags/tag843.xml"/><Relationship Id="rId38" Type="http://schemas.openxmlformats.org/officeDocument/2006/relationships/tags" Target="../tags/tag848.xml"/><Relationship Id="rId46" Type="http://schemas.openxmlformats.org/officeDocument/2006/relationships/tags" Target="../tags/tag856.xml"/><Relationship Id="rId59" Type="http://schemas.openxmlformats.org/officeDocument/2006/relationships/tags" Target="../tags/tag869.xml"/><Relationship Id="rId67" Type="http://schemas.openxmlformats.org/officeDocument/2006/relationships/tags" Target="../tags/tag877.xml"/><Relationship Id="rId20" Type="http://schemas.openxmlformats.org/officeDocument/2006/relationships/tags" Target="../tags/tag830.xml"/><Relationship Id="rId41" Type="http://schemas.openxmlformats.org/officeDocument/2006/relationships/tags" Target="../tags/tag851.xml"/><Relationship Id="rId54" Type="http://schemas.openxmlformats.org/officeDocument/2006/relationships/tags" Target="../tags/tag864.xml"/><Relationship Id="rId62" Type="http://schemas.openxmlformats.org/officeDocument/2006/relationships/tags" Target="../tags/tag872.xml"/><Relationship Id="rId70" Type="http://schemas.openxmlformats.org/officeDocument/2006/relationships/tags" Target="../tags/tag880.xml"/><Relationship Id="rId75" Type="http://schemas.openxmlformats.org/officeDocument/2006/relationships/tags" Target="../tags/tag885.xml"/><Relationship Id="rId83" Type="http://schemas.openxmlformats.org/officeDocument/2006/relationships/tags" Target="../tags/tag893.xml"/><Relationship Id="rId1" Type="http://schemas.openxmlformats.org/officeDocument/2006/relationships/tags" Target="../tags/tag811.xml"/><Relationship Id="rId6" Type="http://schemas.openxmlformats.org/officeDocument/2006/relationships/tags" Target="../tags/tag816.xml"/><Relationship Id="rId15" Type="http://schemas.openxmlformats.org/officeDocument/2006/relationships/tags" Target="../tags/tag825.xml"/><Relationship Id="rId23" Type="http://schemas.openxmlformats.org/officeDocument/2006/relationships/tags" Target="../tags/tag833.xml"/><Relationship Id="rId28" Type="http://schemas.openxmlformats.org/officeDocument/2006/relationships/tags" Target="../tags/tag838.xml"/><Relationship Id="rId36" Type="http://schemas.openxmlformats.org/officeDocument/2006/relationships/tags" Target="../tags/tag846.xml"/><Relationship Id="rId49" Type="http://schemas.openxmlformats.org/officeDocument/2006/relationships/tags" Target="../tags/tag859.xml"/><Relationship Id="rId57" Type="http://schemas.openxmlformats.org/officeDocument/2006/relationships/tags" Target="../tags/tag867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010.xml"/><Relationship Id="rId21" Type="http://schemas.openxmlformats.org/officeDocument/2006/relationships/tags" Target="../tags/tag914.xml"/><Relationship Id="rId42" Type="http://schemas.openxmlformats.org/officeDocument/2006/relationships/tags" Target="../tags/tag935.xml"/><Relationship Id="rId47" Type="http://schemas.openxmlformats.org/officeDocument/2006/relationships/tags" Target="../tags/tag940.xml"/><Relationship Id="rId63" Type="http://schemas.openxmlformats.org/officeDocument/2006/relationships/tags" Target="../tags/tag956.xml"/><Relationship Id="rId68" Type="http://schemas.openxmlformats.org/officeDocument/2006/relationships/tags" Target="../tags/tag961.xml"/><Relationship Id="rId84" Type="http://schemas.openxmlformats.org/officeDocument/2006/relationships/tags" Target="../tags/tag977.xml"/><Relationship Id="rId89" Type="http://schemas.openxmlformats.org/officeDocument/2006/relationships/tags" Target="../tags/tag982.xml"/><Relationship Id="rId112" Type="http://schemas.openxmlformats.org/officeDocument/2006/relationships/tags" Target="../tags/tag1005.xml"/><Relationship Id="rId133" Type="http://schemas.openxmlformats.org/officeDocument/2006/relationships/tags" Target="../tags/tag1026.xml"/><Relationship Id="rId138" Type="http://schemas.openxmlformats.org/officeDocument/2006/relationships/tags" Target="../tags/tag1031.xml"/><Relationship Id="rId154" Type="http://schemas.openxmlformats.org/officeDocument/2006/relationships/tags" Target="../tags/tag1047.xml"/><Relationship Id="rId159" Type="http://schemas.openxmlformats.org/officeDocument/2006/relationships/tags" Target="../tags/tag1052.xml"/><Relationship Id="rId175" Type="http://schemas.openxmlformats.org/officeDocument/2006/relationships/tags" Target="../tags/tag1068.xml"/><Relationship Id="rId170" Type="http://schemas.openxmlformats.org/officeDocument/2006/relationships/tags" Target="../tags/tag1063.xml"/><Relationship Id="rId191" Type="http://schemas.openxmlformats.org/officeDocument/2006/relationships/tags" Target="../tags/tag1084.xml"/><Relationship Id="rId196" Type="http://schemas.openxmlformats.org/officeDocument/2006/relationships/tags" Target="../tags/tag1089.xml"/><Relationship Id="rId16" Type="http://schemas.openxmlformats.org/officeDocument/2006/relationships/tags" Target="../tags/tag909.xml"/><Relationship Id="rId107" Type="http://schemas.openxmlformats.org/officeDocument/2006/relationships/tags" Target="../tags/tag1000.xml"/><Relationship Id="rId11" Type="http://schemas.openxmlformats.org/officeDocument/2006/relationships/tags" Target="../tags/tag904.xml"/><Relationship Id="rId32" Type="http://schemas.openxmlformats.org/officeDocument/2006/relationships/tags" Target="../tags/tag925.xml"/><Relationship Id="rId37" Type="http://schemas.openxmlformats.org/officeDocument/2006/relationships/tags" Target="../tags/tag930.xml"/><Relationship Id="rId53" Type="http://schemas.openxmlformats.org/officeDocument/2006/relationships/tags" Target="../tags/tag946.xml"/><Relationship Id="rId58" Type="http://schemas.openxmlformats.org/officeDocument/2006/relationships/tags" Target="../tags/tag951.xml"/><Relationship Id="rId74" Type="http://schemas.openxmlformats.org/officeDocument/2006/relationships/tags" Target="../tags/tag967.xml"/><Relationship Id="rId79" Type="http://schemas.openxmlformats.org/officeDocument/2006/relationships/tags" Target="../tags/tag972.xml"/><Relationship Id="rId102" Type="http://schemas.openxmlformats.org/officeDocument/2006/relationships/tags" Target="../tags/tag995.xml"/><Relationship Id="rId123" Type="http://schemas.openxmlformats.org/officeDocument/2006/relationships/tags" Target="../tags/tag1016.xml"/><Relationship Id="rId128" Type="http://schemas.openxmlformats.org/officeDocument/2006/relationships/tags" Target="../tags/tag1021.xml"/><Relationship Id="rId144" Type="http://schemas.openxmlformats.org/officeDocument/2006/relationships/tags" Target="../tags/tag1037.xml"/><Relationship Id="rId149" Type="http://schemas.openxmlformats.org/officeDocument/2006/relationships/tags" Target="../tags/tag1042.xml"/><Relationship Id="rId5" Type="http://schemas.openxmlformats.org/officeDocument/2006/relationships/tags" Target="../tags/tag898.xml"/><Relationship Id="rId90" Type="http://schemas.openxmlformats.org/officeDocument/2006/relationships/tags" Target="../tags/tag983.xml"/><Relationship Id="rId95" Type="http://schemas.openxmlformats.org/officeDocument/2006/relationships/tags" Target="../tags/tag988.xml"/><Relationship Id="rId160" Type="http://schemas.openxmlformats.org/officeDocument/2006/relationships/tags" Target="../tags/tag1053.xml"/><Relationship Id="rId165" Type="http://schemas.openxmlformats.org/officeDocument/2006/relationships/tags" Target="../tags/tag1058.xml"/><Relationship Id="rId181" Type="http://schemas.openxmlformats.org/officeDocument/2006/relationships/tags" Target="../tags/tag1074.xml"/><Relationship Id="rId186" Type="http://schemas.openxmlformats.org/officeDocument/2006/relationships/tags" Target="../tags/tag1079.xml"/><Relationship Id="rId22" Type="http://schemas.openxmlformats.org/officeDocument/2006/relationships/tags" Target="../tags/tag915.xml"/><Relationship Id="rId27" Type="http://schemas.openxmlformats.org/officeDocument/2006/relationships/tags" Target="../tags/tag920.xml"/><Relationship Id="rId43" Type="http://schemas.openxmlformats.org/officeDocument/2006/relationships/tags" Target="../tags/tag936.xml"/><Relationship Id="rId48" Type="http://schemas.openxmlformats.org/officeDocument/2006/relationships/tags" Target="../tags/tag941.xml"/><Relationship Id="rId64" Type="http://schemas.openxmlformats.org/officeDocument/2006/relationships/tags" Target="../tags/tag957.xml"/><Relationship Id="rId69" Type="http://schemas.openxmlformats.org/officeDocument/2006/relationships/tags" Target="../tags/tag962.xml"/><Relationship Id="rId113" Type="http://schemas.openxmlformats.org/officeDocument/2006/relationships/tags" Target="../tags/tag1006.xml"/><Relationship Id="rId118" Type="http://schemas.openxmlformats.org/officeDocument/2006/relationships/tags" Target="../tags/tag1011.xml"/><Relationship Id="rId134" Type="http://schemas.openxmlformats.org/officeDocument/2006/relationships/tags" Target="../tags/tag1027.xml"/><Relationship Id="rId139" Type="http://schemas.openxmlformats.org/officeDocument/2006/relationships/tags" Target="../tags/tag1032.xml"/><Relationship Id="rId80" Type="http://schemas.openxmlformats.org/officeDocument/2006/relationships/tags" Target="../tags/tag973.xml"/><Relationship Id="rId85" Type="http://schemas.openxmlformats.org/officeDocument/2006/relationships/tags" Target="../tags/tag978.xml"/><Relationship Id="rId150" Type="http://schemas.openxmlformats.org/officeDocument/2006/relationships/tags" Target="../tags/tag1043.xml"/><Relationship Id="rId155" Type="http://schemas.openxmlformats.org/officeDocument/2006/relationships/tags" Target="../tags/tag1048.xml"/><Relationship Id="rId171" Type="http://schemas.openxmlformats.org/officeDocument/2006/relationships/tags" Target="../tags/tag1064.xml"/><Relationship Id="rId176" Type="http://schemas.openxmlformats.org/officeDocument/2006/relationships/tags" Target="../tags/tag1069.xml"/><Relationship Id="rId192" Type="http://schemas.openxmlformats.org/officeDocument/2006/relationships/tags" Target="../tags/tag1085.xml"/><Relationship Id="rId197" Type="http://schemas.openxmlformats.org/officeDocument/2006/relationships/tags" Target="../tags/tag1090.xml"/><Relationship Id="rId12" Type="http://schemas.openxmlformats.org/officeDocument/2006/relationships/tags" Target="../tags/tag905.xml"/><Relationship Id="rId17" Type="http://schemas.openxmlformats.org/officeDocument/2006/relationships/tags" Target="../tags/tag910.xml"/><Relationship Id="rId33" Type="http://schemas.openxmlformats.org/officeDocument/2006/relationships/tags" Target="../tags/tag926.xml"/><Relationship Id="rId38" Type="http://schemas.openxmlformats.org/officeDocument/2006/relationships/tags" Target="../tags/tag931.xml"/><Relationship Id="rId59" Type="http://schemas.openxmlformats.org/officeDocument/2006/relationships/tags" Target="../tags/tag952.xml"/><Relationship Id="rId103" Type="http://schemas.openxmlformats.org/officeDocument/2006/relationships/tags" Target="../tags/tag996.xml"/><Relationship Id="rId108" Type="http://schemas.openxmlformats.org/officeDocument/2006/relationships/tags" Target="../tags/tag1001.xml"/><Relationship Id="rId124" Type="http://schemas.openxmlformats.org/officeDocument/2006/relationships/tags" Target="../tags/tag1017.xml"/><Relationship Id="rId129" Type="http://schemas.openxmlformats.org/officeDocument/2006/relationships/tags" Target="../tags/tag1022.xml"/><Relationship Id="rId54" Type="http://schemas.openxmlformats.org/officeDocument/2006/relationships/tags" Target="../tags/tag947.xml"/><Relationship Id="rId70" Type="http://schemas.openxmlformats.org/officeDocument/2006/relationships/tags" Target="../tags/tag963.xml"/><Relationship Id="rId75" Type="http://schemas.openxmlformats.org/officeDocument/2006/relationships/tags" Target="../tags/tag968.xml"/><Relationship Id="rId91" Type="http://schemas.openxmlformats.org/officeDocument/2006/relationships/tags" Target="../tags/tag984.xml"/><Relationship Id="rId96" Type="http://schemas.openxmlformats.org/officeDocument/2006/relationships/tags" Target="../tags/tag989.xml"/><Relationship Id="rId140" Type="http://schemas.openxmlformats.org/officeDocument/2006/relationships/tags" Target="../tags/tag1033.xml"/><Relationship Id="rId145" Type="http://schemas.openxmlformats.org/officeDocument/2006/relationships/tags" Target="../tags/tag1038.xml"/><Relationship Id="rId161" Type="http://schemas.openxmlformats.org/officeDocument/2006/relationships/tags" Target="../tags/tag1054.xml"/><Relationship Id="rId166" Type="http://schemas.openxmlformats.org/officeDocument/2006/relationships/tags" Target="../tags/tag1059.xml"/><Relationship Id="rId182" Type="http://schemas.openxmlformats.org/officeDocument/2006/relationships/tags" Target="../tags/tag1075.xml"/><Relationship Id="rId187" Type="http://schemas.openxmlformats.org/officeDocument/2006/relationships/tags" Target="../tags/tag1080.xml"/><Relationship Id="rId1" Type="http://schemas.openxmlformats.org/officeDocument/2006/relationships/tags" Target="../tags/tag894.xml"/><Relationship Id="rId6" Type="http://schemas.openxmlformats.org/officeDocument/2006/relationships/tags" Target="../tags/tag899.xml"/><Relationship Id="rId23" Type="http://schemas.openxmlformats.org/officeDocument/2006/relationships/tags" Target="../tags/tag916.xml"/><Relationship Id="rId28" Type="http://schemas.openxmlformats.org/officeDocument/2006/relationships/tags" Target="../tags/tag921.xml"/><Relationship Id="rId49" Type="http://schemas.openxmlformats.org/officeDocument/2006/relationships/tags" Target="../tags/tag942.xml"/><Relationship Id="rId114" Type="http://schemas.openxmlformats.org/officeDocument/2006/relationships/tags" Target="../tags/tag1007.xml"/><Relationship Id="rId119" Type="http://schemas.openxmlformats.org/officeDocument/2006/relationships/tags" Target="../tags/tag1012.xml"/><Relationship Id="rId44" Type="http://schemas.openxmlformats.org/officeDocument/2006/relationships/tags" Target="../tags/tag937.xml"/><Relationship Id="rId60" Type="http://schemas.openxmlformats.org/officeDocument/2006/relationships/tags" Target="../tags/tag953.xml"/><Relationship Id="rId65" Type="http://schemas.openxmlformats.org/officeDocument/2006/relationships/tags" Target="../tags/tag958.xml"/><Relationship Id="rId81" Type="http://schemas.openxmlformats.org/officeDocument/2006/relationships/tags" Target="../tags/tag974.xml"/><Relationship Id="rId86" Type="http://schemas.openxmlformats.org/officeDocument/2006/relationships/tags" Target="../tags/tag979.xml"/><Relationship Id="rId130" Type="http://schemas.openxmlformats.org/officeDocument/2006/relationships/tags" Target="../tags/tag1023.xml"/><Relationship Id="rId135" Type="http://schemas.openxmlformats.org/officeDocument/2006/relationships/tags" Target="../tags/tag1028.xml"/><Relationship Id="rId151" Type="http://schemas.openxmlformats.org/officeDocument/2006/relationships/tags" Target="../tags/tag1044.xml"/><Relationship Id="rId156" Type="http://schemas.openxmlformats.org/officeDocument/2006/relationships/tags" Target="../tags/tag1049.xml"/><Relationship Id="rId177" Type="http://schemas.openxmlformats.org/officeDocument/2006/relationships/tags" Target="../tags/tag1070.xml"/><Relationship Id="rId198" Type="http://schemas.openxmlformats.org/officeDocument/2006/relationships/slideLayout" Target="../slideLayouts/slideLayout1.xml"/><Relationship Id="rId172" Type="http://schemas.openxmlformats.org/officeDocument/2006/relationships/tags" Target="../tags/tag1065.xml"/><Relationship Id="rId193" Type="http://schemas.openxmlformats.org/officeDocument/2006/relationships/tags" Target="../tags/tag1086.xml"/><Relationship Id="rId13" Type="http://schemas.openxmlformats.org/officeDocument/2006/relationships/tags" Target="../tags/tag906.xml"/><Relationship Id="rId18" Type="http://schemas.openxmlformats.org/officeDocument/2006/relationships/tags" Target="../tags/tag911.xml"/><Relationship Id="rId39" Type="http://schemas.openxmlformats.org/officeDocument/2006/relationships/tags" Target="../tags/tag932.xml"/><Relationship Id="rId109" Type="http://schemas.openxmlformats.org/officeDocument/2006/relationships/tags" Target="../tags/tag1002.xml"/><Relationship Id="rId34" Type="http://schemas.openxmlformats.org/officeDocument/2006/relationships/tags" Target="../tags/tag927.xml"/><Relationship Id="rId50" Type="http://schemas.openxmlformats.org/officeDocument/2006/relationships/tags" Target="../tags/tag943.xml"/><Relationship Id="rId55" Type="http://schemas.openxmlformats.org/officeDocument/2006/relationships/tags" Target="../tags/tag948.xml"/><Relationship Id="rId76" Type="http://schemas.openxmlformats.org/officeDocument/2006/relationships/tags" Target="../tags/tag969.xml"/><Relationship Id="rId97" Type="http://schemas.openxmlformats.org/officeDocument/2006/relationships/tags" Target="../tags/tag990.xml"/><Relationship Id="rId104" Type="http://schemas.openxmlformats.org/officeDocument/2006/relationships/tags" Target="../tags/tag997.xml"/><Relationship Id="rId120" Type="http://schemas.openxmlformats.org/officeDocument/2006/relationships/tags" Target="../tags/tag1013.xml"/><Relationship Id="rId125" Type="http://schemas.openxmlformats.org/officeDocument/2006/relationships/tags" Target="../tags/tag1018.xml"/><Relationship Id="rId141" Type="http://schemas.openxmlformats.org/officeDocument/2006/relationships/tags" Target="../tags/tag1034.xml"/><Relationship Id="rId146" Type="http://schemas.openxmlformats.org/officeDocument/2006/relationships/tags" Target="../tags/tag1039.xml"/><Relationship Id="rId167" Type="http://schemas.openxmlformats.org/officeDocument/2006/relationships/tags" Target="../tags/tag1060.xml"/><Relationship Id="rId188" Type="http://schemas.openxmlformats.org/officeDocument/2006/relationships/tags" Target="../tags/tag1081.xml"/><Relationship Id="rId7" Type="http://schemas.openxmlformats.org/officeDocument/2006/relationships/tags" Target="../tags/tag900.xml"/><Relationship Id="rId71" Type="http://schemas.openxmlformats.org/officeDocument/2006/relationships/tags" Target="../tags/tag964.xml"/><Relationship Id="rId92" Type="http://schemas.openxmlformats.org/officeDocument/2006/relationships/tags" Target="../tags/tag985.xml"/><Relationship Id="rId162" Type="http://schemas.openxmlformats.org/officeDocument/2006/relationships/tags" Target="../tags/tag1055.xml"/><Relationship Id="rId183" Type="http://schemas.openxmlformats.org/officeDocument/2006/relationships/tags" Target="../tags/tag1076.xml"/><Relationship Id="rId2" Type="http://schemas.openxmlformats.org/officeDocument/2006/relationships/tags" Target="../tags/tag895.xml"/><Relationship Id="rId29" Type="http://schemas.openxmlformats.org/officeDocument/2006/relationships/tags" Target="../tags/tag922.xml"/><Relationship Id="rId24" Type="http://schemas.openxmlformats.org/officeDocument/2006/relationships/tags" Target="../tags/tag917.xml"/><Relationship Id="rId40" Type="http://schemas.openxmlformats.org/officeDocument/2006/relationships/tags" Target="../tags/tag933.xml"/><Relationship Id="rId45" Type="http://schemas.openxmlformats.org/officeDocument/2006/relationships/tags" Target="../tags/tag938.xml"/><Relationship Id="rId66" Type="http://schemas.openxmlformats.org/officeDocument/2006/relationships/tags" Target="../tags/tag959.xml"/><Relationship Id="rId87" Type="http://schemas.openxmlformats.org/officeDocument/2006/relationships/tags" Target="../tags/tag980.xml"/><Relationship Id="rId110" Type="http://schemas.openxmlformats.org/officeDocument/2006/relationships/tags" Target="../tags/tag1003.xml"/><Relationship Id="rId115" Type="http://schemas.openxmlformats.org/officeDocument/2006/relationships/tags" Target="../tags/tag1008.xml"/><Relationship Id="rId131" Type="http://schemas.openxmlformats.org/officeDocument/2006/relationships/tags" Target="../tags/tag1024.xml"/><Relationship Id="rId136" Type="http://schemas.openxmlformats.org/officeDocument/2006/relationships/tags" Target="../tags/tag1029.xml"/><Relationship Id="rId157" Type="http://schemas.openxmlformats.org/officeDocument/2006/relationships/tags" Target="../tags/tag1050.xml"/><Relationship Id="rId178" Type="http://schemas.openxmlformats.org/officeDocument/2006/relationships/tags" Target="../tags/tag1071.xml"/><Relationship Id="rId61" Type="http://schemas.openxmlformats.org/officeDocument/2006/relationships/tags" Target="../tags/tag954.xml"/><Relationship Id="rId82" Type="http://schemas.openxmlformats.org/officeDocument/2006/relationships/tags" Target="../tags/tag975.xml"/><Relationship Id="rId152" Type="http://schemas.openxmlformats.org/officeDocument/2006/relationships/tags" Target="../tags/tag1045.xml"/><Relationship Id="rId173" Type="http://schemas.openxmlformats.org/officeDocument/2006/relationships/tags" Target="../tags/tag1066.xml"/><Relationship Id="rId194" Type="http://schemas.openxmlformats.org/officeDocument/2006/relationships/tags" Target="../tags/tag1087.xml"/><Relationship Id="rId19" Type="http://schemas.openxmlformats.org/officeDocument/2006/relationships/tags" Target="../tags/tag912.xml"/><Relationship Id="rId14" Type="http://schemas.openxmlformats.org/officeDocument/2006/relationships/tags" Target="../tags/tag907.xml"/><Relationship Id="rId30" Type="http://schemas.openxmlformats.org/officeDocument/2006/relationships/tags" Target="../tags/tag923.xml"/><Relationship Id="rId35" Type="http://schemas.openxmlformats.org/officeDocument/2006/relationships/tags" Target="../tags/tag928.xml"/><Relationship Id="rId56" Type="http://schemas.openxmlformats.org/officeDocument/2006/relationships/tags" Target="../tags/tag949.xml"/><Relationship Id="rId77" Type="http://schemas.openxmlformats.org/officeDocument/2006/relationships/tags" Target="../tags/tag970.xml"/><Relationship Id="rId100" Type="http://schemas.openxmlformats.org/officeDocument/2006/relationships/tags" Target="../tags/tag993.xml"/><Relationship Id="rId105" Type="http://schemas.openxmlformats.org/officeDocument/2006/relationships/tags" Target="../tags/tag998.xml"/><Relationship Id="rId126" Type="http://schemas.openxmlformats.org/officeDocument/2006/relationships/tags" Target="../tags/tag1019.xml"/><Relationship Id="rId147" Type="http://schemas.openxmlformats.org/officeDocument/2006/relationships/tags" Target="../tags/tag1040.xml"/><Relationship Id="rId168" Type="http://schemas.openxmlformats.org/officeDocument/2006/relationships/tags" Target="../tags/tag1061.xml"/><Relationship Id="rId8" Type="http://schemas.openxmlformats.org/officeDocument/2006/relationships/tags" Target="../tags/tag901.xml"/><Relationship Id="rId51" Type="http://schemas.openxmlformats.org/officeDocument/2006/relationships/tags" Target="../tags/tag944.xml"/><Relationship Id="rId72" Type="http://schemas.openxmlformats.org/officeDocument/2006/relationships/tags" Target="../tags/tag965.xml"/><Relationship Id="rId93" Type="http://schemas.openxmlformats.org/officeDocument/2006/relationships/tags" Target="../tags/tag986.xml"/><Relationship Id="rId98" Type="http://schemas.openxmlformats.org/officeDocument/2006/relationships/tags" Target="../tags/tag991.xml"/><Relationship Id="rId121" Type="http://schemas.openxmlformats.org/officeDocument/2006/relationships/tags" Target="../tags/tag1014.xml"/><Relationship Id="rId142" Type="http://schemas.openxmlformats.org/officeDocument/2006/relationships/tags" Target="../tags/tag1035.xml"/><Relationship Id="rId163" Type="http://schemas.openxmlformats.org/officeDocument/2006/relationships/tags" Target="../tags/tag1056.xml"/><Relationship Id="rId184" Type="http://schemas.openxmlformats.org/officeDocument/2006/relationships/tags" Target="../tags/tag1077.xml"/><Relationship Id="rId189" Type="http://schemas.openxmlformats.org/officeDocument/2006/relationships/tags" Target="../tags/tag1082.xml"/><Relationship Id="rId3" Type="http://schemas.openxmlformats.org/officeDocument/2006/relationships/tags" Target="../tags/tag896.xml"/><Relationship Id="rId25" Type="http://schemas.openxmlformats.org/officeDocument/2006/relationships/tags" Target="../tags/tag918.xml"/><Relationship Id="rId46" Type="http://schemas.openxmlformats.org/officeDocument/2006/relationships/tags" Target="../tags/tag939.xml"/><Relationship Id="rId67" Type="http://schemas.openxmlformats.org/officeDocument/2006/relationships/tags" Target="../tags/tag960.xml"/><Relationship Id="rId116" Type="http://schemas.openxmlformats.org/officeDocument/2006/relationships/tags" Target="../tags/tag1009.xml"/><Relationship Id="rId137" Type="http://schemas.openxmlformats.org/officeDocument/2006/relationships/tags" Target="../tags/tag1030.xml"/><Relationship Id="rId158" Type="http://schemas.openxmlformats.org/officeDocument/2006/relationships/tags" Target="../tags/tag1051.xml"/><Relationship Id="rId20" Type="http://schemas.openxmlformats.org/officeDocument/2006/relationships/tags" Target="../tags/tag913.xml"/><Relationship Id="rId41" Type="http://schemas.openxmlformats.org/officeDocument/2006/relationships/tags" Target="../tags/tag934.xml"/><Relationship Id="rId62" Type="http://schemas.openxmlformats.org/officeDocument/2006/relationships/tags" Target="../tags/tag955.xml"/><Relationship Id="rId83" Type="http://schemas.openxmlformats.org/officeDocument/2006/relationships/tags" Target="../tags/tag976.xml"/><Relationship Id="rId88" Type="http://schemas.openxmlformats.org/officeDocument/2006/relationships/tags" Target="../tags/tag981.xml"/><Relationship Id="rId111" Type="http://schemas.openxmlformats.org/officeDocument/2006/relationships/tags" Target="../tags/tag1004.xml"/><Relationship Id="rId132" Type="http://schemas.openxmlformats.org/officeDocument/2006/relationships/tags" Target="../tags/tag1025.xml"/><Relationship Id="rId153" Type="http://schemas.openxmlformats.org/officeDocument/2006/relationships/tags" Target="../tags/tag1046.xml"/><Relationship Id="rId174" Type="http://schemas.openxmlformats.org/officeDocument/2006/relationships/tags" Target="../tags/tag1067.xml"/><Relationship Id="rId179" Type="http://schemas.openxmlformats.org/officeDocument/2006/relationships/tags" Target="../tags/tag1072.xml"/><Relationship Id="rId195" Type="http://schemas.openxmlformats.org/officeDocument/2006/relationships/tags" Target="../tags/tag1088.xml"/><Relationship Id="rId190" Type="http://schemas.openxmlformats.org/officeDocument/2006/relationships/tags" Target="../tags/tag1083.xml"/><Relationship Id="rId15" Type="http://schemas.openxmlformats.org/officeDocument/2006/relationships/tags" Target="../tags/tag908.xml"/><Relationship Id="rId36" Type="http://schemas.openxmlformats.org/officeDocument/2006/relationships/tags" Target="../tags/tag929.xml"/><Relationship Id="rId57" Type="http://schemas.openxmlformats.org/officeDocument/2006/relationships/tags" Target="../tags/tag950.xml"/><Relationship Id="rId106" Type="http://schemas.openxmlformats.org/officeDocument/2006/relationships/tags" Target="../tags/tag999.xml"/><Relationship Id="rId127" Type="http://schemas.openxmlformats.org/officeDocument/2006/relationships/tags" Target="../tags/tag1020.xml"/><Relationship Id="rId10" Type="http://schemas.openxmlformats.org/officeDocument/2006/relationships/tags" Target="../tags/tag903.xml"/><Relationship Id="rId31" Type="http://schemas.openxmlformats.org/officeDocument/2006/relationships/tags" Target="../tags/tag924.xml"/><Relationship Id="rId52" Type="http://schemas.openxmlformats.org/officeDocument/2006/relationships/tags" Target="../tags/tag945.xml"/><Relationship Id="rId73" Type="http://schemas.openxmlformats.org/officeDocument/2006/relationships/tags" Target="../tags/tag966.xml"/><Relationship Id="rId78" Type="http://schemas.openxmlformats.org/officeDocument/2006/relationships/tags" Target="../tags/tag971.xml"/><Relationship Id="rId94" Type="http://schemas.openxmlformats.org/officeDocument/2006/relationships/tags" Target="../tags/tag987.xml"/><Relationship Id="rId99" Type="http://schemas.openxmlformats.org/officeDocument/2006/relationships/tags" Target="../tags/tag992.xml"/><Relationship Id="rId101" Type="http://schemas.openxmlformats.org/officeDocument/2006/relationships/tags" Target="../tags/tag994.xml"/><Relationship Id="rId122" Type="http://schemas.openxmlformats.org/officeDocument/2006/relationships/tags" Target="../tags/tag1015.xml"/><Relationship Id="rId143" Type="http://schemas.openxmlformats.org/officeDocument/2006/relationships/tags" Target="../tags/tag1036.xml"/><Relationship Id="rId148" Type="http://schemas.openxmlformats.org/officeDocument/2006/relationships/tags" Target="../tags/tag1041.xml"/><Relationship Id="rId164" Type="http://schemas.openxmlformats.org/officeDocument/2006/relationships/tags" Target="../tags/tag1057.xml"/><Relationship Id="rId169" Type="http://schemas.openxmlformats.org/officeDocument/2006/relationships/tags" Target="../tags/tag1062.xml"/><Relationship Id="rId185" Type="http://schemas.openxmlformats.org/officeDocument/2006/relationships/tags" Target="../tags/tag1078.xml"/><Relationship Id="rId4" Type="http://schemas.openxmlformats.org/officeDocument/2006/relationships/tags" Target="../tags/tag897.xml"/><Relationship Id="rId9" Type="http://schemas.openxmlformats.org/officeDocument/2006/relationships/tags" Target="../tags/tag902.xml"/><Relationship Id="rId180" Type="http://schemas.openxmlformats.org/officeDocument/2006/relationships/tags" Target="../tags/tag1073.xml"/><Relationship Id="rId26" Type="http://schemas.openxmlformats.org/officeDocument/2006/relationships/tags" Target="../tags/tag919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116.xml"/><Relationship Id="rId117" Type="http://schemas.openxmlformats.org/officeDocument/2006/relationships/tags" Target="../tags/tag1207.xml"/><Relationship Id="rId21" Type="http://schemas.openxmlformats.org/officeDocument/2006/relationships/tags" Target="../tags/tag1111.xml"/><Relationship Id="rId42" Type="http://schemas.openxmlformats.org/officeDocument/2006/relationships/tags" Target="../tags/tag1132.xml"/><Relationship Id="rId47" Type="http://schemas.openxmlformats.org/officeDocument/2006/relationships/tags" Target="../tags/tag1137.xml"/><Relationship Id="rId63" Type="http://schemas.openxmlformats.org/officeDocument/2006/relationships/tags" Target="../tags/tag1153.xml"/><Relationship Id="rId68" Type="http://schemas.openxmlformats.org/officeDocument/2006/relationships/tags" Target="../tags/tag1158.xml"/><Relationship Id="rId84" Type="http://schemas.openxmlformats.org/officeDocument/2006/relationships/tags" Target="../tags/tag1174.xml"/><Relationship Id="rId89" Type="http://schemas.openxmlformats.org/officeDocument/2006/relationships/tags" Target="../tags/tag1179.xml"/><Relationship Id="rId112" Type="http://schemas.openxmlformats.org/officeDocument/2006/relationships/tags" Target="../tags/tag1202.xml"/><Relationship Id="rId16" Type="http://schemas.openxmlformats.org/officeDocument/2006/relationships/tags" Target="../tags/tag1106.xml"/><Relationship Id="rId107" Type="http://schemas.openxmlformats.org/officeDocument/2006/relationships/tags" Target="../tags/tag1197.xml"/><Relationship Id="rId11" Type="http://schemas.openxmlformats.org/officeDocument/2006/relationships/tags" Target="../tags/tag1101.xml"/><Relationship Id="rId24" Type="http://schemas.openxmlformats.org/officeDocument/2006/relationships/tags" Target="../tags/tag1114.xml"/><Relationship Id="rId32" Type="http://schemas.openxmlformats.org/officeDocument/2006/relationships/tags" Target="../tags/tag1122.xml"/><Relationship Id="rId37" Type="http://schemas.openxmlformats.org/officeDocument/2006/relationships/tags" Target="../tags/tag1127.xml"/><Relationship Id="rId40" Type="http://schemas.openxmlformats.org/officeDocument/2006/relationships/tags" Target="../tags/tag1130.xml"/><Relationship Id="rId45" Type="http://schemas.openxmlformats.org/officeDocument/2006/relationships/tags" Target="../tags/tag1135.xml"/><Relationship Id="rId53" Type="http://schemas.openxmlformats.org/officeDocument/2006/relationships/tags" Target="../tags/tag1143.xml"/><Relationship Id="rId58" Type="http://schemas.openxmlformats.org/officeDocument/2006/relationships/tags" Target="../tags/tag1148.xml"/><Relationship Id="rId66" Type="http://schemas.openxmlformats.org/officeDocument/2006/relationships/tags" Target="../tags/tag1156.xml"/><Relationship Id="rId74" Type="http://schemas.openxmlformats.org/officeDocument/2006/relationships/tags" Target="../tags/tag1164.xml"/><Relationship Id="rId79" Type="http://schemas.openxmlformats.org/officeDocument/2006/relationships/tags" Target="../tags/tag1169.xml"/><Relationship Id="rId87" Type="http://schemas.openxmlformats.org/officeDocument/2006/relationships/tags" Target="../tags/tag1177.xml"/><Relationship Id="rId102" Type="http://schemas.openxmlformats.org/officeDocument/2006/relationships/tags" Target="../tags/tag1192.xml"/><Relationship Id="rId110" Type="http://schemas.openxmlformats.org/officeDocument/2006/relationships/tags" Target="../tags/tag1200.xml"/><Relationship Id="rId115" Type="http://schemas.openxmlformats.org/officeDocument/2006/relationships/tags" Target="../tags/tag1205.xml"/><Relationship Id="rId5" Type="http://schemas.openxmlformats.org/officeDocument/2006/relationships/tags" Target="../tags/tag1095.xml"/><Relationship Id="rId61" Type="http://schemas.openxmlformats.org/officeDocument/2006/relationships/tags" Target="../tags/tag1151.xml"/><Relationship Id="rId82" Type="http://schemas.openxmlformats.org/officeDocument/2006/relationships/tags" Target="../tags/tag1172.xml"/><Relationship Id="rId90" Type="http://schemas.openxmlformats.org/officeDocument/2006/relationships/tags" Target="../tags/tag1180.xml"/><Relationship Id="rId95" Type="http://schemas.openxmlformats.org/officeDocument/2006/relationships/tags" Target="../tags/tag1185.xml"/><Relationship Id="rId19" Type="http://schemas.openxmlformats.org/officeDocument/2006/relationships/tags" Target="../tags/tag1109.xml"/><Relationship Id="rId14" Type="http://schemas.openxmlformats.org/officeDocument/2006/relationships/tags" Target="../tags/tag1104.xml"/><Relationship Id="rId22" Type="http://schemas.openxmlformats.org/officeDocument/2006/relationships/tags" Target="../tags/tag1112.xml"/><Relationship Id="rId27" Type="http://schemas.openxmlformats.org/officeDocument/2006/relationships/tags" Target="../tags/tag1117.xml"/><Relationship Id="rId30" Type="http://schemas.openxmlformats.org/officeDocument/2006/relationships/tags" Target="../tags/tag1120.xml"/><Relationship Id="rId35" Type="http://schemas.openxmlformats.org/officeDocument/2006/relationships/tags" Target="../tags/tag1125.xml"/><Relationship Id="rId43" Type="http://schemas.openxmlformats.org/officeDocument/2006/relationships/tags" Target="../tags/tag1133.xml"/><Relationship Id="rId48" Type="http://schemas.openxmlformats.org/officeDocument/2006/relationships/tags" Target="../tags/tag1138.xml"/><Relationship Id="rId56" Type="http://schemas.openxmlformats.org/officeDocument/2006/relationships/tags" Target="../tags/tag1146.xml"/><Relationship Id="rId64" Type="http://schemas.openxmlformats.org/officeDocument/2006/relationships/tags" Target="../tags/tag1154.xml"/><Relationship Id="rId69" Type="http://schemas.openxmlformats.org/officeDocument/2006/relationships/tags" Target="../tags/tag1159.xml"/><Relationship Id="rId77" Type="http://schemas.openxmlformats.org/officeDocument/2006/relationships/tags" Target="../tags/tag1167.xml"/><Relationship Id="rId100" Type="http://schemas.openxmlformats.org/officeDocument/2006/relationships/tags" Target="../tags/tag1190.xml"/><Relationship Id="rId105" Type="http://schemas.openxmlformats.org/officeDocument/2006/relationships/tags" Target="../tags/tag1195.xml"/><Relationship Id="rId113" Type="http://schemas.openxmlformats.org/officeDocument/2006/relationships/tags" Target="../tags/tag1203.xml"/><Relationship Id="rId118" Type="http://schemas.openxmlformats.org/officeDocument/2006/relationships/slideLayout" Target="../slideLayouts/slideLayout1.xml"/><Relationship Id="rId8" Type="http://schemas.openxmlformats.org/officeDocument/2006/relationships/tags" Target="../tags/tag1098.xml"/><Relationship Id="rId51" Type="http://schemas.openxmlformats.org/officeDocument/2006/relationships/tags" Target="../tags/tag1141.xml"/><Relationship Id="rId72" Type="http://schemas.openxmlformats.org/officeDocument/2006/relationships/tags" Target="../tags/tag1162.xml"/><Relationship Id="rId80" Type="http://schemas.openxmlformats.org/officeDocument/2006/relationships/tags" Target="../tags/tag1170.xml"/><Relationship Id="rId85" Type="http://schemas.openxmlformats.org/officeDocument/2006/relationships/tags" Target="../tags/tag1175.xml"/><Relationship Id="rId93" Type="http://schemas.openxmlformats.org/officeDocument/2006/relationships/tags" Target="../tags/tag1183.xml"/><Relationship Id="rId98" Type="http://schemas.openxmlformats.org/officeDocument/2006/relationships/tags" Target="../tags/tag1188.xml"/><Relationship Id="rId3" Type="http://schemas.openxmlformats.org/officeDocument/2006/relationships/tags" Target="../tags/tag1093.xml"/><Relationship Id="rId12" Type="http://schemas.openxmlformats.org/officeDocument/2006/relationships/tags" Target="../tags/tag1102.xml"/><Relationship Id="rId17" Type="http://schemas.openxmlformats.org/officeDocument/2006/relationships/tags" Target="../tags/tag1107.xml"/><Relationship Id="rId25" Type="http://schemas.openxmlformats.org/officeDocument/2006/relationships/tags" Target="../tags/tag1115.xml"/><Relationship Id="rId33" Type="http://schemas.openxmlformats.org/officeDocument/2006/relationships/tags" Target="../tags/tag1123.xml"/><Relationship Id="rId38" Type="http://schemas.openxmlformats.org/officeDocument/2006/relationships/tags" Target="../tags/tag1128.xml"/><Relationship Id="rId46" Type="http://schemas.openxmlformats.org/officeDocument/2006/relationships/tags" Target="../tags/tag1136.xml"/><Relationship Id="rId59" Type="http://schemas.openxmlformats.org/officeDocument/2006/relationships/tags" Target="../tags/tag1149.xml"/><Relationship Id="rId67" Type="http://schemas.openxmlformats.org/officeDocument/2006/relationships/tags" Target="../tags/tag1157.xml"/><Relationship Id="rId103" Type="http://schemas.openxmlformats.org/officeDocument/2006/relationships/tags" Target="../tags/tag1193.xml"/><Relationship Id="rId108" Type="http://schemas.openxmlformats.org/officeDocument/2006/relationships/tags" Target="../tags/tag1198.xml"/><Relationship Id="rId116" Type="http://schemas.openxmlformats.org/officeDocument/2006/relationships/tags" Target="../tags/tag1206.xml"/><Relationship Id="rId20" Type="http://schemas.openxmlformats.org/officeDocument/2006/relationships/tags" Target="../tags/tag1110.xml"/><Relationship Id="rId41" Type="http://schemas.openxmlformats.org/officeDocument/2006/relationships/tags" Target="../tags/tag1131.xml"/><Relationship Id="rId54" Type="http://schemas.openxmlformats.org/officeDocument/2006/relationships/tags" Target="../tags/tag1144.xml"/><Relationship Id="rId62" Type="http://schemas.openxmlformats.org/officeDocument/2006/relationships/tags" Target="../tags/tag1152.xml"/><Relationship Id="rId70" Type="http://schemas.openxmlformats.org/officeDocument/2006/relationships/tags" Target="../tags/tag1160.xml"/><Relationship Id="rId75" Type="http://schemas.openxmlformats.org/officeDocument/2006/relationships/tags" Target="../tags/tag1165.xml"/><Relationship Id="rId83" Type="http://schemas.openxmlformats.org/officeDocument/2006/relationships/tags" Target="../tags/tag1173.xml"/><Relationship Id="rId88" Type="http://schemas.openxmlformats.org/officeDocument/2006/relationships/tags" Target="../tags/tag1178.xml"/><Relationship Id="rId91" Type="http://schemas.openxmlformats.org/officeDocument/2006/relationships/tags" Target="../tags/tag1181.xml"/><Relationship Id="rId96" Type="http://schemas.openxmlformats.org/officeDocument/2006/relationships/tags" Target="../tags/tag1186.xml"/><Relationship Id="rId111" Type="http://schemas.openxmlformats.org/officeDocument/2006/relationships/tags" Target="../tags/tag1201.xml"/><Relationship Id="rId1" Type="http://schemas.openxmlformats.org/officeDocument/2006/relationships/tags" Target="../tags/tag1091.xml"/><Relationship Id="rId6" Type="http://schemas.openxmlformats.org/officeDocument/2006/relationships/tags" Target="../tags/tag1096.xml"/><Relationship Id="rId15" Type="http://schemas.openxmlformats.org/officeDocument/2006/relationships/tags" Target="../tags/tag1105.xml"/><Relationship Id="rId23" Type="http://schemas.openxmlformats.org/officeDocument/2006/relationships/tags" Target="../tags/tag1113.xml"/><Relationship Id="rId28" Type="http://schemas.openxmlformats.org/officeDocument/2006/relationships/tags" Target="../tags/tag1118.xml"/><Relationship Id="rId36" Type="http://schemas.openxmlformats.org/officeDocument/2006/relationships/tags" Target="../tags/tag1126.xml"/><Relationship Id="rId49" Type="http://schemas.openxmlformats.org/officeDocument/2006/relationships/tags" Target="../tags/tag1139.xml"/><Relationship Id="rId57" Type="http://schemas.openxmlformats.org/officeDocument/2006/relationships/tags" Target="../tags/tag1147.xml"/><Relationship Id="rId106" Type="http://schemas.openxmlformats.org/officeDocument/2006/relationships/tags" Target="../tags/tag1196.xml"/><Relationship Id="rId114" Type="http://schemas.openxmlformats.org/officeDocument/2006/relationships/tags" Target="../tags/tag1204.xml"/><Relationship Id="rId10" Type="http://schemas.openxmlformats.org/officeDocument/2006/relationships/tags" Target="../tags/tag1100.xml"/><Relationship Id="rId31" Type="http://schemas.openxmlformats.org/officeDocument/2006/relationships/tags" Target="../tags/tag1121.xml"/><Relationship Id="rId44" Type="http://schemas.openxmlformats.org/officeDocument/2006/relationships/tags" Target="../tags/tag1134.xml"/><Relationship Id="rId52" Type="http://schemas.openxmlformats.org/officeDocument/2006/relationships/tags" Target="../tags/tag1142.xml"/><Relationship Id="rId60" Type="http://schemas.openxmlformats.org/officeDocument/2006/relationships/tags" Target="../tags/tag1150.xml"/><Relationship Id="rId65" Type="http://schemas.openxmlformats.org/officeDocument/2006/relationships/tags" Target="../tags/tag1155.xml"/><Relationship Id="rId73" Type="http://schemas.openxmlformats.org/officeDocument/2006/relationships/tags" Target="../tags/tag1163.xml"/><Relationship Id="rId78" Type="http://schemas.openxmlformats.org/officeDocument/2006/relationships/tags" Target="../tags/tag1168.xml"/><Relationship Id="rId81" Type="http://schemas.openxmlformats.org/officeDocument/2006/relationships/tags" Target="../tags/tag1171.xml"/><Relationship Id="rId86" Type="http://schemas.openxmlformats.org/officeDocument/2006/relationships/tags" Target="../tags/tag1176.xml"/><Relationship Id="rId94" Type="http://schemas.openxmlformats.org/officeDocument/2006/relationships/tags" Target="../tags/tag1184.xml"/><Relationship Id="rId99" Type="http://schemas.openxmlformats.org/officeDocument/2006/relationships/tags" Target="../tags/tag1189.xml"/><Relationship Id="rId101" Type="http://schemas.openxmlformats.org/officeDocument/2006/relationships/tags" Target="../tags/tag1191.xml"/><Relationship Id="rId4" Type="http://schemas.openxmlformats.org/officeDocument/2006/relationships/tags" Target="../tags/tag1094.xml"/><Relationship Id="rId9" Type="http://schemas.openxmlformats.org/officeDocument/2006/relationships/tags" Target="../tags/tag1099.xml"/><Relationship Id="rId13" Type="http://schemas.openxmlformats.org/officeDocument/2006/relationships/tags" Target="../tags/tag1103.xml"/><Relationship Id="rId18" Type="http://schemas.openxmlformats.org/officeDocument/2006/relationships/tags" Target="../tags/tag1108.xml"/><Relationship Id="rId39" Type="http://schemas.openxmlformats.org/officeDocument/2006/relationships/tags" Target="../tags/tag1129.xml"/><Relationship Id="rId109" Type="http://schemas.openxmlformats.org/officeDocument/2006/relationships/tags" Target="../tags/tag1199.xml"/><Relationship Id="rId34" Type="http://schemas.openxmlformats.org/officeDocument/2006/relationships/tags" Target="../tags/tag1124.xml"/><Relationship Id="rId50" Type="http://schemas.openxmlformats.org/officeDocument/2006/relationships/tags" Target="../tags/tag1140.xml"/><Relationship Id="rId55" Type="http://schemas.openxmlformats.org/officeDocument/2006/relationships/tags" Target="../tags/tag1145.xml"/><Relationship Id="rId76" Type="http://schemas.openxmlformats.org/officeDocument/2006/relationships/tags" Target="../tags/tag1166.xml"/><Relationship Id="rId97" Type="http://schemas.openxmlformats.org/officeDocument/2006/relationships/tags" Target="../tags/tag1187.xml"/><Relationship Id="rId104" Type="http://schemas.openxmlformats.org/officeDocument/2006/relationships/tags" Target="../tags/tag1194.xml"/><Relationship Id="rId7" Type="http://schemas.openxmlformats.org/officeDocument/2006/relationships/tags" Target="../tags/tag1097.xml"/><Relationship Id="rId71" Type="http://schemas.openxmlformats.org/officeDocument/2006/relationships/tags" Target="../tags/tag1161.xml"/><Relationship Id="rId92" Type="http://schemas.openxmlformats.org/officeDocument/2006/relationships/tags" Target="../tags/tag1182.xml"/><Relationship Id="rId2" Type="http://schemas.openxmlformats.org/officeDocument/2006/relationships/tags" Target="../tags/tag1092.xml"/><Relationship Id="rId29" Type="http://schemas.openxmlformats.org/officeDocument/2006/relationships/tags" Target="../tags/tag1119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324.xml"/><Relationship Id="rId21" Type="http://schemas.openxmlformats.org/officeDocument/2006/relationships/tags" Target="../tags/tag1228.xml"/><Relationship Id="rId42" Type="http://schemas.openxmlformats.org/officeDocument/2006/relationships/tags" Target="../tags/tag1249.xml"/><Relationship Id="rId63" Type="http://schemas.openxmlformats.org/officeDocument/2006/relationships/tags" Target="../tags/tag1270.xml"/><Relationship Id="rId84" Type="http://schemas.openxmlformats.org/officeDocument/2006/relationships/tags" Target="../tags/tag1291.xml"/><Relationship Id="rId138" Type="http://schemas.openxmlformats.org/officeDocument/2006/relationships/tags" Target="../tags/tag1345.xml"/><Relationship Id="rId159" Type="http://schemas.openxmlformats.org/officeDocument/2006/relationships/tags" Target="../tags/tag1366.xml"/><Relationship Id="rId170" Type="http://schemas.openxmlformats.org/officeDocument/2006/relationships/tags" Target="../tags/tag1377.xml"/><Relationship Id="rId191" Type="http://schemas.openxmlformats.org/officeDocument/2006/relationships/tags" Target="../tags/tag1398.xml"/><Relationship Id="rId205" Type="http://schemas.openxmlformats.org/officeDocument/2006/relationships/tags" Target="../tags/tag1412.xml"/><Relationship Id="rId107" Type="http://schemas.openxmlformats.org/officeDocument/2006/relationships/tags" Target="../tags/tag1314.xml"/><Relationship Id="rId11" Type="http://schemas.openxmlformats.org/officeDocument/2006/relationships/tags" Target="../tags/tag1218.xml"/><Relationship Id="rId32" Type="http://schemas.openxmlformats.org/officeDocument/2006/relationships/tags" Target="../tags/tag1239.xml"/><Relationship Id="rId37" Type="http://schemas.openxmlformats.org/officeDocument/2006/relationships/tags" Target="../tags/tag1244.xml"/><Relationship Id="rId53" Type="http://schemas.openxmlformats.org/officeDocument/2006/relationships/tags" Target="../tags/tag1260.xml"/><Relationship Id="rId58" Type="http://schemas.openxmlformats.org/officeDocument/2006/relationships/tags" Target="../tags/tag1265.xml"/><Relationship Id="rId74" Type="http://schemas.openxmlformats.org/officeDocument/2006/relationships/tags" Target="../tags/tag1281.xml"/><Relationship Id="rId79" Type="http://schemas.openxmlformats.org/officeDocument/2006/relationships/tags" Target="../tags/tag1286.xml"/><Relationship Id="rId102" Type="http://schemas.openxmlformats.org/officeDocument/2006/relationships/tags" Target="../tags/tag1309.xml"/><Relationship Id="rId123" Type="http://schemas.openxmlformats.org/officeDocument/2006/relationships/tags" Target="../tags/tag1330.xml"/><Relationship Id="rId128" Type="http://schemas.openxmlformats.org/officeDocument/2006/relationships/tags" Target="../tags/tag1335.xml"/><Relationship Id="rId144" Type="http://schemas.openxmlformats.org/officeDocument/2006/relationships/tags" Target="../tags/tag1351.xml"/><Relationship Id="rId149" Type="http://schemas.openxmlformats.org/officeDocument/2006/relationships/tags" Target="../tags/tag1356.xml"/><Relationship Id="rId5" Type="http://schemas.openxmlformats.org/officeDocument/2006/relationships/tags" Target="../tags/tag1212.xml"/><Relationship Id="rId90" Type="http://schemas.openxmlformats.org/officeDocument/2006/relationships/tags" Target="../tags/tag1297.xml"/><Relationship Id="rId95" Type="http://schemas.openxmlformats.org/officeDocument/2006/relationships/tags" Target="../tags/tag1302.xml"/><Relationship Id="rId160" Type="http://schemas.openxmlformats.org/officeDocument/2006/relationships/tags" Target="../tags/tag1367.xml"/><Relationship Id="rId165" Type="http://schemas.openxmlformats.org/officeDocument/2006/relationships/tags" Target="../tags/tag1372.xml"/><Relationship Id="rId181" Type="http://schemas.openxmlformats.org/officeDocument/2006/relationships/tags" Target="../tags/tag1388.xml"/><Relationship Id="rId186" Type="http://schemas.openxmlformats.org/officeDocument/2006/relationships/tags" Target="../tags/tag1393.xml"/><Relationship Id="rId211" Type="http://schemas.openxmlformats.org/officeDocument/2006/relationships/tags" Target="../tags/tag1418.xml"/><Relationship Id="rId22" Type="http://schemas.openxmlformats.org/officeDocument/2006/relationships/tags" Target="../tags/tag1229.xml"/><Relationship Id="rId27" Type="http://schemas.openxmlformats.org/officeDocument/2006/relationships/tags" Target="../tags/tag1234.xml"/><Relationship Id="rId43" Type="http://schemas.openxmlformats.org/officeDocument/2006/relationships/tags" Target="../tags/tag1250.xml"/><Relationship Id="rId48" Type="http://schemas.openxmlformats.org/officeDocument/2006/relationships/tags" Target="../tags/tag1255.xml"/><Relationship Id="rId64" Type="http://schemas.openxmlformats.org/officeDocument/2006/relationships/tags" Target="../tags/tag1271.xml"/><Relationship Id="rId69" Type="http://schemas.openxmlformats.org/officeDocument/2006/relationships/tags" Target="../tags/tag1276.xml"/><Relationship Id="rId113" Type="http://schemas.openxmlformats.org/officeDocument/2006/relationships/tags" Target="../tags/tag1320.xml"/><Relationship Id="rId118" Type="http://schemas.openxmlformats.org/officeDocument/2006/relationships/tags" Target="../tags/tag1325.xml"/><Relationship Id="rId134" Type="http://schemas.openxmlformats.org/officeDocument/2006/relationships/tags" Target="../tags/tag1341.xml"/><Relationship Id="rId139" Type="http://schemas.openxmlformats.org/officeDocument/2006/relationships/tags" Target="../tags/tag1346.xml"/><Relationship Id="rId80" Type="http://schemas.openxmlformats.org/officeDocument/2006/relationships/tags" Target="../tags/tag1287.xml"/><Relationship Id="rId85" Type="http://schemas.openxmlformats.org/officeDocument/2006/relationships/tags" Target="../tags/tag1292.xml"/><Relationship Id="rId150" Type="http://schemas.openxmlformats.org/officeDocument/2006/relationships/tags" Target="../tags/tag1357.xml"/><Relationship Id="rId155" Type="http://schemas.openxmlformats.org/officeDocument/2006/relationships/tags" Target="../tags/tag1362.xml"/><Relationship Id="rId171" Type="http://schemas.openxmlformats.org/officeDocument/2006/relationships/tags" Target="../tags/tag1378.xml"/><Relationship Id="rId176" Type="http://schemas.openxmlformats.org/officeDocument/2006/relationships/tags" Target="../tags/tag1383.xml"/><Relationship Id="rId192" Type="http://schemas.openxmlformats.org/officeDocument/2006/relationships/tags" Target="../tags/tag1399.xml"/><Relationship Id="rId197" Type="http://schemas.openxmlformats.org/officeDocument/2006/relationships/tags" Target="../tags/tag1404.xml"/><Relationship Id="rId206" Type="http://schemas.openxmlformats.org/officeDocument/2006/relationships/tags" Target="../tags/tag1413.xml"/><Relationship Id="rId201" Type="http://schemas.openxmlformats.org/officeDocument/2006/relationships/tags" Target="../tags/tag1408.xml"/><Relationship Id="rId12" Type="http://schemas.openxmlformats.org/officeDocument/2006/relationships/tags" Target="../tags/tag1219.xml"/><Relationship Id="rId17" Type="http://schemas.openxmlformats.org/officeDocument/2006/relationships/tags" Target="../tags/tag1224.xml"/><Relationship Id="rId33" Type="http://schemas.openxmlformats.org/officeDocument/2006/relationships/tags" Target="../tags/tag1240.xml"/><Relationship Id="rId38" Type="http://schemas.openxmlformats.org/officeDocument/2006/relationships/tags" Target="../tags/tag1245.xml"/><Relationship Id="rId59" Type="http://schemas.openxmlformats.org/officeDocument/2006/relationships/tags" Target="../tags/tag1266.xml"/><Relationship Id="rId103" Type="http://schemas.openxmlformats.org/officeDocument/2006/relationships/tags" Target="../tags/tag1310.xml"/><Relationship Id="rId108" Type="http://schemas.openxmlformats.org/officeDocument/2006/relationships/tags" Target="../tags/tag1315.xml"/><Relationship Id="rId124" Type="http://schemas.openxmlformats.org/officeDocument/2006/relationships/tags" Target="../tags/tag1331.xml"/><Relationship Id="rId129" Type="http://schemas.openxmlformats.org/officeDocument/2006/relationships/tags" Target="../tags/tag1336.xml"/><Relationship Id="rId54" Type="http://schemas.openxmlformats.org/officeDocument/2006/relationships/tags" Target="../tags/tag1261.xml"/><Relationship Id="rId70" Type="http://schemas.openxmlformats.org/officeDocument/2006/relationships/tags" Target="../tags/tag1277.xml"/><Relationship Id="rId75" Type="http://schemas.openxmlformats.org/officeDocument/2006/relationships/tags" Target="../tags/tag1282.xml"/><Relationship Id="rId91" Type="http://schemas.openxmlformats.org/officeDocument/2006/relationships/tags" Target="../tags/tag1298.xml"/><Relationship Id="rId96" Type="http://schemas.openxmlformats.org/officeDocument/2006/relationships/tags" Target="../tags/tag1303.xml"/><Relationship Id="rId140" Type="http://schemas.openxmlformats.org/officeDocument/2006/relationships/tags" Target="../tags/tag1347.xml"/><Relationship Id="rId145" Type="http://schemas.openxmlformats.org/officeDocument/2006/relationships/tags" Target="../tags/tag1352.xml"/><Relationship Id="rId161" Type="http://schemas.openxmlformats.org/officeDocument/2006/relationships/tags" Target="../tags/tag1368.xml"/><Relationship Id="rId166" Type="http://schemas.openxmlformats.org/officeDocument/2006/relationships/tags" Target="../tags/tag1373.xml"/><Relationship Id="rId182" Type="http://schemas.openxmlformats.org/officeDocument/2006/relationships/tags" Target="../tags/tag1389.xml"/><Relationship Id="rId187" Type="http://schemas.openxmlformats.org/officeDocument/2006/relationships/tags" Target="../tags/tag1394.xml"/><Relationship Id="rId1" Type="http://schemas.openxmlformats.org/officeDocument/2006/relationships/tags" Target="../tags/tag1208.xml"/><Relationship Id="rId6" Type="http://schemas.openxmlformats.org/officeDocument/2006/relationships/tags" Target="../tags/tag1213.xml"/><Relationship Id="rId212" Type="http://schemas.openxmlformats.org/officeDocument/2006/relationships/tags" Target="../tags/tag1419.xml"/><Relationship Id="rId23" Type="http://schemas.openxmlformats.org/officeDocument/2006/relationships/tags" Target="../tags/tag1230.xml"/><Relationship Id="rId28" Type="http://schemas.openxmlformats.org/officeDocument/2006/relationships/tags" Target="../tags/tag1235.xml"/><Relationship Id="rId49" Type="http://schemas.openxmlformats.org/officeDocument/2006/relationships/tags" Target="../tags/tag1256.xml"/><Relationship Id="rId114" Type="http://schemas.openxmlformats.org/officeDocument/2006/relationships/tags" Target="../tags/tag1321.xml"/><Relationship Id="rId119" Type="http://schemas.openxmlformats.org/officeDocument/2006/relationships/tags" Target="../tags/tag1326.xml"/><Relationship Id="rId44" Type="http://schemas.openxmlformats.org/officeDocument/2006/relationships/tags" Target="../tags/tag1251.xml"/><Relationship Id="rId60" Type="http://schemas.openxmlformats.org/officeDocument/2006/relationships/tags" Target="../tags/tag1267.xml"/><Relationship Id="rId65" Type="http://schemas.openxmlformats.org/officeDocument/2006/relationships/tags" Target="../tags/tag1272.xml"/><Relationship Id="rId81" Type="http://schemas.openxmlformats.org/officeDocument/2006/relationships/tags" Target="../tags/tag1288.xml"/><Relationship Id="rId86" Type="http://schemas.openxmlformats.org/officeDocument/2006/relationships/tags" Target="../tags/tag1293.xml"/><Relationship Id="rId130" Type="http://schemas.openxmlformats.org/officeDocument/2006/relationships/tags" Target="../tags/tag1337.xml"/><Relationship Id="rId135" Type="http://schemas.openxmlformats.org/officeDocument/2006/relationships/tags" Target="../tags/tag1342.xml"/><Relationship Id="rId151" Type="http://schemas.openxmlformats.org/officeDocument/2006/relationships/tags" Target="../tags/tag1358.xml"/><Relationship Id="rId156" Type="http://schemas.openxmlformats.org/officeDocument/2006/relationships/tags" Target="../tags/tag1363.xml"/><Relationship Id="rId177" Type="http://schemas.openxmlformats.org/officeDocument/2006/relationships/tags" Target="../tags/tag1384.xml"/><Relationship Id="rId198" Type="http://schemas.openxmlformats.org/officeDocument/2006/relationships/tags" Target="../tags/tag1405.xml"/><Relationship Id="rId172" Type="http://schemas.openxmlformats.org/officeDocument/2006/relationships/tags" Target="../tags/tag1379.xml"/><Relationship Id="rId193" Type="http://schemas.openxmlformats.org/officeDocument/2006/relationships/tags" Target="../tags/tag1400.xml"/><Relationship Id="rId202" Type="http://schemas.openxmlformats.org/officeDocument/2006/relationships/tags" Target="../tags/tag1409.xml"/><Relationship Id="rId207" Type="http://schemas.openxmlformats.org/officeDocument/2006/relationships/tags" Target="../tags/tag1414.xml"/><Relationship Id="rId13" Type="http://schemas.openxmlformats.org/officeDocument/2006/relationships/tags" Target="../tags/tag1220.xml"/><Relationship Id="rId18" Type="http://schemas.openxmlformats.org/officeDocument/2006/relationships/tags" Target="../tags/tag1225.xml"/><Relationship Id="rId39" Type="http://schemas.openxmlformats.org/officeDocument/2006/relationships/tags" Target="../tags/tag1246.xml"/><Relationship Id="rId109" Type="http://schemas.openxmlformats.org/officeDocument/2006/relationships/tags" Target="../tags/tag1316.xml"/><Relationship Id="rId34" Type="http://schemas.openxmlformats.org/officeDocument/2006/relationships/tags" Target="../tags/tag1241.xml"/><Relationship Id="rId50" Type="http://schemas.openxmlformats.org/officeDocument/2006/relationships/tags" Target="../tags/tag1257.xml"/><Relationship Id="rId55" Type="http://schemas.openxmlformats.org/officeDocument/2006/relationships/tags" Target="../tags/tag1262.xml"/><Relationship Id="rId76" Type="http://schemas.openxmlformats.org/officeDocument/2006/relationships/tags" Target="../tags/tag1283.xml"/><Relationship Id="rId97" Type="http://schemas.openxmlformats.org/officeDocument/2006/relationships/tags" Target="../tags/tag1304.xml"/><Relationship Id="rId104" Type="http://schemas.openxmlformats.org/officeDocument/2006/relationships/tags" Target="../tags/tag1311.xml"/><Relationship Id="rId120" Type="http://schemas.openxmlformats.org/officeDocument/2006/relationships/tags" Target="../tags/tag1327.xml"/><Relationship Id="rId125" Type="http://schemas.openxmlformats.org/officeDocument/2006/relationships/tags" Target="../tags/tag1332.xml"/><Relationship Id="rId141" Type="http://schemas.openxmlformats.org/officeDocument/2006/relationships/tags" Target="../tags/tag1348.xml"/><Relationship Id="rId146" Type="http://schemas.openxmlformats.org/officeDocument/2006/relationships/tags" Target="../tags/tag1353.xml"/><Relationship Id="rId167" Type="http://schemas.openxmlformats.org/officeDocument/2006/relationships/tags" Target="../tags/tag1374.xml"/><Relationship Id="rId188" Type="http://schemas.openxmlformats.org/officeDocument/2006/relationships/tags" Target="../tags/tag1395.xml"/><Relationship Id="rId7" Type="http://schemas.openxmlformats.org/officeDocument/2006/relationships/tags" Target="../tags/tag1214.xml"/><Relationship Id="rId71" Type="http://schemas.openxmlformats.org/officeDocument/2006/relationships/tags" Target="../tags/tag1278.xml"/><Relationship Id="rId92" Type="http://schemas.openxmlformats.org/officeDocument/2006/relationships/tags" Target="../tags/tag1299.xml"/><Relationship Id="rId162" Type="http://schemas.openxmlformats.org/officeDocument/2006/relationships/tags" Target="../tags/tag1369.xml"/><Relationship Id="rId183" Type="http://schemas.openxmlformats.org/officeDocument/2006/relationships/tags" Target="../tags/tag1390.xml"/><Relationship Id="rId213" Type="http://schemas.openxmlformats.org/officeDocument/2006/relationships/tags" Target="../tags/tag1420.xml"/><Relationship Id="rId2" Type="http://schemas.openxmlformats.org/officeDocument/2006/relationships/tags" Target="../tags/tag1209.xml"/><Relationship Id="rId29" Type="http://schemas.openxmlformats.org/officeDocument/2006/relationships/tags" Target="../tags/tag1236.xml"/><Relationship Id="rId24" Type="http://schemas.openxmlformats.org/officeDocument/2006/relationships/tags" Target="../tags/tag1231.xml"/><Relationship Id="rId40" Type="http://schemas.openxmlformats.org/officeDocument/2006/relationships/tags" Target="../tags/tag1247.xml"/><Relationship Id="rId45" Type="http://schemas.openxmlformats.org/officeDocument/2006/relationships/tags" Target="../tags/tag1252.xml"/><Relationship Id="rId66" Type="http://schemas.openxmlformats.org/officeDocument/2006/relationships/tags" Target="../tags/tag1273.xml"/><Relationship Id="rId87" Type="http://schemas.openxmlformats.org/officeDocument/2006/relationships/tags" Target="../tags/tag1294.xml"/><Relationship Id="rId110" Type="http://schemas.openxmlformats.org/officeDocument/2006/relationships/tags" Target="../tags/tag1317.xml"/><Relationship Id="rId115" Type="http://schemas.openxmlformats.org/officeDocument/2006/relationships/tags" Target="../tags/tag1322.xml"/><Relationship Id="rId131" Type="http://schemas.openxmlformats.org/officeDocument/2006/relationships/tags" Target="../tags/tag1338.xml"/><Relationship Id="rId136" Type="http://schemas.openxmlformats.org/officeDocument/2006/relationships/tags" Target="../tags/tag1343.xml"/><Relationship Id="rId157" Type="http://schemas.openxmlformats.org/officeDocument/2006/relationships/tags" Target="../tags/tag1364.xml"/><Relationship Id="rId178" Type="http://schemas.openxmlformats.org/officeDocument/2006/relationships/tags" Target="../tags/tag1385.xml"/><Relationship Id="rId61" Type="http://schemas.openxmlformats.org/officeDocument/2006/relationships/tags" Target="../tags/tag1268.xml"/><Relationship Id="rId82" Type="http://schemas.openxmlformats.org/officeDocument/2006/relationships/tags" Target="../tags/tag1289.xml"/><Relationship Id="rId152" Type="http://schemas.openxmlformats.org/officeDocument/2006/relationships/tags" Target="../tags/tag1359.xml"/><Relationship Id="rId173" Type="http://schemas.openxmlformats.org/officeDocument/2006/relationships/tags" Target="../tags/tag1380.xml"/><Relationship Id="rId194" Type="http://schemas.openxmlformats.org/officeDocument/2006/relationships/tags" Target="../tags/tag1401.xml"/><Relationship Id="rId199" Type="http://schemas.openxmlformats.org/officeDocument/2006/relationships/tags" Target="../tags/tag1406.xml"/><Relationship Id="rId203" Type="http://schemas.openxmlformats.org/officeDocument/2006/relationships/tags" Target="../tags/tag1410.xml"/><Relationship Id="rId208" Type="http://schemas.openxmlformats.org/officeDocument/2006/relationships/tags" Target="../tags/tag1415.xml"/><Relationship Id="rId19" Type="http://schemas.openxmlformats.org/officeDocument/2006/relationships/tags" Target="../tags/tag1226.xml"/><Relationship Id="rId14" Type="http://schemas.openxmlformats.org/officeDocument/2006/relationships/tags" Target="../tags/tag1221.xml"/><Relationship Id="rId30" Type="http://schemas.openxmlformats.org/officeDocument/2006/relationships/tags" Target="../tags/tag1237.xml"/><Relationship Id="rId35" Type="http://schemas.openxmlformats.org/officeDocument/2006/relationships/tags" Target="../tags/tag1242.xml"/><Relationship Id="rId56" Type="http://schemas.openxmlformats.org/officeDocument/2006/relationships/tags" Target="../tags/tag1263.xml"/><Relationship Id="rId77" Type="http://schemas.openxmlformats.org/officeDocument/2006/relationships/tags" Target="../tags/tag1284.xml"/><Relationship Id="rId100" Type="http://schemas.openxmlformats.org/officeDocument/2006/relationships/tags" Target="../tags/tag1307.xml"/><Relationship Id="rId105" Type="http://schemas.openxmlformats.org/officeDocument/2006/relationships/tags" Target="../tags/tag1312.xml"/><Relationship Id="rId126" Type="http://schemas.openxmlformats.org/officeDocument/2006/relationships/tags" Target="../tags/tag1333.xml"/><Relationship Id="rId147" Type="http://schemas.openxmlformats.org/officeDocument/2006/relationships/tags" Target="../tags/tag1354.xml"/><Relationship Id="rId168" Type="http://schemas.openxmlformats.org/officeDocument/2006/relationships/tags" Target="../tags/tag1375.xml"/><Relationship Id="rId8" Type="http://schemas.openxmlformats.org/officeDocument/2006/relationships/tags" Target="../tags/tag1215.xml"/><Relationship Id="rId51" Type="http://schemas.openxmlformats.org/officeDocument/2006/relationships/tags" Target="../tags/tag1258.xml"/><Relationship Id="rId72" Type="http://schemas.openxmlformats.org/officeDocument/2006/relationships/tags" Target="../tags/tag1279.xml"/><Relationship Id="rId93" Type="http://schemas.openxmlformats.org/officeDocument/2006/relationships/tags" Target="../tags/tag1300.xml"/><Relationship Id="rId98" Type="http://schemas.openxmlformats.org/officeDocument/2006/relationships/tags" Target="../tags/tag1305.xml"/><Relationship Id="rId121" Type="http://schemas.openxmlformats.org/officeDocument/2006/relationships/tags" Target="../tags/tag1328.xml"/><Relationship Id="rId142" Type="http://schemas.openxmlformats.org/officeDocument/2006/relationships/tags" Target="../tags/tag1349.xml"/><Relationship Id="rId163" Type="http://schemas.openxmlformats.org/officeDocument/2006/relationships/tags" Target="../tags/tag1370.xml"/><Relationship Id="rId184" Type="http://schemas.openxmlformats.org/officeDocument/2006/relationships/tags" Target="../tags/tag1391.xml"/><Relationship Id="rId189" Type="http://schemas.openxmlformats.org/officeDocument/2006/relationships/tags" Target="../tags/tag1396.xml"/><Relationship Id="rId3" Type="http://schemas.openxmlformats.org/officeDocument/2006/relationships/tags" Target="../tags/tag1210.xml"/><Relationship Id="rId214" Type="http://schemas.openxmlformats.org/officeDocument/2006/relationships/slideLayout" Target="../slideLayouts/slideLayout1.xml"/><Relationship Id="rId25" Type="http://schemas.openxmlformats.org/officeDocument/2006/relationships/tags" Target="../tags/tag1232.xml"/><Relationship Id="rId46" Type="http://schemas.openxmlformats.org/officeDocument/2006/relationships/tags" Target="../tags/tag1253.xml"/><Relationship Id="rId67" Type="http://schemas.openxmlformats.org/officeDocument/2006/relationships/tags" Target="../tags/tag1274.xml"/><Relationship Id="rId116" Type="http://schemas.openxmlformats.org/officeDocument/2006/relationships/tags" Target="../tags/tag1323.xml"/><Relationship Id="rId137" Type="http://schemas.openxmlformats.org/officeDocument/2006/relationships/tags" Target="../tags/tag1344.xml"/><Relationship Id="rId158" Type="http://schemas.openxmlformats.org/officeDocument/2006/relationships/tags" Target="../tags/tag1365.xml"/><Relationship Id="rId20" Type="http://schemas.openxmlformats.org/officeDocument/2006/relationships/tags" Target="../tags/tag1227.xml"/><Relationship Id="rId41" Type="http://schemas.openxmlformats.org/officeDocument/2006/relationships/tags" Target="../tags/tag1248.xml"/><Relationship Id="rId62" Type="http://schemas.openxmlformats.org/officeDocument/2006/relationships/tags" Target="../tags/tag1269.xml"/><Relationship Id="rId83" Type="http://schemas.openxmlformats.org/officeDocument/2006/relationships/tags" Target="../tags/tag1290.xml"/><Relationship Id="rId88" Type="http://schemas.openxmlformats.org/officeDocument/2006/relationships/tags" Target="../tags/tag1295.xml"/><Relationship Id="rId111" Type="http://schemas.openxmlformats.org/officeDocument/2006/relationships/tags" Target="../tags/tag1318.xml"/><Relationship Id="rId132" Type="http://schemas.openxmlformats.org/officeDocument/2006/relationships/tags" Target="../tags/tag1339.xml"/><Relationship Id="rId153" Type="http://schemas.openxmlformats.org/officeDocument/2006/relationships/tags" Target="../tags/tag1360.xml"/><Relationship Id="rId174" Type="http://schemas.openxmlformats.org/officeDocument/2006/relationships/tags" Target="../tags/tag1381.xml"/><Relationship Id="rId179" Type="http://schemas.openxmlformats.org/officeDocument/2006/relationships/tags" Target="../tags/tag1386.xml"/><Relationship Id="rId195" Type="http://schemas.openxmlformats.org/officeDocument/2006/relationships/tags" Target="../tags/tag1402.xml"/><Relationship Id="rId209" Type="http://schemas.openxmlformats.org/officeDocument/2006/relationships/tags" Target="../tags/tag1416.xml"/><Relationship Id="rId190" Type="http://schemas.openxmlformats.org/officeDocument/2006/relationships/tags" Target="../tags/tag1397.xml"/><Relationship Id="rId204" Type="http://schemas.openxmlformats.org/officeDocument/2006/relationships/tags" Target="../tags/tag1411.xml"/><Relationship Id="rId15" Type="http://schemas.openxmlformats.org/officeDocument/2006/relationships/tags" Target="../tags/tag1222.xml"/><Relationship Id="rId36" Type="http://schemas.openxmlformats.org/officeDocument/2006/relationships/tags" Target="../tags/tag1243.xml"/><Relationship Id="rId57" Type="http://schemas.openxmlformats.org/officeDocument/2006/relationships/tags" Target="../tags/tag1264.xml"/><Relationship Id="rId106" Type="http://schemas.openxmlformats.org/officeDocument/2006/relationships/tags" Target="../tags/tag1313.xml"/><Relationship Id="rId127" Type="http://schemas.openxmlformats.org/officeDocument/2006/relationships/tags" Target="../tags/tag1334.xml"/><Relationship Id="rId10" Type="http://schemas.openxmlformats.org/officeDocument/2006/relationships/tags" Target="../tags/tag1217.xml"/><Relationship Id="rId31" Type="http://schemas.openxmlformats.org/officeDocument/2006/relationships/tags" Target="../tags/tag1238.xml"/><Relationship Id="rId52" Type="http://schemas.openxmlformats.org/officeDocument/2006/relationships/tags" Target="../tags/tag1259.xml"/><Relationship Id="rId73" Type="http://schemas.openxmlformats.org/officeDocument/2006/relationships/tags" Target="../tags/tag1280.xml"/><Relationship Id="rId78" Type="http://schemas.openxmlformats.org/officeDocument/2006/relationships/tags" Target="../tags/tag1285.xml"/><Relationship Id="rId94" Type="http://schemas.openxmlformats.org/officeDocument/2006/relationships/tags" Target="../tags/tag1301.xml"/><Relationship Id="rId99" Type="http://schemas.openxmlformats.org/officeDocument/2006/relationships/tags" Target="../tags/tag1306.xml"/><Relationship Id="rId101" Type="http://schemas.openxmlformats.org/officeDocument/2006/relationships/tags" Target="../tags/tag1308.xml"/><Relationship Id="rId122" Type="http://schemas.openxmlformats.org/officeDocument/2006/relationships/tags" Target="../tags/tag1329.xml"/><Relationship Id="rId143" Type="http://schemas.openxmlformats.org/officeDocument/2006/relationships/tags" Target="../tags/tag1350.xml"/><Relationship Id="rId148" Type="http://schemas.openxmlformats.org/officeDocument/2006/relationships/tags" Target="../tags/tag1355.xml"/><Relationship Id="rId164" Type="http://schemas.openxmlformats.org/officeDocument/2006/relationships/tags" Target="../tags/tag1371.xml"/><Relationship Id="rId169" Type="http://schemas.openxmlformats.org/officeDocument/2006/relationships/tags" Target="../tags/tag1376.xml"/><Relationship Id="rId185" Type="http://schemas.openxmlformats.org/officeDocument/2006/relationships/tags" Target="../tags/tag1392.xml"/><Relationship Id="rId4" Type="http://schemas.openxmlformats.org/officeDocument/2006/relationships/tags" Target="../tags/tag1211.xml"/><Relationship Id="rId9" Type="http://schemas.openxmlformats.org/officeDocument/2006/relationships/tags" Target="../tags/tag1216.xml"/><Relationship Id="rId180" Type="http://schemas.openxmlformats.org/officeDocument/2006/relationships/tags" Target="../tags/tag1387.xml"/><Relationship Id="rId210" Type="http://schemas.openxmlformats.org/officeDocument/2006/relationships/tags" Target="../tags/tag1417.xml"/><Relationship Id="rId26" Type="http://schemas.openxmlformats.org/officeDocument/2006/relationships/tags" Target="../tags/tag1233.xml"/><Relationship Id="rId47" Type="http://schemas.openxmlformats.org/officeDocument/2006/relationships/tags" Target="../tags/tag1254.xml"/><Relationship Id="rId68" Type="http://schemas.openxmlformats.org/officeDocument/2006/relationships/tags" Target="../tags/tag1275.xml"/><Relationship Id="rId89" Type="http://schemas.openxmlformats.org/officeDocument/2006/relationships/tags" Target="../tags/tag1296.xml"/><Relationship Id="rId112" Type="http://schemas.openxmlformats.org/officeDocument/2006/relationships/tags" Target="../tags/tag1319.xml"/><Relationship Id="rId133" Type="http://schemas.openxmlformats.org/officeDocument/2006/relationships/tags" Target="../tags/tag1340.xml"/><Relationship Id="rId154" Type="http://schemas.openxmlformats.org/officeDocument/2006/relationships/tags" Target="../tags/tag1361.xml"/><Relationship Id="rId175" Type="http://schemas.openxmlformats.org/officeDocument/2006/relationships/tags" Target="../tags/tag1382.xml"/><Relationship Id="rId196" Type="http://schemas.openxmlformats.org/officeDocument/2006/relationships/tags" Target="../tags/tag1403.xml"/><Relationship Id="rId200" Type="http://schemas.openxmlformats.org/officeDocument/2006/relationships/tags" Target="../tags/tag1407.xml"/><Relationship Id="rId16" Type="http://schemas.openxmlformats.org/officeDocument/2006/relationships/tags" Target="../tags/tag12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MARTInkShape-Group46">
            <a:extLst>
              <a:ext uri="{FF2B5EF4-FFF2-40B4-BE49-F238E27FC236}">
                <a16:creationId xmlns:a16="http://schemas.microsoft.com/office/drawing/2014/main" xmlns="" id="{88004B69-79B1-46EC-BCF8-09E5E03ABE55}"/>
              </a:ext>
            </a:extLst>
          </p:cNvPr>
          <p:cNvGrpSpPr/>
          <p:nvPr/>
        </p:nvGrpSpPr>
        <p:grpSpPr>
          <a:xfrm>
            <a:off x="939800" y="387350"/>
            <a:ext cx="1869635" cy="780979"/>
            <a:chOff x="939800" y="387350"/>
            <a:chExt cx="1869635" cy="780979"/>
          </a:xfrm>
        </p:grpSpPr>
        <p:sp>
          <p:nvSpPr>
            <p:cNvPr id="2" name="SMARTInkShape-213">
              <a:extLst>
                <a:ext uri="{FF2B5EF4-FFF2-40B4-BE49-F238E27FC236}">
                  <a16:creationId xmlns:a16="http://schemas.microsoft.com/office/drawing/2014/main" xmlns="" id="{82C13CA8-1667-4E5B-84BF-AC7DEBC27CC6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39800" y="540633"/>
              <a:ext cx="76201" cy="452581"/>
            </a:xfrm>
            <a:custGeom>
              <a:avLst/>
              <a:gdLst/>
              <a:ahLst/>
              <a:cxnLst/>
              <a:rect l="0" t="0" r="0" b="0"/>
              <a:pathLst>
                <a:path w="76201" h="452581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9434" y="17891"/>
                  </a:lnTo>
                  <a:lnTo>
                    <a:pt x="18823" y="62484"/>
                  </a:lnTo>
                  <a:lnTo>
                    <a:pt x="23888" y="94308"/>
                  </a:lnTo>
                  <a:lnTo>
                    <a:pt x="30843" y="131970"/>
                  </a:lnTo>
                  <a:lnTo>
                    <a:pt x="36756" y="174109"/>
                  </a:lnTo>
                  <a:lnTo>
                    <a:pt x="41736" y="218708"/>
                  </a:lnTo>
                  <a:lnTo>
                    <a:pt x="46301" y="264400"/>
                  </a:lnTo>
                  <a:lnTo>
                    <a:pt x="50682" y="306815"/>
                  </a:lnTo>
                  <a:lnTo>
                    <a:pt x="54275" y="345422"/>
                  </a:lnTo>
                  <a:lnTo>
                    <a:pt x="57004" y="392807"/>
                  </a:lnTo>
                  <a:lnTo>
                    <a:pt x="62008" y="433293"/>
                  </a:lnTo>
                  <a:lnTo>
                    <a:pt x="63205" y="451769"/>
                  </a:lnTo>
                  <a:lnTo>
                    <a:pt x="64714" y="452580"/>
                  </a:lnTo>
                  <a:lnTo>
                    <a:pt x="76200" y="449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14">
              <a:extLst>
                <a:ext uri="{FF2B5EF4-FFF2-40B4-BE49-F238E27FC236}">
                  <a16:creationId xmlns:a16="http://schemas.microsoft.com/office/drawing/2014/main" xmlns="" id="{BBA8EF33-209F-4BD5-8925-1211F4434B82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61542" y="723900"/>
              <a:ext cx="238609" cy="85039"/>
            </a:xfrm>
            <a:custGeom>
              <a:avLst/>
              <a:gdLst/>
              <a:ahLst/>
              <a:cxnLst/>
              <a:rect l="0" t="0" r="0" b="0"/>
              <a:pathLst>
                <a:path w="238609" h="85039">
                  <a:moveTo>
                    <a:pt x="3658" y="76200"/>
                  </a:moveTo>
                  <a:lnTo>
                    <a:pt x="3658" y="76200"/>
                  </a:lnTo>
                  <a:lnTo>
                    <a:pt x="0" y="76200"/>
                  </a:lnTo>
                  <a:lnTo>
                    <a:pt x="1562" y="76200"/>
                  </a:lnTo>
                  <a:lnTo>
                    <a:pt x="4608" y="78081"/>
                  </a:lnTo>
                  <a:lnTo>
                    <a:pt x="6408" y="79571"/>
                  </a:lnTo>
                  <a:lnTo>
                    <a:pt x="32538" y="85038"/>
                  </a:lnTo>
                  <a:lnTo>
                    <a:pt x="64818" y="81014"/>
                  </a:lnTo>
                  <a:lnTo>
                    <a:pt x="106838" y="67513"/>
                  </a:lnTo>
                  <a:lnTo>
                    <a:pt x="138651" y="56111"/>
                  </a:lnTo>
                  <a:lnTo>
                    <a:pt x="184532" y="37792"/>
                  </a:lnTo>
                  <a:lnTo>
                    <a:pt x="217411" y="18959"/>
                  </a:lnTo>
                  <a:lnTo>
                    <a:pt x="238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15">
              <a:extLst>
                <a:ext uri="{FF2B5EF4-FFF2-40B4-BE49-F238E27FC236}">
                  <a16:creationId xmlns:a16="http://schemas.microsoft.com/office/drawing/2014/main" xmlns="" id="{55489F3D-3C14-4FC5-8EC3-293B488A0AD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143476" y="476813"/>
              <a:ext cx="88425" cy="456638"/>
            </a:xfrm>
            <a:custGeom>
              <a:avLst/>
              <a:gdLst/>
              <a:ahLst/>
              <a:cxnLst/>
              <a:rect l="0" t="0" r="0" b="0"/>
              <a:pathLst>
                <a:path w="88425" h="456638">
                  <a:moveTo>
                    <a:pt x="43974" y="43887"/>
                  </a:moveTo>
                  <a:lnTo>
                    <a:pt x="43974" y="43887"/>
                  </a:lnTo>
                  <a:lnTo>
                    <a:pt x="22312" y="12805"/>
                  </a:lnTo>
                  <a:lnTo>
                    <a:pt x="10666" y="3711"/>
                  </a:lnTo>
                  <a:lnTo>
                    <a:pt x="1131" y="0"/>
                  </a:lnTo>
                  <a:lnTo>
                    <a:pt x="595" y="1223"/>
                  </a:lnTo>
                  <a:lnTo>
                    <a:pt x="0" y="6346"/>
                  </a:lnTo>
                  <a:lnTo>
                    <a:pt x="9757" y="47891"/>
                  </a:lnTo>
                  <a:lnTo>
                    <a:pt x="17242" y="80239"/>
                  </a:lnTo>
                  <a:lnTo>
                    <a:pt x="25273" y="117664"/>
                  </a:lnTo>
                  <a:lnTo>
                    <a:pt x="34251" y="157815"/>
                  </a:lnTo>
                  <a:lnTo>
                    <a:pt x="45297" y="199179"/>
                  </a:lnTo>
                  <a:lnTo>
                    <a:pt x="55381" y="241082"/>
                  </a:lnTo>
                  <a:lnTo>
                    <a:pt x="63860" y="281812"/>
                  </a:lnTo>
                  <a:lnTo>
                    <a:pt x="69981" y="318730"/>
                  </a:lnTo>
                  <a:lnTo>
                    <a:pt x="77393" y="364505"/>
                  </a:lnTo>
                  <a:lnTo>
                    <a:pt x="85513" y="412123"/>
                  </a:lnTo>
                  <a:lnTo>
                    <a:pt x="88424" y="4566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16">
              <a:extLst>
                <a:ext uri="{FF2B5EF4-FFF2-40B4-BE49-F238E27FC236}">
                  <a16:creationId xmlns:a16="http://schemas.microsoft.com/office/drawing/2014/main" xmlns="" id="{7FA077CE-D187-43C7-9BF6-E3FFE2361697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324662" y="698500"/>
              <a:ext cx="203885" cy="469829"/>
            </a:xfrm>
            <a:custGeom>
              <a:avLst/>
              <a:gdLst/>
              <a:ahLst/>
              <a:cxnLst/>
              <a:rect l="0" t="0" r="0" b="0"/>
              <a:pathLst>
                <a:path w="203885" h="469829">
                  <a:moveTo>
                    <a:pt x="8838" y="0"/>
                  </a:moveTo>
                  <a:lnTo>
                    <a:pt x="8838" y="0"/>
                  </a:lnTo>
                  <a:lnTo>
                    <a:pt x="5467" y="3371"/>
                  </a:lnTo>
                  <a:lnTo>
                    <a:pt x="0" y="29064"/>
                  </a:lnTo>
                  <a:lnTo>
                    <a:pt x="6334" y="72560"/>
                  </a:lnTo>
                  <a:lnTo>
                    <a:pt x="14368" y="107342"/>
                  </a:lnTo>
                  <a:lnTo>
                    <a:pt x="29526" y="134738"/>
                  </a:lnTo>
                  <a:lnTo>
                    <a:pt x="41316" y="147137"/>
                  </a:lnTo>
                  <a:lnTo>
                    <a:pt x="63225" y="158680"/>
                  </a:lnTo>
                  <a:lnTo>
                    <a:pt x="70496" y="159409"/>
                  </a:lnTo>
                  <a:lnTo>
                    <a:pt x="84219" y="156456"/>
                  </a:lnTo>
                  <a:lnTo>
                    <a:pt x="95493" y="146677"/>
                  </a:lnTo>
                  <a:lnTo>
                    <a:pt x="104501" y="132217"/>
                  </a:lnTo>
                  <a:lnTo>
                    <a:pt x="112834" y="102832"/>
                  </a:lnTo>
                  <a:lnTo>
                    <a:pt x="116322" y="65590"/>
                  </a:lnTo>
                  <a:lnTo>
                    <a:pt x="122101" y="21137"/>
                  </a:lnTo>
                  <a:lnTo>
                    <a:pt x="122831" y="10731"/>
                  </a:lnTo>
                  <a:lnTo>
                    <a:pt x="122933" y="10682"/>
                  </a:lnTo>
                  <a:lnTo>
                    <a:pt x="131915" y="56737"/>
                  </a:lnTo>
                  <a:lnTo>
                    <a:pt x="142907" y="97009"/>
                  </a:lnTo>
                  <a:lnTo>
                    <a:pt x="151680" y="127782"/>
                  </a:lnTo>
                  <a:lnTo>
                    <a:pt x="162634" y="164977"/>
                  </a:lnTo>
                  <a:lnTo>
                    <a:pt x="172677" y="203145"/>
                  </a:lnTo>
                  <a:lnTo>
                    <a:pt x="181844" y="241981"/>
                  </a:lnTo>
                  <a:lnTo>
                    <a:pt x="190622" y="282760"/>
                  </a:lnTo>
                  <a:lnTo>
                    <a:pt x="197346" y="322521"/>
                  </a:lnTo>
                  <a:lnTo>
                    <a:pt x="201980" y="359948"/>
                  </a:lnTo>
                  <a:lnTo>
                    <a:pt x="203884" y="406669"/>
                  </a:lnTo>
                  <a:lnTo>
                    <a:pt x="201829" y="429333"/>
                  </a:lnTo>
                  <a:lnTo>
                    <a:pt x="194800" y="446931"/>
                  </a:lnTo>
                  <a:lnTo>
                    <a:pt x="189963" y="454587"/>
                  </a:lnTo>
                  <a:lnTo>
                    <a:pt x="177062" y="464976"/>
                  </a:lnTo>
                  <a:lnTo>
                    <a:pt x="169671" y="468734"/>
                  </a:lnTo>
                  <a:lnTo>
                    <a:pt x="162627" y="469828"/>
                  </a:lnTo>
                  <a:lnTo>
                    <a:pt x="149155" y="467281"/>
                  </a:lnTo>
                  <a:lnTo>
                    <a:pt x="129671" y="454543"/>
                  </a:lnTo>
                  <a:lnTo>
                    <a:pt x="113863" y="430621"/>
                  </a:lnTo>
                  <a:lnTo>
                    <a:pt x="106984" y="404561"/>
                  </a:lnTo>
                  <a:lnTo>
                    <a:pt x="123138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17">
              <a:extLst>
                <a:ext uri="{FF2B5EF4-FFF2-40B4-BE49-F238E27FC236}">
                  <a16:creationId xmlns:a16="http://schemas.microsoft.com/office/drawing/2014/main" xmlns="" id="{8B728D8B-F5C3-422B-8A53-7D357E7CA8A4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600200" y="622117"/>
              <a:ext cx="135578" cy="461501"/>
            </a:xfrm>
            <a:custGeom>
              <a:avLst/>
              <a:gdLst/>
              <a:ahLst/>
              <a:cxnLst/>
              <a:rect l="0" t="0" r="0" b="0"/>
              <a:pathLst>
                <a:path w="135578" h="461501">
                  <a:moveTo>
                    <a:pt x="19050" y="127183"/>
                  </a:moveTo>
                  <a:lnTo>
                    <a:pt x="19050" y="127183"/>
                  </a:lnTo>
                  <a:lnTo>
                    <a:pt x="8115" y="121716"/>
                  </a:lnTo>
                  <a:lnTo>
                    <a:pt x="7527" y="122833"/>
                  </a:lnTo>
                  <a:lnTo>
                    <a:pt x="6873" y="127837"/>
                  </a:lnTo>
                  <a:lnTo>
                    <a:pt x="11523" y="164236"/>
                  </a:lnTo>
                  <a:lnTo>
                    <a:pt x="17917" y="209736"/>
                  </a:lnTo>
                  <a:lnTo>
                    <a:pt x="24661" y="247364"/>
                  </a:lnTo>
                  <a:lnTo>
                    <a:pt x="28599" y="287606"/>
                  </a:lnTo>
                  <a:lnTo>
                    <a:pt x="31055" y="329010"/>
                  </a:lnTo>
                  <a:lnTo>
                    <a:pt x="34499" y="370930"/>
                  </a:lnTo>
                  <a:lnTo>
                    <a:pt x="36500" y="405554"/>
                  </a:lnTo>
                  <a:lnTo>
                    <a:pt x="37626" y="445084"/>
                  </a:lnTo>
                  <a:lnTo>
                    <a:pt x="37959" y="461500"/>
                  </a:lnTo>
                  <a:lnTo>
                    <a:pt x="33718" y="418910"/>
                  </a:lnTo>
                  <a:lnTo>
                    <a:pt x="32624" y="378901"/>
                  </a:lnTo>
                  <a:lnTo>
                    <a:pt x="31627" y="353556"/>
                  </a:lnTo>
                  <a:lnTo>
                    <a:pt x="30257" y="325371"/>
                  </a:lnTo>
                  <a:lnTo>
                    <a:pt x="28638" y="295291"/>
                  </a:lnTo>
                  <a:lnTo>
                    <a:pt x="27559" y="263950"/>
                  </a:lnTo>
                  <a:lnTo>
                    <a:pt x="26839" y="231766"/>
                  </a:lnTo>
                  <a:lnTo>
                    <a:pt x="26359" y="199022"/>
                  </a:lnTo>
                  <a:lnTo>
                    <a:pt x="26745" y="169431"/>
                  </a:lnTo>
                  <a:lnTo>
                    <a:pt x="27708" y="141943"/>
                  </a:lnTo>
                  <a:lnTo>
                    <a:pt x="29055" y="115856"/>
                  </a:lnTo>
                  <a:lnTo>
                    <a:pt x="34315" y="75582"/>
                  </a:lnTo>
                  <a:lnTo>
                    <a:pt x="45210" y="32872"/>
                  </a:lnTo>
                  <a:lnTo>
                    <a:pt x="53254" y="14006"/>
                  </a:lnTo>
                  <a:lnTo>
                    <a:pt x="61533" y="3269"/>
                  </a:lnTo>
                  <a:lnTo>
                    <a:pt x="67128" y="829"/>
                  </a:lnTo>
                  <a:lnTo>
                    <a:pt x="80870" y="0"/>
                  </a:lnTo>
                  <a:lnTo>
                    <a:pt x="96385" y="11391"/>
                  </a:lnTo>
                  <a:lnTo>
                    <a:pt x="119105" y="43485"/>
                  </a:lnTo>
                  <a:lnTo>
                    <a:pt x="130547" y="70934"/>
                  </a:lnTo>
                  <a:lnTo>
                    <a:pt x="135577" y="117415"/>
                  </a:lnTo>
                  <a:lnTo>
                    <a:pt x="127346" y="162075"/>
                  </a:lnTo>
                  <a:lnTo>
                    <a:pt x="106955" y="201021"/>
                  </a:lnTo>
                  <a:lnTo>
                    <a:pt x="79590" y="228946"/>
                  </a:lnTo>
                  <a:lnTo>
                    <a:pt x="61949" y="238968"/>
                  </a:lnTo>
                  <a:lnTo>
                    <a:pt x="32780" y="245206"/>
                  </a:lnTo>
                  <a:lnTo>
                    <a:pt x="24676" y="242554"/>
                  </a:lnTo>
                  <a:lnTo>
                    <a:pt x="0" y="216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18">
              <a:extLst>
                <a:ext uri="{FF2B5EF4-FFF2-40B4-BE49-F238E27FC236}">
                  <a16:creationId xmlns:a16="http://schemas.microsoft.com/office/drawing/2014/main" xmlns="" id="{BBCF6116-8703-4286-948B-EBBCF8B5DF03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827467" y="589631"/>
              <a:ext cx="117485" cy="224721"/>
            </a:xfrm>
            <a:custGeom>
              <a:avLst/>
              <a:gdLst/>
              <a:ahLst/>
              <a:cxnLst/>
              <a:rect l="0" t="0" r="0" b="0"/>
              <a:pathLst>
                <a:path w="117485" h="224721">
                  <a:moveTo>
                    <a:pt x="71183" y="39019"/>
                  </a:moveTo>
                  <a:lnTo>
                    <a:pt x="71183" y="39019"/>
                  </a:lnTo>
                  <a:lnTo>
                    <a:pt x="67812" y="32277"/>
                  </a:lnTo>
                  <a:lnTo>
                    <a:pt x="66113" y="30291"/>
                  </a:lnTo>
                  <a:lnTo>
                    <a:pt x="62344" y="28084"/>
                  </a:lnTo>
                  <a:lnTo>
                    <a:pt x="52885" y="26842"/>
                  </a:lnTo>
                  <a:lnTo>
                    <a:pt x="43295" y="32196"/>
                  </a:lnTo>
                  <a:lnTo>
                    <a:pt x="37774" y="36587"/>
                  </a:lnTo>
                  <a:lnTo>
                    <a:pt x="23262" y="59622"/>
                  </a:lnTo>
                  <a:lnTo>
                    <a:pt x="10025" y="98903"/>
                  </a:lnTo>
                  <a:lnTo>
                    <a:pt x="538" y="146289"/>
                  </a:lnTo>
                  <a:lnTo>
                    <a:pt x="0" y="185965"/>
                  </a:lnTo>
                  <a:lnTo>
                    <a:pt x="6385" y="205223"/>
                  </a:lnTo>
                  <a:lnTo>
                    <a:pt x="11051" y="213321"/>
                  </a:lnTo>
                  <a:lnTo>
                    <a:pt x="16984" y="218721"/>
                  </a:lnTo>
                  <a:lnTo>
                    <a:pt x="31102" y="224720"/>
                  </a:lnTo>
                  <a:lnTo>
                    <a:pt x="48666" y="221742"/>
                  </a:lnTo>
                  <a:lnTo>
                    <a:pt x="68231" y="211951"/>
                  </a:lnTo>
                  <a:lnTo>
                    <a:pt x="88686" y="195841"/>
                  </a:lnTo>
                  <a:lnTo>
                    <a:pt x="103891" y="171277"/>
                  </a:lnTo>
                  <a:lnTo>
                    <a:pt x="116622" y="127595"/>
                  </a:lnTo>
                  <a:lnTo>
                    <a:pt x="117484" y="98847"/>
                  </a:lnTo>
                  <a:lnTo>
                    <a:pt x="106068" y="60979"/>
                  </a:lnTo>
                  <a:lnTo>
                    <a:pt x="87869" y="34707"/>
                  </a:lnTo>
                  <a:lnTo>
                    <a:pt x="57536" y="2555"/>
                  </a:lnTo>
                  <a:lnTo>
                    <a:pt x="56440" y="599"/>
                  </a:lnTo>
                  <a:lnTo>
                    <a:pt x="56416" y="0"/>
                  </a:lnTo>
                  <a:lnTo>
                    <a:pt x="58483" y="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19">
              <a:extLst>
                <a:ext uri="{FF2B5EF4-FFF2-40B4-BE49-F238E27FC236}">
                  <a16:creationId xmlns:a16="http://schemas.microsoft.com/office/drawing/2014/main" xmlns="" id="{E0F835B2-0313-4530-9A6B-F05E1C0FD861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090016" y="387350"/>
              <a:ext cx="68985" cy="403206"/>
            </a:xfrm>
            <a:custGeom>
              <a:avLst/>
              <a:gdLst/>
              <a:ahLst/>
              <a:cxnLst/>
              <a:rect l="0" t="0" r="0" b="0"/>
              <a:pathLst>
                <a:path w="68985" h="403206">
                  <a:moveTo>
                    <a:pt x="24534" y="0"/>
                  </a:moveTo>
                  <a:lnTo>
                    <a:pt x="24534" y="0"/>
                  </a:lnTo>
                  <a:lnTo>
                    <a:pt x="17792" y="0"/>
                  </a:lnTo>
                  <a:lnTo>
                    <a:pt x="12600" y="1881"/>
                  </a:lnTo>
                  <a:lnTo>
                    <a:pt x="10228" y="3371"/>
                  </a:lnTo>
                  <a:lnTo>
                    <a:pt x="3519" y="15580"/>
                  </a:lnTo>
                  <a:lnTo>
                    <a:pt x="0" y="50925"/>
                  </a:lnTo>
                  <a:lnTo>
                    <a:pt x="96" y="94895"/>
                  </a:lnTo>
                  <a:lnTo>
                    <a:pt x="2619" y="129664"/>
                  </a:lnTo>
                  <a:lnTo>
                    <a:pt x="4211" y="170047"/>
                  </a:lnTo>
                  <a:lnTo>
                    <a:pt x="4213" y="213160"/>
                  </a:lnTo>
                  <a:lnTo>
                    <a:pt x="1862" y="255840"/>
                  </a:lnTo>
                  <a:lnTo>
                    <a:pt x="2228" y="292682"/>
                  </a:lnTo>
                  <a:lnTo>
                    <a:pt x="4519" y="337428"/>
                  </a:lnTo>
                  <a:lnTo>
                    <a:pt x="8664" y="377410"/>
                  </a:lnTo>
                  <a:lnTo>
                    <a:pt x="14266" y="395615"/>
                  </a:lnTo>
                  <a:lnTo>
                    <a:pt x="16983" y="399210"/>
                  </a:lnTo>
                  <a:lnTo>
                    <a:pt x="23765" y="403205"/>
                  </a:lnTo>
                  <a:lnTo>
                    <a:pt x="28255" y="402859"/>
                  </a:lnTo>
                  <a:lnTo>
                    <a:pt x="38888" y="398711"/>
                  </a:lnTo>
                  <a:lnTo>
                    <a:pt x="53403" y="388443"/>
                  </a:lnTo>
                  <a:lnTo>
                    <a:pt x="60413" y="376782"/>
                  </a:lnTo>
                  <a:lnTo>
                    <a:pt x="68984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20">
              <a:extLst>
                <a:ext uri="{FF2B5EF4-FFF2-40B4-BE49-F238E27FC236}">
                  <a16:creationId xmlns:a16="http://schemas.microsoft.com/office/drawing/2014/main" xmlns="" id="{BB1DF79B-D740-4E7C-8F22-39D5401FDDE6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000250" y="565150"/>
              <a:ext cx="171451" cy="82551"/>
            </a:xfrm>
            <a:custGeom>
              <a:avLst/>
              <a:gdLst/>
              <a:ahLst/>
              <a:cxnLst/>
              <a:rect l="0" t="0" r="0" b="0"/>
              <a:pathLst>
                <a:path w="171451" h="82551">
                  <a:moveTo>
                    <a:pt x="0" y="82550"/>
                  </a:moveTo>
                  <a:lnTo>
                    <a:pt x="0" y="82550"/>
                  </a:lnTo>
                  <a:lnTo>
                    <a:pt x="0" y="79179"/>
                  </a:lnTo>
                  <a:lnTo>
                    <a:pt x="1881" y="75642"/>
                  </a:lnTo>
                  <a:lnTo>
                    <a:pt x="3371" y="73712"/>
                  </a:lnTo>
                  <a:lnTo>
                    <a:pt x="49284" y="54662"/>
                  </a:lnTo>
                  <a:lnTo>
                    <a:pt x="88451" y="37363"/>
                  </a:lnTo>
                  <a:lnTo>
                    <a:pt x="128749" y="1883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21">
              <a:extLst>
                <a:ext uri="{FF2B5EF4-FFF2-40B4-BE49-F238E27FC236}">
                  <a16:creationId xmlns:a16="http://schemas.microsoft.com/office/drawing/2014/main" xmlns="" id="{B1B4EE48-0D6A-4CD2-BB8B-0D2CF077E4D0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216458" y="389115"/>
              <a:ext cx="101293" cy="354975"/>
            </a:xfrm>
            <a:custGeom>
              <a:avLst/>
              <a:gdLst/>
              <a:ahLst/>
              <a:cxnLst/>
              <a:rect l="0" t="0" r="0" b="0"/>
              <a:pathLst>
                <a:path w="101293" h="354975">
                  <a:moveTo>
                    <a:pt x="44142" y="10935"/>
                  </a:moveTo>
                  <a:lnTo>
                    <a:pt x="44142" y="10935"/>
                  </a:lnTo>
                  <a:lnTo>
                    <a:pt x="34708" y="2207"/>
                  </a:lnTo>
                  <a:lnTo>
                    <a:pt x="29836" y="0"/>
                  </a:lnTo>
                  <a:lnTo>
                    <a:pt x="28255" y="117"/>
                  </a:lnTo>
                  <a:lnTo>
                    <a:pt x="27201" y="901"/>
                  </a:lnTo>
                  <a:lnTo>
                    <a:pt x="26498" y="2129"/>
                  </a:lnTo>
                  <a:lnTo>
                    <a:pt x="23396" y="39417"/>
                  </a:lnTo>
                  <a:lnTo>
                    <a:pt x="20810" y="70160"/>
                  </a:lnTo>
                  <a:lnTo>
                    <a:pt x="19661" y="109694"/>
                  </a:lnTo>
                  <a:lnTo>
                    <a:pt x="19150" y="155017"/>
                  </a:lnTo>
                  <a:lnTo>
                    <a:pt x="19014" y="178956"/>
                  </a:lnTo>
                  <a:lnTo>
                    <a:pt x="15100" y="226252"/>
                  </a:lnTo>
                  <a:lnTo>
                    <a:pt x="10068" y="270320"/>
                  </a:lnTo>
                  <a:lnTo>
                    <a:pt x="7831" y="306369"/>
                  </a:lnTo>
                  <a:lnTo>
                    <a:pt x="1251" y="351635"/>
                  </a:lnTo>
                  <a:lnTo>
                    <a:pt x="732" y="354485"/>
                  </a:lnTo>
                  <a:lnTo>
                    <a:pt x="385" y="354974"/>
                  </a:lnTo>
                  <a:lnTo>
                    <a:pt x="0" y="351754"/>
                  </a:lnTo>
                  <a:lnTo>
                    <a:pt x="8521" y="306602"/>
                  </a:lnTo>
                  <a:lnTo>
                    <a:pt x="23465" y="261406"/>
                  </a:lnTo>
                  <a:lnTo>
                    <a:pt x="42562" y="235902"/>
                  </a:lnTo>
                  <a:lnTo>
                    <a:pt x="59353" y="221682"/>
                  </a:lnTo>
                  <a:lnTo>
                    <a:pt x="64160" y="221283"/>
                  </a:lnTo>
                  <a:lnTo>
                    <a:pt x="68776" y="223134"/>
                  </a:lnTo>
                  <a:lnTo>
                    <a:pt x="73265" y="226484"/>
                  </a:lnTo>
                  <a:lnTo>
                    <a:pt x="80134" y="237733"/>
                  </a:lnTo>
                  <a:lnTo>
                    <a:pt x="94757" y="284384"/>
                  </a:lnTo>
                  <a:lnTo>
                    <a:pt x="101292" y="328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22">
              <a:extLst>
                <a:ext uri="{FF2B5EF4-FFF2-40B4-BE49-F238E27FC236}">
                  <a16:creationId xmlns:a16="http://schemas.microsoft.com/office/drawing/2014/main" xmlns="" id="{B8D55C7D-3AB2-427F-B6DA-CBF9FD0C10AC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372741" y="543132"/>
              <a:ext cx="91631" cy="177960"/>
            </a:xfrm>
            <a:custGeom>
              <a:avLst/>
              <a:gdLst/>
              <a:ahLst/>
              <a:cxnLst/>
              <a:rect l="0" t="0" r="0" b="0"/>
              <a:pathLst>
                <a:path w="91631" h="177960">
                  <a:moveTo>
                    <a:pt x="21209" y="98218"/>
                  </a:moveTo>
                  <a:lnTo>
                    <a:pt x="21209" y="98218"/>
                  </a:lnTo>
                  <a:lnTo>
                    <a:pt x="30047" y="89380"/>
                  </a:lnTo>
                  <a:lnTo>
                    <a:pt x="37837" y="87234"/>
                  </a:lnTo>
                  <a:lnTo>
                    <a:pt x="60085" y="82486"/>
                  </a:lnTo>
                  <a:lnTo>
                    <a:pt x="70472" y="74998"/>
                  </a:lnTo>
                  <a:lnTo>
                    <a:pt x="88639" y="52944"/>
                  </a:lnTo>
                  <a:lnTo>
                    <a:pt x="91630" y="36939"/>
                  </a:lnTo>
                  <a:lnTo>
                    <a:pt x="89347" y="13739"/>
                  </a:lnTo>
                  <a:lnTo>
                    <a:pt x="87801" y="8032"/>
                  </a:lnTo>
                  <a:lnTo>
                    <a:pt x="83948" y="4227"/>
                  </a:lnTo>
                  <a:lnTo>
                    <a:pt x="72141" y="0"/>
                  </a:lnTo>
                  <a:lnTo>
                    <a:pt x="49961" y="7528"/>
                  </a:lnTo>
                  <a:lnTo>
                    <a:pt x="36143" y="14475"/>
                  </a:lnTo>
                  <a:lnTo>
                    <a:pt x="17028" y="35364"/>
                  </a:lnTo>
                  <a:lnTo>
                    <a:pt x="5240" y="61110"/>
                  </a:lnTo>
                  <a:lnTo>
                    <a:pt x="0" y="89017"/>
                  </a:lnTo>
                  <a:lnTo>
                    <a:pt x="3793" y="125752"/>
                  </a:lnTo>
                  <a:lnTo>
                    <a:pt x="10483" y="152237"/>
                  </a:lnTo>
                  <a:lnTo>
                    <a:pt x="18558" y="164795"/>
                  </a:lnTo>
                  <a:lnTo>
                    <a:pt x="23675" y="170119"/>
                  </a:lnTo>
                  <a:lnTo>
                    <a:pt x="35005" y="176035"/>
                  </a:lnTo>
                  <a:lnTo>
                    <a:pt x="48507" y="177959"/>
                  </a:lnTo>
                  <a:lnTo>
                    <a:pt x="84709" y="174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23">
              <a:extLst>
                <a:ext uri="{FF2B5EF4-FFF2-40B4-BE49-F238E27FC236}">
                  <a16:creationId xmlns:a16="http://schemas.microsoft.com/office/drawing/2014/main" xmlns="" id="{C4E46CA9-8DB8-47AB-A77F-C35DE44FDFB3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536424" y="511280"/>
              <a:ext cx="70571" cy="212635"/>
            </a:xfrm>
            <a:custGeom>
              <a:avLst/>
              <a:gdLst/>
              <a:ahLst/>
              <a:cxnLst/>
              <a:rect l="0" t="0" r="0" b="0"/>
              <a:pathLst>
                <a:path w="70571" h="212635">
                  <a:moveTo>
                    <a:pt x="60726" y="9420"/>
                  </a:moveTo>
                  <a:lnTo>
                    <a:pt x="60726" y="9420"/>
                  </a:lnTo>
                  <a:lnTo>
                    <a:pt x="32597" y="0"/>
                  </a:lnTo>
                  <a:lnTo>
                    <a:pt x="21413" y="1235"/>
                  </a:lnTo>
                  <a:lnTo>
                    <a:pt x="11268" y="6017"/>
                  </a:lnTo>
                  <a:lnTo>
                    <a:pt x="6588" y="9268"/>
                  </a:lnTo>
                  <a:lnTo>
                    <a:pt x="3467" y="13552"/>
                  </a:lnTo>
                  <a:lnTo>
                    <a:pt x="0" y="23957"/>
                  </a:lnTo>
                  <a:lnTo>
                    <a:pt x="1419" y="45085"/>
                  </a:lnTo>
                  <a:lnTo>
                    <a:pt x="8262" y="59138"/>
                  </a:lnTo>
                  <a:lnTo>
                    <a:pt x="48300" y="104607"/>
                  </a:lnTo>
                  <a:lnTo>
                    <a:pt x="63786" y="127072"/>
                  </a:lnTo>
                  <a:lnTo>
                    <a:pt x="70570" y="148232"/>
                  </a:lnTo>
                  <a:lnTo>
                    <a:pt x="68394" y="163307"/>
                  </a:lnTo>
                  <a:lnTo>
                    <a:pt x="65838" y="171278"/>
                  </a:lnTo>
                  <a:lnTo>
                    <a:pt x="55472" y="185779"/>
                  </a:lnTo>
                  <a:lnTo>
                    <a:pt x="29192" y="208964"/>
                  </a:lnTo>
                  <a:lnTo>
                    <a:pt x="22770" y="211594"/>
                  </a:lnTo>
                  <a:lnTo>
                    <a:pt x="9990" y="212634"/>
                  </a:lnTo>
                  <a:lnTo>
                    <a:pt x="5735" y="210513"/>
                  </a:lnTo>
                  <a:lnTo>
                    <a:pt x="2899" y="206982"/>
                  </a:lnTo>
                  <a:lnTo>
                    <a:pt x="1008" y="202511"/>
                  </a:lnTo>
                  <a:lnTo>
                    <a:pt x="2670" y="190018"/>
                  </a:lnTo>
                  <a:lnTo>
                    <a:pt x="9926" y="168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24">
              <a:extLst>
                <a:ext uri="{FF2B5EF4-FFF2-40B4-BE49-F238E27FC236}">
                  <a16:creationId xmlns:a16="http://schemas.microsoft.com/office/drawing/2014/main" xmlns="" id="{57719BCB-B193-4EFA-A054-DCB942CD9304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667000" y="577850"/>
              <a:ext cx="19051" cy="120651"/>
            </a:xfrm>
            <a:custGeom>
              <a:avLst/>
              <a:gdLst/>
              <a:ahLst/>
              <a:cxnLst/>
              <a:rect l="0" t="0" r="0" b="0"/>
              <a:pathLst>
                <a:path w="19051" h="1206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5026" y="30443"/>
                  </a:lnTo>
                  <a:lnTo>
                    <a:pt x="9721" y="68052"/>
                  </a:lnTo>
                  <a:lnTo>
                    <a:pt x="190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25">
              <a:extLst>
                <a:ext uri="{FF2B5EF4-FFF2-40B4-BE49-F238E27FC236}">
                  <a16:creationId xmlns:a16="http://schemas.microsoft.com/office/drawing/2014/main" xmlns="" id="{F9676A8F-8C24-4145-9B3B-0B6187E44B65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693283" y="438150"/>
              <a:ext cx="18168" cy="44451"/>
            </a:xfrm>
            <a:custGeom>
              <a:avLst/>
              <a:gdLst/>
              <a:ahLst/>
              <a:cxnLst/>
              <a:rect l="0" t="0" r="0" b="0"/>
              <a:pathLst>
                <a:path w="1816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10371"/>
                  </a:lnTo>
                  <a:lnTo>
                    <a:pt x="411" y="6914"/>
                  </a:lnTo>
                  <a:lnTo>
                    <a:pt x="1391" y="4609"/>
                  </a:lnTo>
                  <a:lnTo>
                    <a:pt x="2750" y="3073"/>
                  </a:lnTo>
                  <a:lnTo>
                    <a:pt x="18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26">
              <a:extLst>
                <a:ext uri="{FF2B5EF4-FFF2-40B4-BE49-F238E27FC236}">
                  <a16:creationId xmlns:a16="http://schemas.microsoft.com/office/drawing/2014/main" xmlns="" id="{59EC735F-2AB9-40F2-B753-A237487B3BAC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724150" y="483744"/>
              <a:ext cx="85285" cy="234940"/>
            </a:xfrm>
            <a:custGeom>
              <a:avLst/>
              <a:gdLst/>
              <a:ahLst/>
              <a:cxnLst/>
              <a:rect l="0" t="0" r="0" b="0"/>
              <a:pathLst>
                <a:path w="85285" h="234940">
                  <a:moveTo>
                    <a:pt x="69850" y="11556"/>
                  </a:moveTo>
                  <a:lnTo>
                    <a:pt x="69850" y="11556"/>
                  </a:lnTo>
                  <a:lnTo>
                    <a:pt x="69850" y="8185"/>
                  </a:lnTo>
                  <a:lnTo>
                    <a:pt x="67969" y="4648"/>
                  </a:lnTo>
                  <a:lnTo>
                    <a:pt x="66479" y="2718"/>
                  </a:lnTo>
                  <a:lnTo>
                    <a:pt x="57298" y="572"/>
                  </a:lnTo>
                  <a:lnTo>
                    <a:pt x="50899" y="0"/>
                  </a:lnTo>
                  <a:lnTo>
                    <a:pt x="40025" y="3127"/>
                  </a:lnTo>
                  <a:lnTo>
                    <a:pt x="21547" y="16633"/>
                  </a:lnTo>
                  <a:lnTo>
                    <a:pt x="11950" y="35481"/>
                  </a:lnTo>
                  <a:lnTo>
                    <a:pt x="10720" y="49001"/>
                  </a:lnTo>
                  <a:lnTo>
                    <a:pt x="13995" y="66630"/>
                  </a:lnTo>
                  <a:lnTo>
                    <a:pt x="32421" y="107739"/>
                  </a:lnTo>
                  <a:lnTo>
                    <a:pt x="41926" y="123448"/>
                  </a:lnTo>
                  <a:lnTo>
                    <a:pt x="80119" y="168109"/>
                  </a:lnTo>
                  <a:lnTo>
                    <a:pt x="84997" y="182029"/>
                  </a:lnTo>
                  <a:lnTo>
                    <a:pt x="85284" y="195272"/>
                  </a:lnTo>
                  <a:lnTo>
                    <a:pt x="84373" y="201767"/>
                  </a:lnTo>
                  <a:lnTo>
                    <a:pt x="75834" y="214627"/>
                  </a:lnTo>
                  <a:lnTo>
                    <a:pt x="69606" y="221020"/>
                  </a:lnTo>
                  <a:lnTo>
                    <a:pt x="53279" y="230005"/>
                  </a:lnTo>
                  <a:lnTo>
                    <a:pt x="34968" y="234939"/>
                  </a:lnTo>
                  <a:lnTo>
                    <a:pt x="0" y="23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47">
            <a:extLst>
              <a:ext uri="{FF2B5EF4-FFF2-40B4-BE49-F238E27FC236}">
                <a16:creationId xmlns:a16="http://schemas.microsoft.com/office/drawing/2014/main" xmlns="" id="{1EBA8FBC-E7F6-4AFF-AAD3-7865A6DB38C5}"/>
              </a:ext>
            </a:extLst>
          </p:cNvPr>
          <p:cNvGrpSpPr/>
          <p:nvPr/>
        </p:nvGrpSpPr>
        <p:grpSpPr>
          <a:xfrm>
            <a:off x="1123950" y="286633"/>
            <a:ext cx="3355596" cy="1167518"/>
            <a:chOff x="1123950" y="286633"/>
            <a:chExt cx="3355596" cy="1167518"/>
          </a:xfrm>
        </p:grpSpPr>
        <p:sp>
          <p:nvSpPr>
            <p:cNvPr id="17" name="SMARTInkShape-227">
              <a:extLst>
                <a:ext uri="{FF2B5EF4-FFF2-40B4-BE49-F238E27FC236}">
                  <a16:creationId xmlns:a16="http://schemas.microsoft.com/office/drawing/2014/main" xmlns="" id="{E70CE545-B1F9-42F2-B35B-5B97DDFDA5EB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333750" y="361950"/>
              <a:ext cx="21895" cy="365914"/>
            </a:xfrm>
            <a:custGeom>
              <a:avLst/>
              <a:gdLst/>
              <a:ahLst/>
              <a:cxnLst/>
              <a:rect l="0" t="0" r="0" b="0"/>
              <a:pathLst>
                <a:path w="21895" h="365914">
                  <a:moveTo>
                    <a:pt x="0" y="0"/>
                  </a:moveTo>
                  <a:lnTo>
                    <a:pt x="0" y="0"/>
                  </a:lnTo>
                  <a:lnTo>
                    <a:pt x="5069" y="39001"/>
                  </a:lnTo>
                  <a:lnTo>
                    <a:pt x="8838" y="72602"/>
                  </a:lnTo>
                  <a:lnTo>
                    <a:pt x="12865" y="112936"/>
                  </a:lnTo>
                  <a:lnTo>
                    <a:pt x="17007" y="157438"/>
                  </a:lnTo>
                  <a:lnTo>
                    <a:pt x="19099" y="181159"/>
                  </a:lnTo>
                  <a:lnTo>
                    <a:pt x="21894" y="228682"/>
                  </a:lnTo>
                  <a:lnTo>
                    <a:pt x="20784" y="273322"/>
                  </a:lnTo>
                  <a:lnTo>
                    <a:pt x="17939" y="309154"/>
                  </a:lnTo>
                  <a:lnTo>
                    <a:pt x="13735" y="356538"/>
                  </a:lnTo>
                  <a:lnTo>
                    <a:pt x="13006" y="365913"/>
                  </a:lnTo>
                  <a:lnTo>
                    <a:pt x="1270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28">
              <a:extLst>
                <a:ext uri="{FF2B5EF4-FFF2-40B4-BE49-F238E27FC236}">
                  <a16:creationId xmlns:a16="http://schemas.microsoft.com/office/drawing/2014/main" xmlns="" id="{2143F6F6-E015-4157-8A17-9DF1929935CF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140496" y="311150"/>
              <a:ext cx="466305" cy="152401"/>
            </a:xfrm>
            <a:custGeom>
              <a:avLst/>
              <a:gdLst/>
              <a:ahLst/>
              <a:cxnLst/>
              <a:rect l="0" t="0" r="0" b="0"/>
              <a:pathLst>
                <a:path w="466305" h="152401">
                  <a:moveTo>
                    <a:pt x="53554" y="152400"/>
                  </a:moveTo>
                  <a:lnTo>
                    <a:pt x="53554" y="152400"/>
                  </a:lnTo>
                  <a:lnTo>
                    <a:pt x="8541" y="132627"/>
                  </a:lnTo>
                  <a:lnTo>
                    <a:pt x="1798" y="127619"/>
                  </a:lnTo>
                  <a:lnTo>
                    <a:pt x="0" y="125296"/>
                  </a:lnTo>
                  <a:lnTo>
                    <a:pt x="3035" y="121631"/>
                  </a:lnTo>
                  <a:lnTo>
                    <a:pt x="45848" y="98658"/>
                  </a:lnTo>
                  <a:lnTo>
                    <a:pt x="86818" y="83359"/>
                  </a:lnTo>
                  <a:lnTo>
                    <a:pt x="114536" y="75328"/>
                  </a:lnTo>
                  <a:lnTo>
                    <a:pt x="145008" y="67152"/>
                  </a:lnTo>
                  <a:lnTo>
                    <a:pt x="178729" y="58174"/>
                  </a:lnTo>
                  <a:lnTo>
                    <a:pt x="214615" y="48660"/>
                  </a:lnTo>
                  <a:lnTo>
                    <a:pt x="251945" y="38790"/>
                  </a:lnTo>
                  <a:lnTo>
                    <a:pt x="288120" y="30799"/>
                  </a:lnTo>
                  <a:lnTo>
                    <a:pt x="323526" y="24060"/>
                  </a:lnTo>
                  <a:lnTo>
                    <a:pt x="358418" y="18157"/>
                  </a:lnTo>
                  <a:lnTo>
                    <a:pt x="385914" y="12810"/>
                  </a:lnTo>
                  <a:lnTo>
                    <a:pt x="427752" y="3106"/>
                  </a:lnTo>
                  <a:lnTo>
                    <a:pt x="4663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29">
              <a:extLst>
                <a:ext uri="{FF2B5EF4-FFF2-40B4-BE49-F238E27FC236}">
                  <a16:creationId xmlns:a16="http://schemas.microsoft.com/office/drawing/2014/main" xmlns="" id="{19B02A21-D1AE-4E57-957B-F051EC97361E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478921" y="507233"/>
              <a:ext cx="153280" cy="176203"/>
            </a:xfrm>
            <a:custGeom>
              <a:avLst/>
              <a:gdLst/>
              <a:ahLst/>
              <a:cxnLst/>
              <a:rect l="0" t="0" r="0" b="0"/>
              <a:pathLst>
                <a:path w="153280" h="176203">
                  <a:moveTo>
                    <a:pt x="879" y="51567"/>
                  </a:moveTo>
                  <a:lnTo>
                    <a:pt x="879" y="51567"/>
                  </a:lnTo>
                  <a:lnTo>
                    <a:pt x="13431" y="49685"/>
                  </a:lnTo>
                  <a:lnTo>
                    <a:pt x="58020" y="36640"/>
                  </a:lnTo>
                  <a:lnTo>
                    <a:pt x="73705" y="26997"/>
                  </a:lnTo>
                  <a:lnTo>
                    <a:pt x="80988" y="17364"/>
                  </a:lnTo>
                  <a:lnTo>
                    <a:pt x="85166" y="7438"/>
                  </a:lnTo>
                  <a:lnTo>
                    <a:pt x="85293" y="3803"/>
                  </a:lnTo>
                  <a:lnTo>
                    <a:pt x="84672" y="674"/>
                  </a:lnTo>
                  <a:lnTo>
                    <a:pt x="80024" y="0"/>
                  </a:lnTo>
                  <a:lnTo>
                    <a:pt x="63571" y="3013"/>
                  </a:lnTo>
                  <a:lnTo>
                    <a:pt x="45911" y="14700"/>
                  </a:lnTo>
                  <a:lnTo>
                    <a:pt x="29360" y="33065"/>
                  </a:lnTo>
                  <a:lnTo>
                    <a:pt x="9553" y="69760"/>
                  </a:lnTo>
                  <a:lnTo>
                    <a:pt x="0" y="103603"/>
                  </a:lnTo>
                  <a:lnTo>
                    <a:pt x="18" y="125259"/>
                  </a:lnTo>
                  <a:lnTo>
                    <a:pt x="6141" y="144762"/>
                  </a:lnTo>
                  <a:lnTo>
                    <a:pt x="15917" y="160720"/>
                  </a:lnTo>
                  <a:lnTo>
                    <a:pt x="27318" y="170165"/>
                  </a:lnTo>
                  <a:lnTo>
                    <a:pt x="41322" y="174833"/>
                  </a:lnTo>
                  <a:lnTo>
                    <a:pt x="57659" y="176202"/>
                  </a:lnTo>
                  <a:lnTo>
                    <a:pt x="96892" y="169450"/>
                  </a:lnTo>
                  <a:lnTo>
                    <a:pt x="116929" y="161110"/>
                  </a:lnTo>
                  <a:lnTo>
                    <a:pt x="153279" y="134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30">
              <a:extLst>
                <a:ext uri="{FF2B5EF4-FFF2-40B4-BE49-F238E27FC236}">
                  <a16:creationId xmlns:a16="http://schemas.microsoft.com/office/drawing/2014/main" xmlns="" id="{0879F5A0-E240-443C-B112-FA153CEDE98D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663950" y="490511"/>
              <a:ext cx="60666" cy="207990"/>
            </a:xfrm>
            <a:custGeom>
              <a:avLst/>
              <a:gdLst/>
              <a:ahLst/>
              <a:cxnLst/>
              <a:rect l="0" t="0" r="0" b="0"/>
              <a:pathLst>
                <a:path w="60666" h="207990">
                  <a:moveTo>
                    <a:pt x="57150" y="30189"/>
                  </a:moveTo>
                  <a:lnTo>
                    <a:pt x="57150" y="30189"/>
                  </a:lnTo>
                  <a:lnTo>
                    <a:pt x="56444" y="20050"/>
                  </a:lnTo>
                  <a:lnTo>
                    <a:pt x="51683" y="3706"/>
                  </a:lnTo>
                  <a:lnTo>
                    <a:pt x="49272" y="1951"/>
                  </a:lnTo>
                  <a:lnTo>
                    <a:pt x="40948" y="0"/>
                  </a:lnTo>
                  <a:lnTo>
                    <a:pt x="20991" y="5643"/>
                  </a:lnTo>
                  <a:lnTo>
                    <a:pt x="10976" y="14341"/>
                  </a:lnTo>
                  <a:lnTo>
                    <a:pt x="4878" y="25262"/>
                  </a:lnTo>
                  <a:lnTo>
                    <a:pt x="2168" y="37171"/>
                  </a:lnTo>
                  <a:lnTo>
                    <a:pt x="4013" y="55776"/>
                  </a:lnTo>
                  <a:lnTo>
                    <a:pt x="12400" y="78065"/>
                  </a:lnTo>
                  <a:lnTo>
                    <a:pt x="41610" y="118832"/>
                  </a:lnTo>
                  <a:lnTo>
                    <a:pt x="58189" y="141434"/>
                  </a:lnTo>
                  <a:lnTo>
                    <a:pt x="60665" y="150919"/>
                  </a:lnTo>
                  <a:lnTo>
                    <a:pt x="59653" y="172747"/>
                  </a:lnTo>
                  <a:lnTo>
                    <a:pt x="55291" y="181672"/>
                  </a:lnTo>
                  <a:lnTo>
                    <a:pt x="41037" y="195352"/>
                  </a:lnTo>
                  <a:lnTo>
                    <a:pt x="24824" y="202372"/>
                  </a:lnTo>
                  <a:lnTo>
                    <a:pt x="0" y="207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31">
              <a:extLst>
                <a:ext uri="{FF2B5EF4-FFF2-40B4-BE49-F238E27FC236}">
                  <a16:creationId xmlns:a16="http://schemas.microsoft.com/office/drawing/2014/main" xmlns="" id="{A16A7711-9BFC-4541-8936-12425E409A1D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906737" y="286633"/>
              <a:ext cx="81064" cy="401493"/>
            </a:xfrm>
            <a:custGeom>
              <a:avLst/>
              <a:gdLst/>
              <a:ahLst/>
              <a:cxnLst/>
              <a:rect l="0" t="0" r="0" b="0"/>
              <a:pathLst>
                <a:path w="81064" h="401493">
                  <a:moveTo>
                    <a:pt x="11213" y="5467"/>
                  </a:moveTo>
                  <a:lnTo>
                    <a:pt x="11213" y="5467"/>
                  </a:lnTo>
                  <a:lnTo>
                    <a:pt x="22148" y="0"/>
                  </a:lnTo>
                  <a:lnTo>
                    <a:pt x="22736" y="411"/>
                  </a:lnTo>
                  <a:lnTo>
                    <a:pt x="27129" y="14775"/>
                  </a:lnTo>
                  <a:lnTo>
                    <a:pt x="24574" y="58785"/>
                  </a:lnTo>
                  <a:lnTo>
                    <a:pt x="19248" y="106245"/>
                  </a:lnTo>
                  <a:lnTo>
                    <a:pt x="15255" y="144331"/>
                  </a:lnTo>
                  <a:lnTo>
                    <a:pt x="11128" y="184777"/>
                  </a:lnTo>
                  <a:lnTo>
                    <a:pt x="7647" y="226271"/>
                  </a:lnTo>
                  <a:lnTo>
                    <a:pt x="6101" y="268232"/>
                  </a:lnTo>
                  <a:lnTo>
                    <a:pt x="3531" y="304755"/>
                  </a:lnTo>
                  <a:lnTo>
                    <a:pt x="0" y="349321"/>
                  </a:lnTo>
                  <a:lnTo>
                    <a:pt x="585" y="372074"/>
                  </a:lnTo>
                  <a:lnTo>
                    <a:pt x="8142" y="394667"/>
                  </a:lnTo>
                  <a:lnTo>
                    <a:pt x="12905" y="400695"/>
                  </a:lnTo>
                  <a:lnTo>
                    <a:pt x="23018" y="401492"/>
                  </a:lnTo>
                  <a:lnTo>
                    <a:pt x="29667" y="400717"/>
                  </a:lnTo>
                  <a:lnTo>
                    <a:pt x="42698" y="394212"/>
                  </a:lnTo>
                  <a:lnTo>
                    <a:pt x="81063" y="361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32">
              <a:extLst>
                <a:ext uri="{FF2B5EF4-FFF2-40B4-BE49-F238E27FC236}">
                  <a16:creationId xmlns:a16="http://schemas.microsoft.com/office/drawing/2014/main" xmlns="" id="{403AB1F8-2300-4FBF-87D8-01B1A1D7AFCF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855333" y="495300"/>
              <a:ext cx="157868" cy="12701"/>
            </a:xfrm>
            <a:custGeom>
              <a:avLst/>
              <a:gdLst/>
              <a:ahLst/>
              <a:cxnLst/>
              <a:rect l="0" t="0" r="0" b="0"/>
              <a:pathLst>
                <a:path w="1578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39647" y="5793"/>
                  </a:lnTo>
                  <a:lnTo>
                    <a:pt x="83401" y="1144"/>
                  </a:lnTo>
                  <a:lnTo>
                    <a:pt x="127023" y="339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33">
              <a:extLst>
                <a:ext uri="{FF2B5EF4-FFF2-40B4-BE49-F238E27FC236}">
                  <a16:creationId xmlns:a16="http://schemas.microsoft.com/office/drawing/2014/main" xmlns="" id="{841D0923-50D2-4473-8405-9F593F11675D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089400" y="514350"/>
              <a:ext cx="6351" cy="146051"/>
            </a:xfrm>
            <a:custGeom>
              <a:avLst/>
              <a:gdLst/>
              <a:ahLst/>
              <a:cxnLst/>
              <a:rect l="0" t="0" r="0" b="0"/>
              <a:pathLst>
                <a:path w="6351" h="146051">
                  <a:moveTo>
                    <a:pt x="6350" y="0"/>
                  </a:moveTo>
                  <a:lnTo>
                    <a:pt x="6350" y="0"/>
                  </a:lnTo>
                  <a:lnTo>
                    <a:pt x="1324" y="22604"/>
                  </a:lnTo>
                  <a:lnTo>
                    <a:pt x="174" y="66215"/>
                  </a:lnTo>
                  <a:lnTo>
                    <a:pt x="22" y="109867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34">
              <a:extLst>
                <a:ext uri="{FF2B5EF4-FFF2-40B4-BE49-F238E27FC236}">
                  <a16:creationId xmlns:a16="http://schemas.microsoft.com/office/drawing/2014/main" xmlns="" id="{D5EAB6F1-E5F1-408D-9B1A-B06F32AC1521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089400" y="3810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8937"/>
                  </a:lnTo>
                  <a:lnTo>
                    <a:pt x="705" y="5958"/>
                  </a:lnTo>
                  <a:lnTo>
                    <a:pt x="1882" y="397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35">
              <a:extLst>
                <a:ext uri="{FF2B5EF4-FFF2-40B4-BE49-F238E27FC236}">
                  <a16:creationId xmlns:a16="http://schemas.microsoft.com/office/drawing/2014/main" xmlns="" id="{038C6D4A-D64B-4258-B29A-05700FC95E02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185533" y="449611"/>
              <a:ext cx="107068" cy="184531"/>
            </a:xfrm>
            <a:custGeom>
              <a:avLst/>
              <a:gdLst/>
              <a:ahLst/>
              <a:cxnLst/>
              <a:rect l="0" t="0" r="0" b="0"/>
              <a:pathLst>
                <a:path w="107068" h="184531">
                  <a:moveTo>
                    <a:pt x="5467" y="26639"/>
                  </a:moveTo>
                  <a:lnTo>
                    <a:pt x="5467" y="26639"/>
                  </a:lnTo>
                  <a:lnTo>
                    <a:pt x="2096" y="30010"/>
                  </a:lnTo>
                  <a:lnTo>
                    <a:pt x="0" y="42219"/>
                  </a:lnTo>
                  <a:lnTo>
                    <a:pt x="1115" y="80257"/>
                  </a:lnTo>
                  <a:lnTo>
                    <a:pt x="4607" y="120329"/>
                  </a:lnTo>
                  <a:lnTo>
                    <a:pt x="5353" y="163973"/>
                  </a:lnTo>
                  <a:lnTo>
                    <a:pt x="5445" y="184530"/>
                  </a:lnTo>
                  <a:lnTo>
                    <a:pt x="5465" y="140172"/>
                  </a:lnTo>
                  <a:lnTo>
                    <a:pt x="12208" y="95870"/>
                  </a:lnTo>
                  <a:lnTo>
                    <a:pt x="23045" y="63523"/>
                  </a:lnTo>
                  <a:lnTo>
                    <a:pt x="41250" y="22986"/>
                  </a:lnTo>
                  <a:lnTo>
                    <a:pt x="46255" y="13620"/>
                  </a:lnTo>
                  <a:lnTo>
                    <a:pt x="51709" y="7377"/>
                  </a:lnTo>
                  <a:lnTo>
                    <a:pt x="63413" y="439"/>
                  </a:lnTo>
                  <a:lnTo>
                    <a:pt x="68792" y="0"/>
                  </a:lnTo>
                  <a:lnTo>
                    <a:pt x="78532" y="3275"/>
                  </a:lnTo>
                  <a:lnTo>
                    <a:pt x="87564" y="16961"/>
                  </a:lnTo>
                  <a:lnTo>
                    <a:pt x="94871" y="36449"/>
                  </a:lnTo>
                  <a:lnTo>
                    <a:pt x="99562" y="79586"/>
                  </a:lnTo>
                  <a:lnTo>
                    <a:pt x="103860" y="125292"/>
                  </a:lnTo>
                  <a:lnTo>
                    <a:pt x="107067" y="147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36">
              <a:extLst>
                <a:ext uri="{FF2B5EF4-FFF2-40B4-BE49-F238E27FC236}">
                  <a16:creationId xmlns:a16="http://schemas.microsoft.com/office/drawing/2014/main" xmlns="" id="{7BAF6CC5-B467-40B6-BDA2-FA71C6F51187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340656" y="431794"/>
              <a:ext cx="138890" cy="531144"/>
            </a:xfrm>
            <a:custGeom>
              <a:avLst/>
              <a:gdLst/>
              <a:ahLst/>
              <a:cxnLst/>
              <a:rect l="0" t="0" r="0" b="0"/>
              <a:pathLst>
                <a:path w="138890" h="531144">
                  <a:moveTo>
                    <a:pt x="110694" y="88906"/>
                  </a:moveTo>
                  <a:lnTo>
                    <a:pt x="110694" y="88906"/>
                  </a:lnTo>
                  <a:lnTo>
                    <a:pt x="120746" y="49343"/>
                  </a:lnTo>
                  <a:lnTo>
                    <a:pt x="120806" y="30400"/>
                  </a:lnTo>
                  <a:lnTo>
                    <a:pt x="116129" y="14926"/>
                  </a:lnTo>
                  <a:lnTo>
                    <a:pt x="107465" y="4755"/>
                  </a:lnTo>
                  <a:lnTo>
                    <a:pt x="102191" y="1056"/>
                  </a:lnTo>
                  <a:lnTo>
                    <a:pt x="95853" y="0"/>
                  </a:lnTo>
                  <a:lnTo>
                    <a:pt x="81285" y="2590"/>
                  </a:lnTo>
                  <a:lnTo>
                    <a:pt x="53846" y="18724"/>
                  </a:lnTo>
                  <a:lnTo>
                    <a:pt x="39332" y="35372"/>
                  </a:lnTo>
                  <a:lnTo>
                    <a:pt x="33486" y="44750"/>
                  </a:lnTo>
                  <a:lnTo>
                    <a:pt x="28872" y="66459"/>
                  </a:lnTo>
                  <a:lnTo>
                    <a:pt x="32122" y="100599"/>
                  </a:lnTo>
                  <a:lnTo>
                    <a:pt x="38379" y="119503"/>
                  </a:lnTo>
                  <a:lnTo>
                    <a:pt x="45863" y="130257"/>
                  </a:lnTo>
                  <a:lnTo>
                    <a:pt x="55774" y="135506"/>
                  </a:lnTo>
                  <a:lnTo>
                    <a:pt x="61381" y="136906"/>
                  </a:lnTo>
                  <a:lnTo>
                    <a:pt x="67235" y="135723"/>
                  </a:lnTo>
                  <a:lnTo>
                    <a:pt x="79385" y="128763"/>
                  </a:lnTo>
                  <a:lnTo>
                    <a:pt x="94754" y="109574"/>
                  </a:lnTo>
                  <a:lnTo>
                    <a:pt x="116247" y="69078"/>
                  </a:lnTo>
                  <a:lnTo>
                    <a:pt x="127827" y="37228"/>
                  </a:lnTo>
                  <a:lnTo>
                    <a:pt x="127760" y="36110"/>
                  </a:lnTo>
                  <a:lnTo>
                    <a:pt x="127011" y="36070"/>
                  </a:lnTo>
                  <a:lnTo>
                    <a:pt x="125805" y="36748"/>
                  </a:lnTo>
                  <a:lnTo>
                    <a:pt x="121830" y="74346"/>
                  </a:lnTo>
                  <a:lnTo>
                    <a:pt x="120343" y="113049"/>
                  </a:lnTo>
                  <a:lnTo>
                    <a:pt x="123449" y="145498"/>
                  </a:lnTo>
                  <a:lnTo>
                    <a:pt x="129533" y="183437"/>
                  </a:lnTo>
                  <a:lnTo>
                    <a:pt x="133178" y="229462"/>
                  </a:lnTo>
                  <a:lnTo>
                    <a:pt x="134150" y="254577"/>
                  </a:lnTo>
                  <a:lnTo>
                    <a:pt x="135503" y="279787"/>
                  </a:lnTo>
                  <a:lnTo>
                    <a:pt x="137111" y="305060"/>
                  </a:lnTo>
                  <a:lnTo>
                    <a:pt x="138889" y="330375"/>
                  </a:lnTo>
                  <a:lnTo>
                    <a:pt x="137101" y="377318"/>
                  </a:lnTo>
                  <a:lnTo>
                    <a:pt x="130191" y="420995"/>
                  </a:lnTo>
                  <a:lnTo>
                    <a:pt x="117713" y="461573"/>
                  </a:lnTo>
                  <a:lnTo>
                    <a:pt x="91450" y="506635"/>
                  </a:lnTo>
                  <a:lnTo>
                    <a:pt x="71567" y="523389"/>
                  </a:lnTo>
                  <a:lnTo>
                    <a:pt x="61326" y="528845"/>
                  </a:lnTo>
                  <a:lnTo>
                    <a:pt x="40539" y="531143"/>
                  </a:lnTo>
                  <a:lnTo>
                    <a:pt x="30057" y="529781"/>
                  </a:lnTo>
                  <a:lnTo>
                    <a:pt x="21659" y="525345"/>
                  </a:lnTo>
                  <a:lnTo>
                    <a:pt x="8563" y="511008"/>
                  </a:lnTo>
                  <a:lnTo>
                    <a:pt x="1802" y="490996"/>
                  </a:lnTo>
                  <a:lnTo>
                    <a:pt x="0" y="479733"/>
                  </a:lnTo>
                  <a:lnTo>
                    <a:pt x="5523" y="455929"/>
                  </a:lnTo>
                  <a:lnTo>
                    <a:pt x="32064" y="409525"/>
                  </a:lnTo>
                  <a:lnTo>
                    <a:pt x="78944" y="368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37">
              <a:extLst>
                <a:ext uri="{FF2B5EF4-FFF2-40B4-BE49-F238E27FC236}">
                  <a16:creationId xmlns:a16="http://schemas.microsoft.com/office/drawing/2014/main" xmlns="" id="{670CC0D2-E9D7-4904-B6AF-835F5016CFD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123950" y="717550"/>
              <a:ext cx="3143251" cy="438151"/>
            </a:xfrm>
            <a:custGeom>
              <a:avLst/>
              <a:gdLst/>
              <a:ahLst/>
              <a:cxnLst/>
              <a:rect l="0" t="0" r="0" b="0"/>
              <a:pathLst>
                <a:path w="3143251" h="438151">
                  <a:moveTo>
                    <a:pt x="0" y="438150"/>
                  </a:moveTo>
                  <a:lnTo>
                    <a:pt x="0" y="438150"/>
                  </a:lnTo>
                  <a:lnTo>
                    <a:pt x="31985" y="428743"/>
                  </a:lnTo>
                  <a:lnTo>
                    <a:pt x="57307" y="421295"/>
                  </a:lnTo>
                  <a:lnTo>
                    <a:pt x="91827" y="413508"/>
                  </a:lnTo>
                  <a:lnTo>
                    <a:pt x="132479" y="405494"/>
                  </a:lnTo>
                  <a:lnTo>
                    <a:pt x="177219" y="397329"/>
                  </a:lnTo>
                  <a:lnTo>
                    <a:pt x="230329" y="388358"/>
                  </a:lnTo>
                  <a:lnTo>
                    <a:pt x="289020" y="378850"/>
                  </a:lnTo>
                  <a:lnTo>
                    <a:pt x="351430" y="368983"/>
                  </a:lnTo>
                  <a:lnTo>
                    <a:pt x="421259" y="357467"/>
                  </a:lnTo>
                  <a:lnTo>
                    <a:pt x="496033" y="344850"/>
                  </a:lnTo>
                  <a:lnTo>
                    <a:pt x="574106" y="331500"/>
                  </a:lnTo>
                  <a:lnTo>
                    <a:pt x="659315" y="318367"/>
                  </a:lnTo>
                  <a:lnTo>
                    <a:pt x="749282" y="305378"/>
                  </a:lnTo>
                  <a:lnTo>
                    <a:pt x="842422" y="292485"/>
                  </a:lnTo>
                  <a:lnTo>
                    <a:pt x="941203" y="279657"/>
                  </a:lnTo>
                  <a:lnTo>
                    <a:pt x="1043747" y="266871"/>
                  </a:lnTo>
                  <a:lnTo>
                    <a:pt x="1148798" y="254114"/>
                  </a:lnTo>
                  <a:lnTo>
                    <a:pt x="1256226" y="241376"/>
                  </a:lnTo>
                  <a:lnTo>
                    <a:pt x="1365240" y="228651"/>
                  </a:lnTo>
                  <a:lnTo>
                    <a:pt x="1475310" y="215934"/>
                  </a:lnTo>
                  <a:lnTo>
                    <a:pt x="1588201" y="203928"/>
                  </a:lnTo>
                  <a:lnTo>
                    <a:pt x="1702973" y="192396"/>
                  </a:lnTo>
                  <a:lnTo>
                    <a:pt x="1818998" y="181181"/>
                  </a:lnTo>
                  <a:lnTo>
                    <a:pt x="1935155" y="168060"/>
                  </a:lnTo>
                  <a:lnTo>
                    <a:pt x="2051398" y="153667"/>
                  </a:lnTo>
                  <a:lnTo>
                    <a:pt x="2167698" y="138428"/>
                  </a:lnTo>
                  <a:lnTo>
                    <a:pt x="2279804" y="123330"/>
                  </a:lnTo>
                  <a:lnTo>
                    <a:pt x="2389114" y="108326"/>
                  </a:lnTo>
                  <a:lnTo>
                    <a:pt x="2496559" y="93384"/>
                  </a:lnTo>
                  <a:lnTo>
                    <a:pt x="2596412" y="79189"/>
                  </a:lnTo>
                  <a:lnTo>
                    <a:pt x="2691202" y="65493"/>
                  </a:lnTo>
                  <a:lnTo>
                    <a:pt x="2782618" y="52129"/>
                  </a:lnTo>
                  <a:lnTo>
                    <a:pt x="2863317" y="40397"/>
                  </a:lnTo>
                  <a:lnTo>
                    <a:pt x="2936873" y="29753"/>
                  </a:lnTo>
                  <a:lnTo>
                    <a:pt x="3005665" y="19836"/>
                  </a:lnTo>
                  <a:lnTo>
                    <a:pt x="3051527" y="13224"/>
                  </a:lnTo>
                  <a:lnTo>
                    <a:pt x="3143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38">
              <a:extLst>
                <a:ext uri="{FF2B5EF4-FFF2-40B4-BE49-F238E27FC236}">
                  <a16:creationId xmlns:a16="http://schemas.microsoft.com/office/drawing/2014/main" xmlns="" id="{6E2DE98F-8168-4E84-9937-676BA0CEAD79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231900" y="819150"/>
              <a:ext cx="3124201" cy="635001"/>
            </a:xfrm>
            <a:custGeom>
              <a:avLst/>
              <a:gdLst/>
              <a:ahLst/>
              <a:cxnLst/>
              <a:rect l="0" t="0" r="0" b="0"/>
              <a:pathLst>
                <a:path w="3124201" h="635001">
                  <a:moveTo>
                    <a:pt x="0" y="635000"/>
                  </a:moveTo>
                  <a:lnTo>
                    <a:pt x="0" y="635000"/>
                  </a:lnTo>
                  <a:lnTo>
                    <a:pt x="44563" y="619303"/>
                  </a:lnTo>
                  <a:lnTo>
                    <a:pt x="65692" y="613952"/>
                  </a:lnTo>
                  <a:lnTo>
                    <a:pt x="95300" y="606857"/>
                  </a:lnTo>
                  <a:lnTo>
                    <a:pt x="130561" y="598599"/>
                  </a:lnTo>
                  <a:lnTo>
                    <a:pt x="169591" y="589566"/>
                  </a:lnTo>
                  <a:lnTo>
                    <a:pt x="216777" y="577900"/>
                  </a:lnTo>
                  <a:lnTo>
                    <a:pt x="269401" y="564478"/>
                  </a:lnTo>
                  <a:lnTo>
                    <a:pt x="325651" y="549885"/>
                  </a:lnTo>
                  <a:lnTo>
                    <a:pt x="391373" y="533101"/>
                  </a:lnTo>
                  <a:lnTo>
                    <a:pt x="463410" y="514856"/>
                  </a:lnTo>
                  <a:lnTo>
                    <a:pt x="539656" y="495637"/>
                  </a:lnTo>
                  <a:lnTo>
                    <a:pt x="622943" y="475064"/>
                  </a:lnTo>
                  <a:lnTo>
                    <a:pt x="710923" y="453587"/>
                  </a:lnTo>
                  <a:lnTo>
                    <a:pt x="802032" y="431508"/>
                  </a:lnTo>
                  <a:lnTo>
                    <a:pt x="898755" y="409027"/>
                  </a:lnTo>
                  <a:lnTo>
                    <a:pt x="999220" y="386280"/>
                  </a:lnTo>
                  <a:lnTo>
                    <a:pt x="1102180" y="363353"/>
                  </a:lnTo>
                  <a:lnTo>
                    <a:pt x="1210331" y="340308"/>
                  </a:lnTo>
                  <a:lnTo>
                    <a:pt x="1321943" y="317183"/>
                  </a:lnTo>
                  <a:lnTo>
                    <a:pt x="1435862" y="294005"/>
                  </a:lnTo>
                  <a:lnTo>
                    <a:pt x="1549908" y="271498"/>
                  </a:lnTo>
                  <a:lnTo>
                    <a:pt x="1664039" y="249437"/>
                  </a:lnTo>
                  <a:lnTo>
                    <a:pt x="1778226" y="227675"/>
                  </a:lnTo>
                  <a:lnTo>
                    <a:pt x="1891745" y="207522"/>
                  </a:lnTo>
                  <a:lnTo>
                    <a:pt x="2004819" y="188443"/>
                  </a:lnTo>
                  <a:lnTo>
                    <a:pt x="2117596" y="170078"/>
                  </a:lnTo>
                  <a:lnTo>
                    <a:pt x="2225236" y="152897"/>
                  </a:lnTo>
                  <a:lnTo>
                    <a:pt x="2329452" y="136503"/>
                  </a:lnTo>
                  <a:lnTo>
                    <a:pt x="2431385" y="120635"/>
                  </a:lnTo>
                  <a:lnTo>
                    <a:pt x="2524739" y="106529"/>
                  </a:lnTo>
                  <a:lnTo>
                    <a:pt x="2612376" y="93597"/>
                  </a:lnTo>
                  <a:lnTo>
                    <a:pt x="2696201" y="81448"/>
                  </a:lnTo>
                  <a:lnTo>
                    <a:pt x="2769017" y="69821"/>
                  </a:lnTo>
                  <a:lnTo>
                    <a:pt x="2834495" y="58542"/>
                  </a:lnTo>
                  <a:lnTo>
                    <a:pt x="2895079" y="47495"/>
                  </a:lnTo>
                  <a:lnTo>
                    <a:pt x="2947464" y="37308"/>
                  </a:lnTo>
                  <a:lnTo>
                    <a:pt x="2994382" y="27694"/>
                  </a:lnTo>
                  <a:lnTo>
                    <a:pt x="3037655" y="18463"/>
                  </a:lnTo>
                  <a:lnTo>
                    <a:pt x="3066503" y="12308"/>
                  </a:lnTo>
                  <a:lnTo>
                    <a:pt x="3124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48">
            <a:extLst>
              <a:ext uri="{FF2B5EF4-FFF2-40B4-BE49-F238E27FC236}">
                <a16:creationId xmlns:a16="http://schemas.microsoft.com/office/drawing/2014/main" xmlns="" id="{507CC7CA-7A48-4A6F-B41B-B65B9DBCB3D3}"/>
              </a:ext>
            </a:extLst>
          </p:cNvPr>
          <p:cNvGrpSpPr/>
          <p:nvPr/>
        </p:nvGrpSpPr>
        <p:grpSpPr>
          <a:xfrm>
            <a:off x="2584450" y="1676923"/>
            <a:ext cx="698501" cy="449341"/>
            <a:chOff x="2584450" y="1676923"/>
            <a:chExt cx="698501" cy="449341"/>
          </a:xfrm>
        </p:grpSpPr>
        <p:sp>
          <p:nvSpPr>
            <p:cNvPr id="30" name="SMARTInkShape-239">
              <a:extLst>
                <a:ext uri="{FF2B5EF4-FFF2-40B4-BE49-F238E27FC236}">
                  <a16:creationId xmlns:a16="http://schemas.microsoft.com/office/drawing/2014/main" xmlns="" id="{28B3C2A0-DAEA-4479-979E-4A16F21B2A32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584450" y="1758950"/>
              <a:ext cx="37397" cy="318090"/>
            </a:xfrm>
            <a:custGeom>
              <a:avLst/>
              <a:gdLst/>
              <a:ahLst/>
              <a:cxnLst/>
              <a:rect l="0" t="0" r="0" b="0"/>
              <a:pathLst>
                <a:path w="37397" h="318090">
                  <a:moveTo>
                    <a:pt x="0" y="0"/>
                  </a:moveTo>
                  <a:lnTo>
                    <a:pt x="0" y="0"/>
                  </a:lnTo>
                  <a:lnTo>
                    <a:pt x="12209" y="15580"/>
                  </a:lnTo>
                  <a:lnTo>
                    <a:pt x="23765" y="59571"/>
                  </a:lnTo>
                  <a:lnTo>
                    <a:pt x="30082" y="96326"/>
                  </a:lnTo>
                  <a:lnTo>
                    <a:pt x="34537" y="133828"/>
                  </a:lnTo>
                  <a:lnTo>
                    <a:pt x="36516" y="171662"/>
                  </a:lnTo>
                  <a:lnTo>
                    <a:pt x="37396" y="207763"/>
                  </a:lnTo>
                  <a:lnTo>
                    <a:pt x="36010" y="254176"/>
                  </a:lnTo>
                  <a:lnTo>
                    <a:pt x="32591" y="298093"/>
                  </a:lnTo>
                  <a:lnTo>
                    <a:pt x="31861" y="318089"/>
                  </a:lnTo>
                  <a:lnTo>
                    <a:pt x="3175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40">
              <a:extLst>
                <a:ext uri="{FF2B5EF4-FFF2-40B4-BE49-F238E27FC236}">
                  <a16:creationId xmlns:a16="http://schemas.microsoft.com/office/drawing/2014/main" xmlns="" id="{F6EB01F7-9B92-44A3-969C-D2460820646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606192" y="1719684"/>
              <a:ext cx="181459" cy="280567"/>
            </a:xfrm>
            <a:custGeom>
              <a:avLst/>
              <a:gdLst/>
              <a:ahLst/>
              <a:cxnLst/>
              <a:rect l="0" t="0" r="0" b="0"/>
              <a:pathLst>
                <a:path w="181459" h="280567">
                  <a:moveTo>
                    <a:pt x="3658" y="229766"/>
                  </a:moveTo>
                  <a:lnTo>
                    <a:pt x="3658" y="229766"/>
                  </a:lnTo>
                  <a:lnTo>
                    <a:pt x="287" y="233137"/>
                  </a:lnTo>
                  <a:lnTo>
                    <a:pt x="0" y="234835"/>
                  </a:lnTo>
                  <a:lnTo>
                    <a:pt x="514" y="236673"/>
                  </a:lnTo>
                  <a:lnTo>
                    <a:pt x="1562" y="238604"/>
                  </a:lnTo>
                  <a:lnTo>
                    <a:pt x="3672" y="239892"/>
                  </a:lnTo>
                  <a:lnTo>
                    <a:pt x="9779" y="241322"/>
                  </a:lnTo>
                  <a:lnTo>
                    <a:pt x="24521" y="238756"/>
                  </a:lnTo>
                  <a:lnTo>
                    <a:pt x="60967" y="218671"/>
                  </a:lnTo>
                  <a:lnTo>
                    <a:pt x="91309" y="181870"/>
                  </a:lnTo>
                  <a:lnTo>
                    <a:pt x="115393" y="145489"/>
                  </a:lnTo>
                  <a:lnTo>
                    <a:pt x="135542" y="103744"/>
                  </a:lnTo>
                  <a:lnTo>
                    <a:pt x="150763" y="62212"/>
                  </a:lnTo>
                  <a:lnTo>
                    <a:pt x="166110" y="16191"/>
                  </a:lnTo>
                  <a:lnTo>
                    <a:pt x="171344" y="2247"/>
                  </a:lnTo>
                  <a:lnTo>
                    <a:pt x="172599" y="475"/>
                  </a:lnTo>
                  <a:lnTo>
                    <a:pt x="173435" y="0"/>
                  </a:lnTo>
                  <a:lnTo>
                    <a:pt x="173993" y="389"/>
                  </a:lnTo>
                  <a:lnTo>
                    <a:pt x="174961" y="39364"/>
                  </a:lnTo>
                  <a:lnTo>
                    <a:pt x="173183" y="83039"/>
                  </a:lnTo>
                  <a:lnTo>
                    <a:pt x="170725" y="117282"/>
                  </a:lnTo>
                  <a:lnTo>
                    <a:pt x="169632" y="151316"/>
                  </a:lnTo>
                  <a:lnTo>
                    <a:pt x="172388" y="195468"/>
                  </a:lnTo>
                  <a:lnTo>
                    <a:pt x="174570" y="241832"/>
                  </a:lnTo>
                  <a:lnTo>
                    <a:pt x="175654" y="264386"/>
                  </a:lnTo>
                  <a:lnTo>
                    <a:pt x="181458" y="280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41">
              <a:extLst>
                <a:ext uri="{FF2B5EF4-FFF2-40B4-BE49-F238E27FC236}">
                  <a16:creationId xmlns:a16="http://schemas.microsoft.com/office/drawing/2014/main" xmlns="" id="{47F124AB-65B2-4D46-A65B-D9195848E792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872892" y="1846162"/>
              <a:ext cx="105259" cy="133168"/>
            </a:xfrm>
            <a:custGeom>
              <a:avLst/>
              <a:gdLst/>
              <a:ahLst/>
              <a:cxnLst/>
              <a:rect l="0" t="0" r="0" b="0"/>
              <a:pathLst>
                <a:path w="105259" h="133168">
                  <a:moveTo>
                    <a:pt x="3658" y="46138"/>
                  </a:moveTo>
                  <a:lnTo>
                    <a:pt x="3658" y="46138"/>
                  </a:lnTo>
                  <a:lnTo>
                    <a:pt x="287" y="49509"/>
                  </a:lnTo>
                  <a:lnTo>
                    <a:pt x="0" y="50502"/>
                  </a:lnTo>
                  <a:lnTo>
                    <a:pt x="514" y="51164"/>
                  </a:lnTo>
                  <a:lnTo>
                    <a:pt x="26618" y="63345"/>
                  </a:lnTo>
                  <a:lnTo>
                    <a:pt x="35264" y="62487"/>
                  </a:lnTo>
                  <a:lnTo>
                    <a:pt x="39546" y="61271"/>
                  </a:lnTo>
                  <a:lnTo>
                    <a:pt x="48065" y="54275"/>
                  </a:lnTo>
                  <a:lnTo>
                    <a:pt x="55145" y="44816"/>
                  </a:lnTo>
                  <a:lnTo>
                    <a:pt x="58291" y="35907"/>
                  </a:lnTo>
                  <a:lnTo>
                    <a:pt x="60063" y="19588"/>
                  </a:lnTo>
                  <a:lnTo>
                    <a:pt x="58900" y="15033"/>
                  </a:lnTo>
                  <a:lnTo>
                    <a:pt x="53845" y="8089"/>
                  </a:lnTo>
                  <a:lnTo>
                    <a:pt x="43066" y="214"/>
                  </a:lnTo>
                  <a:lnTo>
                    <a:pt x="38397" y="0"/>
                  </a:lnTo>
                  <a:lnTo>
                    <a:pt x="27564" y="3525"/>
                  </a:lnTo>
                  <a:lnTo>
                    <a:pt x="12936" y="16814"/>
                  </a:lnTo>
                  <a:lnTo>
                    <a:pt x="7782" y="31929"/>
                  </a:lnTo>
                  <a:lnTo>
                    <a:pt x="6761" y="60272"/>
                  </a:lnTo>
                  <a:lnTo>
                    <a:pt x="12809" y="89131"/>
                  </a:lnTo>
                  <a:lnTo>
                    <a:pt x="23538" y="111793"/>
                  </a:lnTo>
                  <a:lnTo>
                    <a:pt x="32249" y="121885"/>
                  </a:lnTo>
                  <a:lnTo>
                    <a:pt x="48348" y="130827"/>
                  </a:lnTo>
                  <a:lnTo>
                    <a:pt x="57857" y="133167"/>
                  </a:lnTo>
                  <a:lnTo>
                    <a:pt x="74313" y="122917"/>
                  </a:lnTo>
                  <a:lnTo>
                    <a:pt x="105258" y="9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42">
              <a:extLst>
                <a:ext uri="{FF2B5EF4-FFF2-40B4-BE49-F238E27FC236}">
                  <a16:creationId xmlns:a16="http://schemas.microsoft.com/office/drawing/2014/main" xmlns="" id="{9B53EC67-75D4-432C-8323-B1741F88A1C5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041650" y="1676923"/>
              <a:ext cx="12440" cy="329678"/>
            </a:xfrm>
            <a:custGeom>
              <a:avLst/>
              <a:gdLst/>
              <a:ahLst/>
              <a:cxnLst/>
              <a:rect l="0" t="0" r="0" b="0"/>
              <a:pathLst>
                <a:path w="12440" h="329678">
                  <a:moveTo>
                    <a:pt x="6350" y="12177"/>
                  </a:moveTo>
                  <a:lnTo>
                    <a:pt x="6350" y="12177"/>
                  </a:lnTo>
                  <a:lnTo>
                    <a:pt x="6350" y="0"/>
                  </a:lnTo>
                  <a:lnTo>
                    <a:pt x="8231" y="37846"/>
                  </a:lnTo>
                  <a:lnTo>
                    <a:pt x="11376" y="77638"/>
                  </a:lnTo>
                  <a:lnTo>
                    <a:pt x="12112" y="108298"/>
                  </a:lnTo>
                  <a:lnTo>
                    <a:pt x="12439" y="145444"/>
                  </a:lnTo>
                  <a:lnTo>
                    <a:pt x="10702" y="183590"/>
                  </a:lnTo>
                  <a:lnTo>
                    <a:pt x="7579" y="220299"/>
                  </a:lnTo>
                  <a:lnTo>
                    <a:pt x="2559" y="267322"/>
                  </a:lnTo>
                  <a:lnTo>
                    <a:pt x="506" y="309886"/>
                  </a:lnTo>
                  <a:lnTo>
                    <a:pt x="0" y="329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43">
              <a:extLst>
                <a:ext uri="{FF2B5EF4-FFF2-40B4-BE49-F238E27FC236}">
                  <a16:creationId xmlns:a16="http://schemas.microsoft.com/office/drawing/2014/main" xmlns="" id="{EC8D7F6C-CECB-4C66-A930-B84DA46A1BF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093617" y="1812485"/>
              <a:ext cx="91493" cy="313779"/>
            </a:xfrm>
            <a:custGeom>
              <a:avLst/>
              <a:gdLst/>
              <a:ahLst/>
              <a:cxnLst/>
              <a:rect l="0" t="0" r="0" b="0"/>
              <a:pathLst>
                <a:path w="91493" h="313779">
                  <a:moveTo>
                    <a:pt x="17883" y="67115"/>
                  </a:moveTo>
                  <a:lnTo>
                    <a:pt x="17883" y="67115"/>
                  </a:lnTo>
                  <a:lnTo>
                    <a:pt x="17883" y="108557"/>
                  </a:lnTo>
                  <a:lnTo>
                    <a:pt x="17177" y="151579"/>
                  </a:lnTo>
                  <a:lnTo>
                    <a:pt x="13519" y="189743"/>
                  </a:lnTo>
                  <a:lnTo>
                    <a:pt x="11416" y="234761"/>
                  </a:lnTo>
                  <a:lnTo>
                    <a:pt x="6638" y="274127"/>
                  </a:lnTo>
                  <a:lnTo>
                    <a:pt x="0" y="312227"/>
                  </a:lnTo>
                  <a:lnTo>
                    <a:pt x="317" y="313778"/>
                  </a:lnTo>
                  <a:lnTo>
                    <a:pt x="1233" y="313402"/>
                  </a:lnTo>
                  <a:lnTo>
                    <a:pt x="2550" y="311739"/>
                  </a:lnTo>
                  <a:lnTo>
                    <a:pt x="8599" y="264908"/>
                  </a:lnTo>
                  <a:lnTo>
                    <a:pt x="14462" y="226990"/>
                  </a:lnTo>
                  <a:lnTo>
                    <a:pt x="19420" y="179563"/>
                  </a:lnTo>
                  <a:lnTo>
                    <a:pt x="25857" y="133555"/>
                  </a:lnTo>
                  <a:lnTo>
                    <a:pt x="33421" y="92410"/>
                  </a:lnTo>
                  <a:lnTo>
                    <a:pt x="44908" y="46858"/>
                  </a:lnTo>
                  <a:lnTo>
                    <a:pt x="57757" y="6496"/>
                  </a:lnTo>
                  <a:lnTo>
                    <a:pt x="60693" y="3419"/>
                  </a:lnTo>
                  <a:lnTo>
                    <a:pt x="67719" y="0"/>
                  </a:lnTo>
                  <a:lnTo>
                    <a:pt x="71568" y="499"/>
                  </a:lnTo>
                  <a:lnTo>
                    <a:pt x="79608" y="4817"/>
                  </a:lnTo>
                  <a:lnTo>
                    <a:pt x="86004" y="15203"/>
                  </a:lnTo>
                  <a:lnTo>
                    <a:pt x="90492" y="29932"/>
                  </a:lnTo>
                  <a:lnTo>
                    <a:pt x="91492" y="68132"/>
                  </a:lnTo>
                  <a:lnTo>
                    <a:pt x="85084" y="95403"/>
                  </a:lnTo>
                  <a:lnTo>
                    <a:pt x="77383" y="109321"/>
                  </a:lnTo>
                  <a:lnTo>
                    <a:pt x="41349" y="145269"/>
                  </a:lnTo>
                  <a:lnTo>
                    <a:pt x="41994" y="144618"/>
                  </a:lnTo>
                  <a:lnTo>
                    <a:pt x="49633" y="130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44">
              <a:extLst>
                <a:ext uri="{FF2B5EF4-FFF2-40B4-BE49-F238E27FC236}">
                  <a16:creationId xmlns:a16="http://schemas.microsoft.com/office/drawing/2014/main" xmlns="" id="{38DF98D6-20E1-4C5E-8682-BE5E81B79AC2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238500" y="1805029"/>
              <a:ext cx="44451" cy="149046"/>
            </a:xfrm>
            <a:custGeom>
              <a:avLst/>
              <a:gdLst/>
              <a:ahLst/>
              <a:cxnLst/>
              <a:rect l="0" t="0" r="0" b="0"/>
              <a:pathLst>
                <a:path w="44451" h="149046">
                  <a:moveTo>
                    <a:pt x="44450" y="49171"/>
                  </a:moveTo>
                  <a:lnTo>
                    <a:pt x="44450" y="49171"/>
                  </a:lnTo>
                  <a:lnTo>
                    <a:pt x="43744" y="21747"/>
                  </a:lnTo>
                  <a:lnTo>
                    <a:pt x="39380" y="9687"/>
                  </a:lnTo>
                  <a:lnTo>
                    <a:pt x="35612" y="3871"/>
                  </a:lnTo>
                  <a:lnTo>
                    <a:pt x="32913" y="2037"/>
                  </a:lnTo>
                  <a:lnTo>
                    <a:pt x="26152" y="0"/>
                  </a:lnTo>
                  <a:lnTo>
                    <a:pt x="23079" y="163"/>
                  </a:lnTo>
                  <a:lnTo>
                    <a:pt x="17783" y="2225"/>
                  </a:lnTo>
                  <a:lnTo>
                    <a:pt x="13078" y="7374"/>
                  </a:lnTo>
                  <a:lnTo>
                    <a:pt x="10836" y="10723"/>
                  </a:lnTo>
                  <a:lnTo>
                    <a:pt x="7679" y="25549"/>
                  </a:lnTo>
                  <a:lnTo>
                    <a:pt x="16751" y="63320"/>
                  </a:lnTo>
                  <a:lnTo>
                    <a:pt x="32132" y="95658"/>
                  </a:lnTo>
                  <a:lnTo>
                    <a:pt x="38976" y="107226"/>
                  </a:lnTo>
                  <a:lnTo>
                    <a:pt x="42017" y="119423"/>
                  </a:lnTo>
                  <a:lnTo>
                    <a:pt x="41487" y="130018"/>
                  </a:lnTo>
                  <a:lnTo>
                    <a:pt x="40358" y="134819"/>
                  </a:lnTo>
                  <a:lnTo>
                    <a:pt x="35340" y="142035"/>
                  </a:lnTo>
                  <a:lnTo>
                    <a:pt x="32027" y="144947"/>
                  </a:lnTo>
                  <a:lnTo>
                    <a:pt x="24582" y="148183"/>
                  </a:lnTo>
                  <a:lnTo>
                    <a:pt x="20622" y="149045"/>
                  </a:lnTo>
                  <a:lnTo>
                    <a:pt x="12458" y="148123"/>
                  </a:lnTo>
                  <a:lnTo>
                    <a:pt x="0" y="144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49">
            <a:extLst>
              <a:ext uri="{FF2B5EF4-FFF2-40B4-BE49-F238E27FC236}">
                <a16:creationId xmlns:a16="http://schemas.microsoft.com/office/drawing/2014/main" xmlns="" id="{09299C42-A8BF-40F0-BD40-D1B67B9CC398}"/>
              </a:ext>
            </a:extLst>
          </p:cNvPr>
          <p:cNvGrpSpPr/>
          <p:nvPr/>
        </p:nvGrpSpPr>
        <p:grpSpPr>
          <a:xfrm>
            <a:off x="3733800" y="1736100"/>
            <a:ext cx="254001" cy="181601"/>
            <a:chOff x="3733800" y="1736100"/>
            <a:chExt cx="254001" cy="181601"/>
          </a:xfrm>
        </p:grpSpPr>
        <p:sp>
          <p:nvSpPr>
            <p:cNvPr id="37" name="SMARTInkShape-245">
              <a:extLst>
                <a:ext uri="{FF2B5EF4-FFF2-40B4-BE49-F238E27FC236}">
                  <a16:creationId xmlns:a16="http://schemas.microsoft.com/office/drawing/2014/main" xmlns="" id="{7F2FC1D7-63D0-4154-8A10-45FC4089DF4F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733800" y="1759028"/>
              <a:ext cx="133351" cy="152323"/>
            </a:xfrm>
            <a:custGeom>
              <a:avLst/>
              <a:gdLst/>
              <a:ahLst/>
              <a:cxnLst/>
              <a:rect l="0" t="0" r="0" b="0"/>
              <a:pathLst>
                <a:path w="133351" h="152323">
                  <a:moveTo>
                    <a:pt x="0" y="6272"/>
                  </a:moveTo>
                  <a:lnTo>
                    <a:pt x="0" y="6272"/>
                  </a:lnTo>
                  <a:lnTo>
                    <a:pt x="0" y="183"/>
                  </a:lnTo>
                  <a:lnTo>
                    <a:pt x="3371" y="0"/>
                  </a:lnTo>
                  <a:lnTo>
                    <a:pt x="4364" y="2090"/>
                  </a:lnTo>
                  <a:lnTo>
                    <a:pt x="6088" y="33186"/>
                  </a:lnTo>
                  <a:lnTo>
                    <a:pt x="2901" y="79236"/>
                  </a:lnTo>
                  <a:lnTo>
                    <a:pt x="5643" y="121814"/>
                  </a:lnTo>
                  <a:lnTo>
                    <a:pt x="9093" y="134294"/>
                  </a:lnTo>
                  <a:lnTo>
                    <a:pt x="11706" y="138187"/>
                  </a:lnTo>
                  <a:lnTo>
                    <a:pt x="14860" y="140782"/>
                  </a:lnTo>
                  <a:lnTo>
                    <a:pt x="18373" y="142512"/>
                  </a:lnTo>
                  <a:lnTo>
                    <a:pt x="22127" y="142254"/>
                  </a:lnTo>
                  <a:lnTo>
                    <a:pt x="30060" y="138205"/>
                  </a:lnTo>
                  <a:lnTo>
                    <a:pt x="42460" y="121250"/>
                  </a:lnTo>
                  <a:lnTo>
                    <a:pt x="62950" y="79392"/>
                  </a:lnTo>
                  <a:lnTo>
                    <a:pt x="71961" y="40715"/>
                  </a:lnTo>
                  <a:lnTo>
                    <a:pt x="77244" y="6935"/>
                  </a:lnTo>
                  <a:lnTo>
                    <a:pt x="79013" y="2480"/>
                  </a:lnTo>
                  <a:lnTo>
                    <a:pt x="80192" y="922"/>
                  </a:lnTo>
                  <a:lnTo>
                    <a:pt x="80978" y="1294"/>
                  </a:lnTo>
                  <a:lnTo>
                    <a:pt x="81502" y="2953"/>
                  </a:lnTo>
                  <a:lnTo>
                    <a:pt x="82458" y="50172"/>
                  </a:lnTo>
                  <a:lnTo>
                    <a:pt x="89264" y="84190"/>
                  </a:lnTo>
                  <a:lnTo>
                    <a:pt x="112935" y="130084"/>
                  </a:lnTo>
                  <a:lnTo>
                    <a:pt x="133350" y="152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46">
              <a:extLst>
                <a:ext uri="{FF2B5EF4-FFF2-40B4-BE49-F238E27FC236}">
                  <a16:creationId xmlns:a16="http://schemas.microsoft.com/office/drawing/2014/main" xmlns="" id="{65C9D8BF-B331-41C1-8FFA-0B8A14D1D18C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934260" y="1736100"/>
              <a:ext cx="53541" cy="181601"/>
            </a:xfrm>
            <a:custGeom>
              <a:avLst/>
              <a:gdLst/>
              <a:ahLst/>
              <a:cxnLst/>
              <a:rect l="0" t="0" r="0" b="0"/>
              <a:pathLst>
                <a:path w="53541" h="181601">
                  <a:moveTo>
                    <a:pt x="53540" y="29200"/>
                  </a:moveTo>
                  <a:lnTo>
                    <a:pt x="53540" y="29200"/>
                  </a:lnTo>
                  <a:lnTo>
                    <a:pt x="52834" y="14697"/>
                  </a:lnTo>
                  <a:lnTo>
                    <a:pt x="50169" y="6056"/>
                  </a:lnTo>
                  <a:lnTo>
                    <a:pt x="47765" y="3187"/>
                  </a:lnTo>
                  <a:lnTo>
                    <a:pt x="41330" y="0"/>
                  </a:lnTo>
                  <a:lnTo>
                    <a:pt x="31886" y="465"/>
                  </a:lnTo>
                  <a:lnTo>
                    <a:pt x="26404" y="1576"/>
                  </a:lnTo>
                  <a:lnTo>
                    <a:pt x="14668" y="10338"/>
                  </a:lnTo>
                  <a:lnTo>
                    <a:pt x="4514" y="22933"/>
                  </a:lnTo>
                  <a:lnTo>
                    <a:pt x="0" y="35587"/>
                  </a:lnTo>
                  <a:lnTo>
                    <a:pt x="1758" y="48266"/>
                  </a:lnTo>
                  <a:lnTo>
                    <a:pt x="17499" y="92701"/>
                  </a:lnTo>
                  <a:lnTo>
                    <a:pt x="43590" y="135661"/>
                  </a:lnTo>
                  <a:lnTo>
                    <a:pt x="46479" y="157160"/>
                  </a:lnTo>
                  <a:lnTo>
                    <a:pt x="44599" y="162485"/>
                  </a:lnTo>
                  <a:lnTo>
                    <a:pt x="36866" y="172164"/>
                  </a:lnTo>
                  <a:lnTo>
                    <a:pt x="28255" y="177406"/>
                  </a:lnTo>
                  <a:lnTo>
                    <a:pt x="15440" y="18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50">
            <a:extLst>
              <a:ext uri="{FF2B5EF4-FFF2-40B4-BE49-F238E27FC236}">
                <a16:creationId xmlns:a16="http://schemas.microsoft.com/office/drawing/2014/main" xmlns="" id="{912A21B7-1ED6-46E6-BB85-C3B6B2712B95}"/>
              </a:ext>
            </a:extLst>
          </p:cNvPr>
          <p:cNvGrpSpPr/>
          <p:nvPr/>
        </p:nvGrpSpPr>
        <p:grpSpPr>
          <a:xfrm>
            <a:off x="4665429" y="1524883"/>
            <a:ext cx="316375" cy="443030"/>
            <a:chOff x="4665429" y="1524883"/>
            <a:chExt cx="316375" cy="443030"/>
          </a:xfrm>
        </p:grpSpPr>
        <p:sp>
          <p:nvSpPr>
            <p:cNvPr id="40" name="SMARTInkShape-247">
              <a:extLst>
                <a:ext uri="{FF2B5EF4-FFF2-40B4-BE49-F238E27FC236}">
                  <a16:creationId xmlns:a16="http://schemas.microsoft.com/office/drawing/2014/main" xmlns="" id="{66380A23-6C87-427C-BAF1-24471D30532B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707115" y="1524883"/>
              <a:ext cx="55386" cy="443030"/>
            </a:xfrm>
            <a:custGeom>
              <a:avLst/>
              <a:gdLst/>
              <a:ahLst/>
              <a:cxnLst/>
              <a:rect l="0" t="0" r="0" b="0"/>
              <a:pathLst>
                <a:path w="55386" h="443030">
                  <a:moveTo>
                    <a:pt x="36335" y="5467"/>
                  </a:moveTo>
                  <a:lnTo>
                    <a:pt x="36335" y="5467"/>
                  </a:lnTo>
                  <a:lnTo>
                    <a:pt x="36335" y="0"/>
                  </a:lnTo>
                  <a:lnTo>
                    <a:pt x="41361" y="30626"/>
                  </a:lnTo>
                  <a:lnTo>
                    <a:pt x="40411" y="68190"/>
                  </a:lnTo>
                  <a:lnTo>
                    <a:pt x="37441" y="100372"/>
                  </a:lnTo>
                  <a:lnTo>
                    <a:pt x="33769" y="138193"/>
                  </a:lnTo>
                  <a:lnTo>
                    <a:pt x="27904" y="182284"/>
                  </a:lnTo>
                  <a:lnTo>
                    <a:pt x="20593" y="229397"/>
                  </a:lnTo>
                  <a:lnTo>
                    <a:pt x="12641" y="276206"/>
                  </a:lnTo>
                  <a:lnTo>
                    <a:pt x="6284" y="317236"/>
                  </a:lnTo>
                  <a:lnTo>
                    <a:pt x="1812" y="352875"/>
                  </a:lnTo>
                  <a:lnTo>
                    <a:pt x="0" y="395329"/>
                  </a:lnTo>
                  <a:lnTo>
                    <a:pt x="5352" y="431910"/>
                  </a:lnTo>
                  <a:lnTo>
                    <a:pt x="7213" y="437929"/>
                  </a:lnTo>
                  <a:lnTo>
                    <a:pt x="10570" y="441236"/>
                  </a:lnTo>
                  <a:lnTo>
                    <a:pt x="14925" y="442735"/>
                  </a:lnTo>
                  <a:lnTo>
                    <a:pt x="19945" y="443029"/>
                  </a:lnTo>
                  <a:lnTo>
                    <a:pt x="33048" y="437711"/>
                  </a:lnTo>
                  <a:lnTo>
                    <a:pt x="55385" y="424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48">
              <a:extLst>
                <a:ext uri="{FF2B5EF4-FFF2-40B4-BE49-F238E27FC236}">
                  <a16:creationId xmlns:a16="http://schemas.microsoft.com/office/drawing/2014/main" xmlns="" id="{EB490CCA-F811-4E70-8E2E-50685F32E35E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665429" y="1765300"/>
              <a:ext cx="192322" cy="38101"/>
            </a:xfrm>
            <a:custGeom>
              <a:avLst/>
              <a:gdLst/>
              <a:ahLst/>
              <a:cxnLst/>
              <a:rect l="0" t="0" r="0" b="0"/>
              <a:pathLst>
                <a:path w="192322" h="38101">
                  <a:moveTo>
                    <a:pt x="8171" y="38100"/>
                  </a:moveTo>
                  <a:lnTo>
                    <a:pt x="8171" y="38100"/>
                  </a:lnTo>
                  <a:lnTo>
                    <a:pt x="148" y="33736"/>
                  </a:lnTo>
                  <a:lnTo>
                    <a:pt x="0" y="33074"/>
                  </a:lnTo>
                  <a:lnTo>
                    <a:pt x="8203" y="28640"/>
                  </a:lnTo>
                  <a:lnTo>
                    <a:pt x="51989" y="17038"/>
                  </a:lnTo>
                  <a:lnTo>
                    <a:pt x="94297" y="7635"/>
                  </a:lnTo>
                  <a:lnTo>
                    <a:pt x="126177" y="3393"/>
                  </a:lnTo>
                  <a:lnTo>
                    <a:pt x="170214" y="1006"/>
                  </a:lnTo>
                  <a:lnTo>
                    <a:pt x="192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49">
              <a:extLst>
                <a:ext uri="{FF2B5EF4-FFF2-40B4-BE49-F238E27FC236}">
                  <a16:creationId xmlns:a16="http://schemas.microsoft.com/office/drawing/2014/main" xmlns="" id="{A7EBC138-4538-422F-980B-526DD979F974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884489" y="1765300"/>
              <a:ext cx="97315" cy="156621"/>
            </a:xfrm>
            <a:custGeom>
              <a:avLst/>
              <a:gdLst/>
              <a:ahLst/>
              <a:cxnLst/>
              <a:rect l="0" t="0" r="0" b="0"/>
              <a:pathLst>
                <a:path w="97315" h="156621">
                  <a:moveTo>
                    <a:pt x="55811" y="0"/>
                  </a:moveTo>
                  <a:lnTo>
                    <a:pt x="55811" y="0"/>
                  </a:lnTo>
                  <a:lnTo>
                    <a:pt x="34854" y="706"/>
                  </a:lnTo>
                  <a:lnTo>
                    <a:pt x="29328" y="3371"/>
                  </a:lnTo>
                  <a:lnTo>
                    <a:pt x="18880" y="15580"/>
                  </a:lnTo>
                  <a:lnTo>
                    <a:pt x="3182" y="59891"/>
                  </a:lnTo>
                  <a:lnTo>
                    <a:pt x="0" y="88223"/>
                  </a:lnTo>
                  <a:lnTo>
                    <a:pt x="5800" y="115589"/>
                  </a:lnTo>
                  <a:lnTo>
                    <a:pt x="16455" y="138200"/>
                  </a:lnTo>
                  <a:lnTo>
                    <a:pt x="26325" y="147970"/>
                  </a:lnTo>
                  <a:lnTo>
                    <a:pt x="38473" y="153959"/>
                  </a:lnTo>
                  <a:lnTo>
                    <a:pt x="53279" y="156620"/>
                  </a:lnTo>
                  <a:lnTo>
                    <a:pt x="60473" y="154508"/>
                  </a:lnTo>
                  <a:lnTo>
                    <a:pt x="74111" y="144635"/>
                  </a:lnTo>
                  <a:lnTo>
                    <a:pt x="90318" y="123210"/>
                  </a:lnTo>
                  <a:lnTo>
                    <a:pt x="97314" y="92245"/>
                  </a:lnTo>
                  <a:lnTo>
                    <a:pt x="92646" y="56260"/>
                  </a:lnTo>
                  <a:lnTo>
                    <a:pt x="82326" y="28899"/>
                  </a:lnTo>
                  <a:lnTo>
                    <a:pt x="74415" y="18018"/>
                  </a:lnTo>
                  <a:lnTo>
                    <a:pt x="70331" y="14129"/>
                  </a:lnTo>
                  <a:lnTo>
                    <a:pt x="65491" y="12241"/>
                  </a:lnTo>
                  <a:lnTo>
                    <a:pt x="4311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51">
            <a:extLst>
              <a:ext uri="{FF2B5EF4-FFF2-40B4-BE49-F238E27FC236}">
                <a16:creationId xmlns:a16="http://schemas.microsoft.com/office/drawing/2014/main" xmlns="" id="{DAF90CF2-D034-44C3-8E0E-29BEB5B93747}"/>
              </a:ext>
            </a:extLst>
          </p:cNvPr>
          <p:cNvGrpSpPr/>
          <p:nvPr/>
        </p:nvGrpSpPr>
        <p:grpSpPr>
          <a:xfrm>
            <a:off x="5596184" y="1549686"/>
            <a:ext cx="1020517" cy="389181"/>
            <a:chOff x="5596184" y="1549686"/>
            <a:chExt cx="1020517" cy="389181"/>
          </a:xfrm>
        </p:grpSpPr>
        <p:sp>
          <p:nvSpPr>
            <p:cNvPr id="44" name="SMARTInkShape-250">
              <a:extLst>
                <a:ext uri="{FF2B5EF4-FFF2-40B4-BE49-F238E27FC236}">
                  <a16:creationId xmlns:a16="http://schemas.microsoft.com/office/drawing/2014/main" xmlns="" id="{39827575-5806-44B1-A93B-7BE4EDC865CF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596184" y="1591781"/>
              <a:ext cx="146040" cy="347086"/>
            </a:xfrm>
            <a:custGeom>
              <a:avLst/>
              <a:gdLst/>
              <a:ahLst/>
              <a:cxnLst/>
              <a:rect l="0" t="0" r="0" b="0"/>
              <a:pathLst>
                <a:path w="146040" h="347086">
                  <a:moveTo>
                    <a:pt x="112466" y="217969"/>
                  </a:moveTo>
                  <a:lnTo>
                    <a:pt x="112466" y="217969"/>
                  </a:lnTo>
                  <a:lnTo>
                    <a:pt x="112466" y="214598"/>
                  </a:lnTo>
                  <a:lnTo>
                    <a:pt x="108703" y="211061"/>
                  </a:lnTo>
                  <a:lnTo>
                    <a:pt x="103032" y="207843"/>
                  </a:lnTo>
                  <a:lnTo>
                    <a:pt x="76156" y="199902"/>
                  </a:lnTo>
                  <a:lnTo>
                    <a:pt x="65989" y="203119"/>
                  </a:lnTo>
                  <a:lnTo>
                    <a:pt x="53710" y="211369"/>
                  </a:lnTo>
                  <a:lnTo>
                    <a:pt x="17980" y="255313"/>
                  </a:lnTo>
                  <a:lnTo>
                    <a:pt x="1764" y="286105"/>
                  </a:lnTo>
                  <a:lnTo>
                    <a:pt x="0" y="305167"/>
                  </a:lnTo>
                  <a:lnTo>
                    <a:pt x="6941" y="329883"/>
                  </a:lnTo>
                  <a:lnTo>
                    <a:pt x="14060" y="341792"/>
                  </a:lnTo>
                  <a:lnTo>
                    <a:pt x="21928" y="347085"/>
                  </a:lnTo>
                  <a:lnTo>
                    <a:pt x="35773" y="343793"/>
                  </a:lnTo>
                  <a:lnTo>
                    <a:pt x="53686" y="333157"/>
                  </a:lnTo>
                  <a:lnTo>
                    <a:pt x="82899" y="301252"/>
                  </a:lnTo>
                  <a:lnTo>
                    <a:pt x="100971" y="269800"/>
                  </a:lnTo>
                  <a:lnTo>
                    <a:pt x="114648" y="230892"/>
                  </a:lnTo>
                  <a:lnTo>
                    <a:pt x="125431" y="187729"/>
                  </a:lnTo>
                  <a:lnTo>
                    <a:pt x="134926" y="142675"/>
                  </a:lnTo>
                  <a:lnTo>
                    <a:pt x="141969" y="102425"/>
                  </a:lnTo>
                  <a:lnTo>
                    <a:pt x="146039" y="67133"/>
                  </a:lnTo>
                  <a:lnTo>
                    <a:pt x="144364" y="26286"/>
                  </a:lnTo>
                  <a:lnTo>
                    <a:pt x="139399" y="5403"/>
                  </a:lnTo>
                  <a:lnTo>
                    <a:pt x="135490" y="23"/>
                  </a:lnTo>
                  <a:lnTo>
                    <a:pt x="133460" y="0"/>
                  </a:lnTo>
                  <a:lnTo>
                    <a:pt x="131401" y="1395"/>
                  </a:lnTo>
                  <a:lnTo>
                    <a:pt x="129322" y="3736"/>
                  </a:lnTo>
                  <a:lnTo>
                    <a:pt x="120917" y="35664"/>
                  </a:lnTo>
                  <a:lnTo>
                    <a:pt x="115284" y="82578"/>
                  </a:lnTo>
                  <a:lnTo>
                    <a:pt x="113718" y="118284"/>
                  </a:lnTo>
                  <a:lnTo>
                    <a:pt x="113023" y="157202"/>
                  </a:lnTo>
                  <a:lnTo>
                    <a:pt x="112713" y="197311"/>
                  </a:lnTo>
                  <a:lnTo>
                    <a:pt x="112576" y="236305"/>
                  </a:lnTo>
                  <a:lnTo>
                    <a:pt x="115870" y="283844"/>
                  </a:lnTo>
                  <a:lnTo>
                    <a:pt x="121314" y="314628"/>
                  </a:lnTo>
                  <a:lnTo>
                    <a:pt x="124715" y="321214"/>
                  </a:lnTo>
                  <a:lnTo>
                    <a:pt x="144216" y="338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51">
              <a:extLst>
                <a:ext uri="{FF2B5EF4-FFF2-40B4-BE49-F238E27FC236}">
                  <a16:creationId xmlns:a16="http://schemas.microsoft.com/office/drawing/2014/main" xmlns="" id="{BC23F0F6-AF59-40F1-8E93-B3759C18E69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811133" y="1768585"/>
              <a:ext cx="227718" cy="157413"/>
            </a:xfrm>
            <a:custGeom>
              <a:avLst/>
              <a:gdLst/>
              <a:ahLst/>
              <a:cxnLst/>
              <a:rect l="0" t="0" r="0" b="0"/>
              <a:pathLst>
                <a:path w="227718" h="157413">
                  <a:moveTo>
                    <a:pt x="5467" y="41165"/>
                  </a:moveTo>
                  <a:lnTo>
                    <a:pt x="5467" y="41165"/>
                  </a:lnTo>
                  <a:lnTo>
                    <a:pt x="2096" y="44536"/>
                  </a:lnTo>
                  <a:lnTo>
                    <a:pt x="441" y="48072"/>
                  </a:lnTo>
                  <a:lnTo>
                    <a:pt x="0" y="50003"/>
                  </a:lnTo>
                  <a:lnTo>
                    <a:pt x="2749" y="59463"/>
                  </a:lnTo>
                  <a:lnTo>
                    <a:pt x="8033" y="67831"/>
                  </a:lnTo>
                  <a:lnTo>
                    <a:pt x="11410" y="68820"/>
                  </a:lnTo>
                  <a:lnTo>
                    <a:pt x="20809" y="68038"/>
                  </a:lnTo>
                  <a:lnTo>
                    <a:pt x="30159" y="59694"/>
                  </a:lnTo>
                  <a:lnTo>
                    <a:pt x="38314" y="46578"/>
                  </a:lnTo>
                  <a:lnTo>
                    <a:pt x="44290" y="31341"/>
                  </a:lnTo>
                  <a:lnTo>
                    <a:pt x="45534" y="18924"/>
                  </a:lnTo>
                  <a:lnTo>
                    <a:pt x="43736" y="10114"/>
                  </a:lnTo>
                  <a:lnTo>
                    <a:pt x="42268" y="7764"/>
                  </a:lnTo>
                  <a:lnTo>
                    <a:pt x="40585" y="6198"/>
                  </a:lnTo>
                  <a:lnTo>
                    <a:pt x="38051" y="5859"/>
                  </a:lnTo>
                  <a:lnTo>
                    <a:pt x="31473" y="7364"/>
                  </a:lnTo>
                  <a:lnTo>
                    <a:pt x="16465" y="22291"/>
                  </a:lnTo>
                  <a:lnTo>
                    <a:pt x="5354" y="51330"/>
                  </a:lnTo>
                  <a:lnTo>
                    <a:pt x="965" y="90116"/>
                  </a:lnTo>
                  <a:lnTo>
                    <a:pt x="6407" y="122775"/>
                  </a:lnTo>
                  <a:lnTo>
                    <a:pt x="20327" y="146955"/>
                  </a:lnTo>
                  <a:lnTo>
                    <a:pt x="29945" y="155210"/>
                  </a:lnTo>
                  <a:lnTo>
                    <a:pt x="34486" y="157412"/>
                  </a:lnTo>
                  <a:lnTo>
                    <a:pt x="39630" y="156763"/>
                  </a:lnTo>
                  <a:lnTo>
                    <a:pt x="50988" y="150397"/>
                  </a:lnTo>
                  <a:lnTo>
                    <a:pt x="85570" y="110496"/>
                  </a:lnTo>
                  <a:lnTo>
                    <a:pt x="112692" y="70879"/>
                  </a:lnTo>
                  <a:lnTo>
                    <a:pt x="138602" y="35388"/>
                  </a:lnTo>
                  <a:lnTo>
                    <a:pt x="174641" y="4107"/>
                  </a:lnTo>
                  <a:lnTo>
                    <a:pt x="182491" y="0"/>
                  </a:lnTo>
                  <a:lnTo>
                    <a:pt x="185572" y="316"/>
                  </a:lnTo>
                  <a:lnTo>
                    <a:pt x="188331" y="1938"/>
                  </a:lnTo>
                  <a:lnTo>
                    <a:pt x="202205" y="17547"/>
                  </a:lnTo>
                  <a:lnTo>
                    <a:pt x="205794" y="25024"/>
                  </a:lnTo>
                  <a:lnTo>
                    <a:pt x="208555" y="40452"/>
                  </a:lnTo>
                  <a:lnTo>
                    <a:pt x="208634" y="37583"/>
                  </a:lnTo>
                  <a:lnTo>
                    <a:pt x="205286" y="28893"/>
                  </a:lnTo>
                  <a:lnTo>
                    <a:pt x="199874" y="23246"/>
                  </a:lnTo>
                  <a:lnTo>
                    <a:pt x="185193" y="12386"/>
                  </a:lnTo>
                  <a:lnTo>
                    <a:pt x="178008" y="10735"/>
                  </a:lnTo>
                  <a:lnTo>
                    <a:pt x="170111" y="11883"/>
                  </a:lnTo>
                  <a:lnTo>
                    <a:pt x="166030" y="13177"/>
                  </a:lnTo>
                  <a:lnTo>
                    <a:pt x="163309" y="16862"/>
                  </a:lnTo>
                  <a:lnTo>
                    <a:pt x="159479" y="35532"/>
                  </a:lnTo>
                  <a:lnTo>
                    <a:pt x="161450" y="78776"/>
                  </a:lnTo>
                  <a:lnTo>
                    <a:pt x="176881" y="116122"/>
                  </a:lnTo>
                  <a:lnTo>
                    <a:pt x="195956" y="141613"/>
                  </a:lnTo>
                  <a:lnTo>
                    <a:pt x="202309" y="145525"/>
                  </a:lnTo>
                  <a:lnTo>
                    <a:pt x="227717" y="149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52">
              <a:extLst>
                <a:ext uri="{FF2B5EF4-FFF2-40B4-BE49-F238E27FC236}">
                  <a16:creationId xmlns:a16="http://schemas.microsoft.com/office/drawing/2014/main" xmlns="" id="{B86DBA64-E463-4E73-AA6C-88673C87E4E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134100" y="179705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0" y="0"/>
                  </a:moveTo>
                  <a:lnTo>
                    <a:pt x="0" y="0"/>
                  </a:lnTo>
                  <a:lnTo>
                    <a:pt x="0" y="39999"/>
                  </a:lnTo>
                  <a:lnTo>
                    <a:pt x="1881" y="86154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53">
              <a:extLst>
                <a:ext uri="{FF2B5EF4-FFF2-40B4-BE49-F238E27FC236}">
                  <a16:creationId xmlns:a16="http://schemas.microsoft.com/office/drawing/2014/main" xmlns="" id="{D6B0F38A-4079-4C24-951A-807DC665C23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159500" y="16827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50800"/>
                  </a:moveTo>
                  <a:lnTo>
                    <a:pt x="12700" y="50800"/>
                  </a:lnTo>
                  <a:lnTo>
                    <a:pt x="4861" y="907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54">
              <a:extLst>
                <a:ext uri="{FF2B5EF4-FFF2-40B4-BE49-F238E27FC236}">
                  <a16:creationId xmlns:a16="http://schemas.microsoft.com/office/drawing/2014/main" xmlns="" id="{5335331B-D8FD-4088-A76B-7A2E481E470F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266126" y="1549686"/>
              <a:ext cx="350575" cy="346180"/>
            </a:xfrm>
            <a:custGeom>
              <a:avLst/>
              <a:gdLst/>
              <a:ahLst/>
              <a:cxnLst/>
              <a:rect l="0" t="0" r="0" b="0"/>
              <a:pathLst>
                <a:path w="350575" h="346180">
                  <a:moveTo>
                    <a:pt x="90224" y="253714"/>
                  </a:moveTo>
                  <a:lnTo>
                    <a:pt x="90224" y="253714"/>
                  </a:lnTo>
                  <a:lnTo>
                    <a:pt x="85155" y="247939"/>
                  </a:lnTo>
                  <a:lnTo>
                    <a:pt x="78687" y="238519"/>
                  </a:lnTo>
                  <a:lnTo>
                    <a:pt x="67442" y="230945"/>
                  </a:lnTo>
                  <a:lnTo>
                    <a:pt x="51019" y="224939"/>
                  </a:lnTo>
                  <a:lnTo>
                    <a:pt x="38932" y="223286"/>
                  </a:lnTo>
                  <a:lnTo>
                    <a:pt x="33451" y="224962"/>
                  </a:lnTo>
                  <a:lnTo>
                    <a:pt x="23599" y="232469"/>
                  </a:lnTo>
                  <a:lnTo>
                    <a:pt x="10119" y="251966"/>
                  </a:lnTo>
                  <a:lnTo>
                    <a:pt x="559" y="278988"/>
                  </a:lnTo>
                  <a:lnTo>
                    <a:pt x="0" y="305966"/>
                  </a:lnTo>
                  <a:lnTo>
                    <a:pt x="4303" y="328463"/>
                  </a:lnTo>
                  <a:lnTo>
                    <a:pt x="9939" y="338206"/>
                  </a:lnTo>
                  <a:lnTo>
                    <a:pt x="13418" y="341792"/>
                  </a:lnTo>
                  <a:lnTo>
                    <a:pt x="20675" y="342066"/>
                  </a:lnTo>
                  <a:lnTo>
                    <a:pt x="41910" y="336726"/>
                  </a:lnTo>
                  <a:lnTo>
                    <a:pt x="74889" y="311706"/>
                  </a:lnTo>
                  <a:lnTo>
                    <a:pt x="103632" y="270740"/>
                  </a:lnTo>
                  <a:lnTo>
                    <a:pt x="121348" y="231648"/>
                  </a:lnTo>
                  <a:lnTo>
                    <a:pt x="137218" y="186051"/>
                  </a:lnTo>
                  <a:lnTo>
                    <a:pt x="143425" y="162039"/>
                  </a:lnTo>
                  <a:lnTo>
                    <a:pt x="153380" y="114897"/>
                  </a:lnTo>
                  <a:lnTo>
                    <a:pt x="160157" y="72779"/>
                  </a:lnTo>
                  <a:lnTo>
                    <a:pt x="161196" y="26851"/>
                  </a:lnTo>
                  <a:lnTo>
                    <a:pt x="157035" y="4383"/>
                  </a:lnTo>
                  <a:lnTo>
                    <a:pt x="155226" y="1416"/>
                  </a:lnTo>
                  <a:lnTo>
                    <a:pt x="153314" y="143"/>
                  </a:lnTo>
                  <a:lnTo>
                    <a:pt x="151335" y="0"/>
                  </a:lnTo>
                  <a:lnTo>
                    <a:pt x="138435" y="16654"/>
                  </a:lnTo>
                  <a:lnTo>
                    <a:pt x="124577" y="57415"/>
                  </a:lnTo>
                  <a:lnTo>
                    <a:pt x="117722" y="93562"/>
                  </a:lnTo>
                  <a:lnTo>
                    <a:pt x="113734" y="131736"/>
                  </a:lnTo>
                  <a:lnTo>
                    <a:pt x="114314" y="167516"/>
                  </a:lnTo>
                  <a:lnTo>
                    <a:pt x="118804" y="202233"/>
                  </a:lnTo>
                  <a:lnTo>
                    <a:pt x="131147" y="247868"/>
                  </a:lnTo>
                  <a:lnTo>
                    <a:pt x="150911" y="288150"/>
                  </a:lnTo>
                  <a:lnTo>
                    <a:pt x="161646" y="299123"/>
                  </a:lnTo>
                  <a:lnTo>
                    <a:pt x="167471" y="303036"/>
                  </a:lnTo>
                  <a:lnTo>
                    <a:pt x="174177" y="304235"/>
                  </a:lnTo>
                  <a:lnTo>
                    <a:pt x="189156" y="301803"/>
                  </a:lnTo>
                  <a:lnTo>
                    <a:pt x="210082" y="289129"/>
                  </a:lnTo>
                  <a:lnTo>
                    <a:pt x="243437" y="244640"/>
                  </a:lnTo>
                  <a:lnTo>
                    <a:pt x="250041" y="228044"/>
                  </a:lnTo>
                  <a:lnTo>
                    <a:pt x="251802" y="219667"/>
                  </a:lnTo>
                  <a:lnTo>
                    <a:pt x="249995" y="204716"/>
                  </a:lnTo>
                  <a:lnTo>
                    <a:pt x="247538" y="197765"/>
                  </a:lnTo>
                  <a:lnTo>
                    <a:pt x="244488" y="193837"/>
                  </a:lnTo>
                  <a:lnTo>
                    <a:pt x="241045" y="191924"/>
                  </a:lnTo>
                  <a:lnTo>
                    <a:pt x="237338" y="191354"/>
                  </a:lnTo>
                  <a:lnTo>
                    <a:pt x="227575" y="196365"/>
                  </a:lnTo>
                  <a:lnTo>
                    <a:pt x="216180" y="207059"/>
                  </a:lnTo>
                  <a:lnTo>
                    <a:pt x="199276" y="232913"/>
                  </a:lnTo>
                  <a:lnTo>
                    <a:pt x="192079" y="252700"/>
                  </a:lnTo>
                  <a:lnTo>
                    <a:pt x="190802" y="283674"/>
                  </a:lnTo>
                  <a:lnTo>
                    <a:pt x="198263" y="308452"/>
                  </a:lnTo>
                  <a:lnTo>
                    <a:pt x="212781" y="329199"/>
                  </a:lnTo>
                  <a:lnTo>
                    <a:pt x="228185" y="338533"/>
                  </a:lnTo>
                  <a:lnTo>
                    <a:pt x="248907" y="344328"/>
                  </a:lnTo>
                  <a:lnTo>
                    <a:pt x="291601" y="346179"/>
                  </a:lnTo>
                  <a:lnTo>
                    <a:pt x="350574" y="336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52">
            <a:extLst>
              <a:ext uri="{FF2B5EF4-FFF2-40B4-BE49-F238E27FC236}">
                <a16:creationId xmlns:a16="http://schemas.microsoft.com/office/drawing/2014/main" xmlns="" id="{7E48D061-36B5-460F-B658-7984B2EA4D30}"/>
              </a:ext>
            </a:extLst>
          </p:cNvPr>
          <p:cNvGrpSpPr/>
          <p:nvPr/>
        </p:nvGrpSpPr>
        <p:grpSpPr>
          <a:xfrm>
            <a:off x="7045869" y="1740239"/>
            <a:ext cx="333860" cy="158412"/>
            <a:chOff x="7045869" y="1740239"/>
            <a:chExt cx="333860" cy="158412"/>
          </a:xfrm>
        </p:grpSpPr>
        <p:sp>
          <p:nvSpPr>
            <p:cNvPr id="50" name="SMARTInkShape-255">
              <a:extLst>
                <a:ext uri="{FF2B5EF4-FFF2-40B4-BE49-F238E27FC236}">
                  <a16:creationId xmlns:a16="http://schemas.microsoft.com/office/drawing/2014/main" xmlns="" id="{7E21648E-C8E1-44FE-8247-98EBC391FC76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045869" y="1740239"/>
              <a:ext cx="122351" cy="158361"/>
            </a:xfrm>
            <a:custGeom>
              <a:avLst/>
              <a:gdLst/>
              <a:ahLst/>
              <a:cxnLst/>
              <a:rect l="0" t="0" r="0" b="0"/>
              <a:pathLst>
                <a:path w="122351" h="158361">
                  <a:moveTo>
                    <a:pt x="78831" y="12361"/>
                  </a:moveTo>
                  <a:lnTo>
                    <a:pt x="78831" y="12361"/>
                  </a:lnTo>
                  <a:lnTo>
                    <a:pt x="78831" y="3523"/>
                  </a:lnTo>
                  <a:lnTo>
                    <a:pt x="78125" y="2235"/>
                  </a:lnTo>
                  <a:lnTo>
                    <a:pt x="76950" y="1377"/>
                  </a:lnTo>
                  <a:lnTo>
                    <a:pt x="73762" y="424"/>
                  </a:lnTo>
                  <a:lnTo>
                    <a:pt x="69992" y="0"/>
                  </a:lnTo>
                  <a:lnTo>
                    <a:pt x="60533" y="3132"/>
                  </a:lnTo>
                  <a:lnTo>
                    <a:pt x="45422" y="15271"/>
                  </a:lnTo>
                  <a:lnTo>
                    <a:pt x="21353" y="49886"/>
                  </a:lnTo>
                  <a:lnTo>
                    <a:pt x="4649" y="87372"/>
                  </a:lnTo>
                  <a:lnTo>
                    <a:pt x="0" y="110375"/>
                  </a:lnTo>
                  <a:lnTo>
                    <a:pt x="5460" y="132358"/>
                  </a:lnTo>
                  <a:lnTo>
                    <a:pt x="10867" y="143159"/>
                  </a:lnTo>
                  <a:lnTo>
                    <a:pt x="17999" y="150360"/>
                  </a:lnTo>
                  <a:lnTo>
                    <a:pt x="35331" y="158360"/>
                  </a:lnTo>
                  <a:lnTo>
                    <a:pt x="54794" y="156272"/>
                  </a:lnTo>
                  <a:lnTo>
                    <a:pt x="85585" y="141314"/>
                  </a:lnTo>
                  <a:lnTo>
                    <a:pt x="104411" y="126118"/>
                  </a:lnTo>
                  <a:lnTo>
                    <a:pt x="117481" y="107605"/>
                  </a:lnTo>
                  <a:lnTo>
                    <a:pt x="122350" y="87617"/>
                  </a:lnTo>
                  <a:lnTo>
                    <a:pt x="121456" y="67680"/>
                  </a:lnTo>
                  <a:lnTo>
                    <a:pt x="116354" y="49412"/>
                  </a:lnTo>
                  <a:lnTo>
                    <a:pt x="107502" y="35649"/>
                  </a:lnTo>
                  <a:lnTo>
                    <a:pt x="102178" y="30003"/>
                  </a:lnTo>
                  <a:lnTo>
                    <a:pt x="90619" y="23729"/>
                  </a:lnTo>
                  <a:lnTo>
                    <a:pt x="72481" y="18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56">
              <a:extLst>
                <a:ext uri="{FF2B5EF4-FFF2-40B4-BE49-F238E27FC236}">
                  <a16:creationId xmlns:a16="http://schemas.microsoft.com/office/drawing/2014/main" xmlns="" id="{FA3B3C53-30FC-40E8-A1C8-9CC7B378C049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267280" y="1743414"/>
              <a:ext cx="112449" cy="155237"/>
            </a:xfrm>
            <a:custGeom>
              <a:avLst/>
              <a:gdLst/>
              <a:ahLst/>
              <a:cxnLst/>
              <a:rect l="0" t="0" r="0" b="0"/>
              <a:pathLst>
                <a:path w="112449" h="155237">
                  <a:moveTo>
                    <a:pt x="9820" y="15536"/>
                  </a:moveTo>
                  <a:lnTo>
                    <a:pt x="9820" y="15536"/>
                  </a:lnTo>
                  <a:lnTo>
                    <a:pt x="13190" y="15536"/>
                  </a:lnTo>
                  <a:lnTo>
                    <a:pt x="14183" y="16241"/>
                  </a:lnTo>
                  <a:lnTo>
                    <a:pt x="14845" y="17417"/>
                  </a:lnTo>
                  <a:lnTo>
                    <a:pt x="15778" y="24325"/>
                  </a:lnTo>
                  <a:lnTo>
                    <a:pt x="12776" y="69339"/>
                  </a:lnTo>
                  <a:lnTo>
                    <a:pt x="6709" y="115960"/>
                  </a:lnTo>
                  <a:lnTo>
                    <a:pt x="4429" y="129095"/>
                  </a:lnTo>
                  <a:lnTo>
                    <a:pt x="3404" y="130753"/>
                  </a:lnTo>
                  <a:lnTo>
                    <a:pt x="2014" y="131153"/>
                  </a:lnTo>
                  <a:lnTo>
                    <a:pt x="383" y="130714"/>
                  </a:lnTo>
                  <a:lnTo>
                    <a:pt x="0" y="128305"/>
                  </a:lnTo>
                  <a:lnTo>
                    <a:pt x="9553" y="86549"/>
                  </a:lnTo>
                  <a:lnTo>
                    <a:pt x="30071" y="41793"/>
                  </a:lnTo>
                  <a:lnTo>
                    <a:pt x="48276" y="15084"/>
                  </a:lnTo>
                  <a:lnTo>
                    <a:pt x="63312" y="1997"/>
                  </a:lnTo>
                  <a:lnTo>
                    <a:pt x="66648" y="160"/>
                  </a:lnTo>
                  <a:lnTo>
                    <a:pt x="75999" y="0"/>
                  </a:lnTo>
                  <a:lnTo>
                    <a:pt x="81455" y="945"/>
                  </a:lnTo>
                  <a:lnTo>
                    <a:pt x="93164" y="9521"/>
                  </a:lnTo>
                  <a:lnTo>
                    <a:pt x="104012" y="23446"/>
                  </a:lnTo>
                  <a:lnTo>
                    <a:pt x="111184" y="41394"/>
                  </a:lnTo>
                  <a:lnTo>
                    <a:pt x="112448" y="74703"/>
                  </a:lnTo>
                  <a:lnTo>
                    <a:pt x="106554" y="118109"/>
                  </a:lnTo>
                  <a:lnTo>
                    <a:pt x="98720" y="155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SMARTInkShape-257">
            <a:extLst>
              <a:ext uri="{FF2B5EF4-FFF2-40B4-BE49-F238E27FC236}">
                <a16:creationId xmlns:a16="http://schemas.microsoft.com/office/drawing/2014/main" xmlns="" id="{09365F2D-E9BB-41B9-84A7-B75AA5376E0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850953" y="1735778"/>
            <a:ext cx="188148" cy="133424"/>
          </a:xfrm>
          <a:custGeom>
            <a:avLst/>
            <a:gdLst/>
            <a:ahLst/>
            <a:cxnLst/>
            <a:rect l="0" t="0" r="0" b="0"/>
            <a:pathLst>
              <a:path w="188148" h="133424">
                <a:moveTo>
                  <a:pt x="118297" y="42222"/>
                </a:moveTo>
                <a:lnTo>
                  <a:pt x="118297" y="42222"/>
                </a:lnTo>
                <a:lnTo>
                  <a:pt x="117591" y="32083"/>
                </a:lnTo>
                <a:lnTo>
                  <a:pt x="113228" y="21265"/>
                </a:lnTo>
                <a:lnTo>
                  <a:pt x="103370" y="5291"/>
                </a:lnTo>
                <a:lnTo>
                  <a:pt x="99879" y="2784"/>
                </a:lnTo>
                <a:lnTo>
                  <a:pt x="90355" y="0"/>
                </a:lnTo>
                <a:lnTo>
                  <a:pt x="77186" y="2525"/>
                </a:lnTo>
                <a:lnTo>
                  <a:pt x="61926" y="9762"/>
                </a:lnTo>
                <a:lnTo>
                  <a:pt x="37466" y="31115"/>
                </a:lnTo>
                <a:lnTo>
                  <a:pt x="14462" y="62920"/>
                </a:lnTo>
                <a:lnTo>
                  <a:pt x="2943" y="94294"/>
                </a:lnTo>
                <a:lnTo>
                  <a:pt x="0" y="112873"/>
                </a:lnTo>
                <a:lnTo>
                  <a:pt x="2456" y="126774"/>
                </a:lnTo>
                <a:lnTo>
                  <a:pt x="5086" y="132457"/>
                </a:lnTo>
                <a:lnTo>
                  <a:pt x="13189" y="133423"/>
                </a:lnTo>
                <a:lnTo>
                  <a:pt x="39127" y="126971"/>
                </a:lnTo>
                <a:lnTo>
                  <a:pt x="72575" y="107471"/>
                </a:lnTo>
                <a:lnTo>
                  <a:pt x="108789" y="60212"/>
                </a:lnTo>
                <a:lnTo>
                  <a:pt x="111253" y="55626"/>
                </a:lnTo>
                <a:lnTo>
                  <a:pt x="112190" y="51864"/>
                </a:lnTo>
                <a:lnTo>
                  <a:pt x="112019" y="46960"/>
                </a:lnTo>
                <a:lnTo>
                  <a:pt x="111995" y="47497"/>
                </a:lnTo>
                <a:lnTo>
                  <a:pt x="108590" y="58367"/>
                </a:lnTo>
                <a:lnTo>
                  <a:pt x="110690" y="71034"/>
                </a:lnTo>
                <a:lnTo>
                  <a:pt x="123536" y="98792"/>
                </a:lnTo>
                <a:lnTo>
                  <a:pt x="142271" y="114879"/>
                </a:lnTo>
                <a:lnTo>
                  <a:pt x="159525" y="120375"/>
                </a:lnTo>
                <a:lnTo>
                  <a:pt x="188147" y="1247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SMARTInkShape-Group54">
            <a:extLst>
              <a:ext uri="{FF2B5EF4-FFF2-40B4-BE49-F238E27FC236}">
                <a16:creationId xmlns:a16="http://schemas.microsoft.com/office/drawing/2014/main" xmlns="" id="{0286E112-7EB2-47E8-B9A9-8215297770C5}"/>
              </a:ext>
            </a:extLst>
          </p:cNvPr>
          <p:cNvGrpSpPr/>
          <p:nvPr/>
        </p:nvGrpSpPr>
        <p:grpSpPr>
          <a:xfrm>
            <a:off x="8471250" y="1481315"/>
            <a:ext cx="1301401" cy="605213"/>
            <a:chOff x="8471250" y="1481315"/>
            <a:chExt cx="1301401" cy="605213"/>
          </a:xfrm>
        </p:grpSpPr>
        <p:sp>
          <p:nvSpPr>
            <p:cNvPr id="54" name="SMARTInkShape-258">
              <a:extLst>
                <a:ext uri="{FF2B5EF4-FFF2-40B4-BE49-F238E27FC236}">
                  <a16:creationId xmlns:a16="http://schemas.microsoft.com/office/drawing/2014/main" xmlns="" id="{1C4982C8-F65E-4FB1-A1F4-FBAA8FEE2E5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471250" y="1536700"/>
              <a:ext cx="101251" cy="345262"/>
            </a:xfrm>
            <a:custGeom>
              <a:avLst/>
              <a:gdLst/>
              <a:ahLst/>
              <a:cxnLst/>
              <a:rect l="0" t="0" r="0" b="0"/>
              <a:pathLst>
                <a:path w="101251" h="345262">
                  <a:moveTo>
                    <a:pt x="56800" y="0"/>
                  </a:moveTo>
                  <a:lnTo>
                    <a:pt x="56800" y="0"/>
                  </a:lnTo>
                  <a:lnTo>
                    <a:pt x="60458" y="0"/>
                  </a:lnTo>
                  <a:lnTo>
                    <a:pt x="58896" y="0"/>
                  </a:lnTo>
                  <a:lnTo>
                    <a:pt x="58197" y="1411"/>
                  </a:lnTo>
                  <a:lnTo>
                    <a:pt x="49974" y="45190"/>
                  </a:lnTo>
                  <a:lnTo>
                    <a:pt x="43958" y="86532"/>
                  </a:lnTo>
                  <a:lnTo>
                    <a:pt x="39804" y="119598"/>
                  </a:lnTo>
                  <a:lnTo>
                    <a:pt x="35605" y="157812"/>
                  </a:lnTo>
                  <a:lnTo>
                    <a:pt x="31387" y="196433"/>
                  </a:lnTo>
                  <a:lnTo>
                    <a:pt x="25750" y="234059"/>
                  </a:lnTo>
                  <a:lnTo>
                    <a:pt x="16189" y="269597"/>
                  </a:lnTo>
                  <a:lnTo>
                    <a:pt x="5647" y="311224"/>
                  </a:lnTo>
                  <a:lnTo>
                    <a:pt x="176" y="345261"/>
                  </a:lnTo>
                  <a:lnTo>
                    <a:pt x="0" y="345180"/>
                  </a:lnTo>
                  <a:lnTo>
                    <a:pt x="459" y="336206"/>
                  </a:lnTo>
                  <a:lnTo>
                    <a:pt x="10342" y="296997"/>
                  </a:lnTo>
                  <a:lnTo>
                    <a:pt x="26336" y="255451"/>
                  </a:lnTo>
                  <a:lnTo>
                    <a:pt x="51194" y="208016"/>
                  </a:lnTo>
                  <a:lnTo>
                    <a:pt x="57367" y="201813"/>
                  </a:lnTo>
                  <a:lnTo>
                    <a:pt x="59999" y="200864"/>
                  </a:lnTo>
                  <a:lnTo>
                    <a:pt x="62461" y="200937"/>
                  </a:lnTo>
                  <a:lnTo>
                    <a:pt x="64808" y="201691"/>
                  </a:lnTo>
                  <a:lnTo>
                    <a:pt x="69296" y="211937"/>
                  </a:lnTo>
                  <a:lnTo>
                    <a:pt x="80056" y="257267"/>
                  </a:lnTo>
                  <a:lnTo>
                    <a:pt x="88545" y="298677"/>
                  </a:lnTo>
                  <a:lnTo>
                    <a:pt x="10125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59">
              <a:extLst>
                <a:ext uri="{FF2B5EF4-FFF2-40B4-BE49-F238E27FC236}">
                  <a16:creationId xmlns:a16="http://schemas.microsoft.com/office/drawing/2014/main" xmlns="" id="{A930BFCA-A246-433B-9987-6370D9CF7DF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616950" y="1763332"/>
              <a:ext cx="88294" cy="323196"/>
            </a:xfrm>
            <a:custGeom>
              <a:avLst/>
              <a:gdLst/>
              <a:ahLst/>
              <a:cxnLst/>
              <a:rect l="0" t="0" r="0" b="0"/>
              <a:pathLst>
                <a:path w="88294" h="323196">
                  <a:moveTo>
                    <a:pt x="0" y="21018"/>
                  </a:moveTo>
                  <a:lnTo>
                    <a:pt x="0" y="21018"/>
                  </a:lnTo>
                  <a:lnTo>
                    <a:pt x="5762" y="75"/>
                  </a:lnTo>
                  <a:lnTo>
                    <a:pt x="5958" y="0"/>
                  </a:lnTo>
                  <a:lnTo>
                    <a:pt x="13247" y="47420"/>
                  </a:lnTo>
                  <a:lnTo>
                    <a:pt x="21275" y="77112"/>
                  </a:lnTo>
                  <a:lnTo>
                    <a:pt x="24060" y="81697"/>
                  </a:lnTo>
                  <a:lnTo>
                    <a:pt x="27329" y="84754"/>
                  </a:lnTo>
                  <a:lnTo>
                    <a:pt x="30919" y="86792"/>
                  </a:lnTo>
                  <a:lnTo>
                    <a:pt x="34723" y="87445"/>
                  </a:lnTo>
                  <a:lnTo>
                    <a:pt x="42714" y="86289"/>
                  </a:lnTo>
                  <a:lnTo>
                    <a:pt x="46114" y="83582"/>
                  </a:lnTo>
                  <a:lnTo>
                    <a:pt x="65522" y="47764"/>
                  </a:lnTo>
                  <a:lnTo>
                    <a:pt x="74654" y="24958"/>
                  </a:lnTo>
                  <a:lnTo>
                    <a:pt x="75874" y="23645"/>
                  </a:lnTo>
                  <a:lnTo>
                    <a:pt x="79113" y="22186"/>
                  </a:lnTo>
                  <a:lnTo>
                    <a:pt x="80259" y="24619"/>
                  </a:lnTo>
                  <a:lnTo>
                    <a:pt x="83054" y="70186"/>
                  </a:lnTo>
                  <a:lnTo>
                    <a:pt x="86854" y="106377"/>
                  </a:lnTo>
                  <a:lnTo>
                    <a:pt x="88293" y="151516"/>
                  </a:lnTo>
                  <a:lnTo>
                    <a:pt x="88014" y="196483"/>
                  </a:lnTo>
                  <a:lnTo>
                    <a:pt x="83777" y="240381"/>
                  </a:lnTo>
                  <a:lnTo>
                    <a:pt x="77347" y="279101"/>
                  </a:lnTo>
                  <a:lnTo>
                    <a:pt x="66818" y="306959"/>
                  </a:lnTo>
                  <a:lnTo>
                    <a:pt x="58860" y="316966"/>
                  </a:lnTo>
                  <a:lnTo>
                    <a:pt x="48737" y="321884"/>
                  </a:lnTo>
                  <a:lnTo>
                    <a:pt x="43075" y="323195"/>
                  </a:lnTo>
                  <a:lnTo>
                    <a:pt x="38594" y="321953"/>
                  </a:lnTo>
                  <a:lnTo>
                    <a:pt x="34901" y="319008"/>
                  </a:lnTo>
                  <a:lnTo>
                    <a:pt x="31734" y="314928"/>
                  </a:lnTo>
                  <a:lnTo>
                    <a:pt x="28215" y="302869"/>
                  </a:lnTo>
                  <a:lnTo>
                    <a:pt x="28062" y="286690"/>
                  </a:lnTo>
                  <a:lnTo>
                    <a:pt x="32698" y="265389"/>
                  </a:lnTo>
                  <a:lnTo>
                    <a:pt x="63500" y="217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60">
              <a:extLst>
                <a:ext uri="{FF2B5EF4-FFF2-40B4-BE49-F238E27FC236}">
                  <a16:creationId xmlns:a16="http://schemas.microsoft.com/office/drawing/2014/main" xmlns="" id="{E504CCE8-764A-4A63-8E75-0A4D9F65A76A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763371" y="1669475"/>
              <a:ext cx="127243" cy="367396"/>
            </a:xfrm>
            <a:custGeom>
              <a:avLst/>
              <a:gdLst/>
              <a:ahLst/>
              <a:cxnLst/>
              <a:rect l="0" t="0" r="0" b="0"/>
              <a:pathLst>
                <a:path w="127243" h="367396">
                  <a:moveTo>
                    <a:pt x="37729" y="159325"/>
                  </a:moveTo>
                  <a:lnTo>
                    <a:pt x="37729" y="159325"/>
                  </a:lnTo>
                  <a:lnTo>
                    <a:pt x="34358" y="162696"/>
                  </a:lnTo>
                  <a:lnTo>
                    <a:pt x="26484" y="209544"/>
                  </a:lnTo>
                  <a:lnTo>
                    <a:pt x="20599" y="247739"/>
                  </a:lnTo>
                  <a:lnTo>
                    <a:pt x="14386" y="286181"/>
                  </a:lnTo>
                  <a:lnTo>
                    <a:pt x="8078" y="323677"/>
                  </a:lnTo>
                  <a:lnTo>
                    <a:pt x="463" y="367395"/>
                  </a:lnTo>
                  <a:lnTo>
                    <a:pt x="185" y="367183"/>
                  </a:lnTo>
                  <a:lnTo>
                    <a:pt x="0" y="365630"/>
                  </a:lnTo>
                  <a:lnTo>
                    <a:pt x="8466" y="322752"/>
                  </a:lnTo>
                  <a:lnTo>
                    <a:pt x="15551" y="290520"/>
                  </a:lnTo>
                  <a:lnTo>
                    <a:pt x="23404" y="247973"/>
                  </a:lnTo>
                  <a:lnTo>
                    <a:pt x="28178" y="222657"/>
                  </a:lnTo>
                  <a:lnTo>
                    <a:pt x="33478" y="195196"/>
                  </a:lnTo>
                  <a:lnTo>
                    <a:pt x="39128" y="166306"/>
                  </a:lnTo>
                  <a:lnTo>
                    <a:pt x="45012" y="138579"/>
                  </a:lnTo>
                  <a:lnTo>
                    <a:pt x="51051" y="111627"/>
                  </a:lnTo>
                  <a:lnTo>
                    <a:pt x="63405" y="64043"/>
                  </a:lnTo>
                  <a:lnTo>
                    <a:pt x="80850" y="19537"/>
                  </a:lnTo>
                  <a:lnTo>
                    <a:pt x="88173" y="2888"/>
                  </a:lnTo>
                  <a:lnTo>
                    <a:pt x="93936" y="0"/>
                  </a:lnTo>
                  <a:lnTo>
                    <a:pt x="101307" y="192"/>
                  </a:lnTo>
                  <a:lnTo>
                    <a:pt x="109747" y="2436"/>
                  </a:lnTo>
                  <a:lnTo>
                    <a:pt x="116080" y="8871"/>
                  </a:lnTo>
                  <a:lnTo>
                    <a:pt x="124998" y="29192"/>
                  </a:lnTo>
                  <a:lnTo>
                    <a:pt x="127242" y="71770"/>
                  </a:lnTo>
                  <a:lnTo>
                    <a:pt x="117494" y="101832"/>
                  </a:lnTo>
                  <a:lnTo>
                    <a:pt x="94053" y="142760"/>
                  </a:lnTo>
                  <a:lnTo>
                    <a:pt x="76873" y="163957"/>
                  </a:lnTo>
                  <a:lnTo>
                    <a:pt x="37729" y="191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61">
              <a:extLst>
                <a:ext uri="{FF2B5EF4-FFF2-40B4-BE49-F238E27FC236}">
                  <a16:creationId xmlns:a16="http://schemas.microsoft.com/office/drawing/2014/main" xmlns="" id="{6292FC88-8486-4ECB-967F-C98977521130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925186" y="1663700"/>
              <a:ext cx="94934" cy="168969"/>
            </a:xfrm>
            <a:custGeom>
              <a:avLst/>
              <a:gdLst/>
              <a:ahLst/>
              <a:cxnLst/>
              <a:rect l="0" t="0" r="0" b="0"/>
              <a:pathLst>
                <a:path w="94934" h="168969">
                  <a:moveTo>
                    <a:pt x="72764" y="44450"/>
                  </a:moveTo>
                  <a:lnTo>
                    <a:pt x="72764" y="44450"/>
                  </a:lnTo>
                  <a:lnTo>
                    <a:pt x="72764" y="37708"/>
                  </a:lnTo>
                  <a:lnTo>
                    <a:pt x="71352" y="35016"/>
                  </a:lnTo>
                  <a:lnTo>
                    <a:pt x="66022" y="30144"/>
                  </a:lnTo>
                  <a:lnTo>
                    <a:pt x="60831" y="27508"/>
                  </a:lnTo>
                  <a:lnTo>
                    <a:pt x="51749" y="25816"/>
                  </a:lnTo>
                  <a:lnTo>
                    <a:pt x="38550" y="35636"/>
                  </a:lnTo>
                  <a:lnTo>
                    <a:pt x="19491" y="73126"/>
                  </a:lnTo>
                  <a:lnTo>
                    <a:pt x="1719" y="119416"/>
                  </a:lnTo>
                  <a:lnTo>
                    <a:pt x="0" y="130410"/>
                  </a:lnTo>
                  <a:lnTo>
                    <a:pt x="3736" y="150153"/>
                  </a:lnTo>
                  <a:lnTo>
                    <a:pt x="7694" y="159368"/>
                  </a:lnTo>
                  <a:lnTo>
                    <a:pt x="15980" y="164807"/>
                  </a:lnTo>
                  <a:lnTo>
                    <a:pt x="40236" y="168968"/>
                  </a:lnTo>
                  <a:lnTo>
                    <a:pt x="51079" y="166973"/>
                  </a:lnTo>
                  <a:lnTo>
                    <a:pt x="68770" y="157231"/>
                  </a:lnTo>
                  <a:lnTo>
                    <a:pt x="81807" y="141612"/>
                  </a:lnTo>
                  <a:lnTo>
                    <a:pt x="90894" y="122911"/>
                  </a:lnTo>
                  <a:lnTo>
                    <a:pt x="94933" y="102840"/>
                  </a:lnTo>
                  <a:lnTo>
                    <a:pt x="90464" y="64965"/>
                  </a:lnTo>
                  <a:lnTo>
                    <a:pt x="76070" y="17771"/>
                  </a:lnTo>
                  <a:lnTo>
                    <a:pt x="727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62">
              <a:extLst>
                <a:ext uri="{FF2B5EF4-FFF2-40B4-BE49-F238E27FC236}">
                  <a16:creationId xmlns:a16="http://schemas.microsoft.com/office/drawing/2014/main" xmlns="" id="{BFE6B344-F933-4709-85D0-584C67B563E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115195" y="1481315"/>
              <a:ext cx="79606" cy="346780"/>
            </a:xfrm>
            <a:custGeom>
              <a:avLst/>
              <a:gdLst/>
              <a:ahLst/>
              <a:cxnLst/>
              <a:rect l="0" t="0" r="0" b="0"/>
              <a:pathLst>
                <a:path w="79606" h="346780">
                  <a:moveTo>
                    <a:pt x="79605" y="10935"/>
                  </a:moveTo>
                  <a:lnTo>
                    <a:pt x="79605" y="10935"/>
                  </a:lnTo>
                  <a:lnTo>
                    <a:pt x="79604" y="0"/>
                  </a:lnTo>
                  <a:lnTo>
                    <a:pt x="78193" y="117"/>
                  </a:lnTo>
                  <a:lnTo>
                    <a:pt x="72863" y="2129"/>
                  </a:lnTo>
                  <a:lnTo>
                    <a:pt x="61928" y="13970"/>
                  </a:lnTo>
                  <a:lnTo>
                    <a:pt x="44885" y="60035"/>
                  </a:lnTo>
                  <a:lnTo>
                    <a:pt x="33835" y="98139"/>
                  </a:lnTo>
                  <a:lnTo>
                    <a:pt x="21868" y="140944"/>
                  </a:lnTo>
                  <a:lnTo>
                    <a:pt x="10905" y="185133"/>
                  </a:lnTo>
                  <a:lnTo>
                    <a:pt x="3681" y="228292"/>
                  </a:lnTo>
                  <a:lnTo>
                    <a:pt x="0" y="265347"/>
                  </a:lnTo>
                  <a:lnTo>
                    <a:pt x="1690" y="308331"/>
                  </a:lnTo>
                  <a:lnTo>
                    <a:pt x="11129" y="335178"/>
                  </a:lnTo>
                  <a:lnTo>
                    <a:pt x="14904" y="341397"/>
                  </a:lnTo>
                  <a:lnTo>
                    <a:pt x="19537" y="344837"/>
                  </a:lnTo>
                  <a:lnTo>
                    <a:pt x="24742" y="346426"/>
                  </a:lnTo>
                  <a:lnTo>
                    <a:pt x="30330" y="346779"/>
                  </a:lnTo>
                  <a:lnTo>
                    <a:pt x="40302" y="343408"/>
                  </a:lnTo>
                  <a:lnTo>
                    <a:pt x="54205" y="33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63">
              <a:extLst>
                <a:ext uri="{FF2B5EF4-FFF2-40B4-BE49-F238E27FC236}">
                  <a16:creationId xmlns:a16="http://schemas.microsoft.com/office/drawing/2014/main" xmlns="" id="{085BBDD3-6DA2-4CB8-B829-DAB9A20DBA0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074150" y="1507186"/>
              <a:ext cx="222251" cy="272916"/>
            </a:xfrm>
            <a:custGeom>
              <a:avLst/>
              <a:gdLst/>
              <a:ahLst/>
              <a:cxnLst/>
              <a:rect l="0" t="0" r="0" b="0"/>
              <a:pathLst>
                <a:path w="222251" h="272916">
                  <a:moveTo>
                    <a:pt x="0" y="169214"/>
                  </a:moveTo>
                  <a:lnTo>
                    <a:pt x="0" y="169214"/>
                  </a:lnTo>
                  <a:lnTo>
                    <a:pt x="3370" y="169214"/>
                  </a:lnTo>
                  <a:lnTo>
                    <a:pt x="48116" y="151902"/>
                  </a:lnTo>
                  <a:lnTo>
                    <a:pt x="83635" y="130531"/>
                  </a:lnTo>
                  <a:lnTo>
                    <a:pt x="120266" y="101465"/>
                  </a:lnTo>
                  <a:lnTo>
                    <a:pt x="160842" y="55956"/>
                  </a:lnTo>
                  <a:lnTo>
                    <a:pt x="192156" y="9083"/>
                  </a:lnTo>
                  <a:lnTo>
                    <a:pt x="193720" y="5310"/>
                  </a:lnTo>
                  <a:lnTo>
                    <a:pt x="194058" y="2795"/>
                  </a:lnTo>
                  <a:lnTo>
                    <a:pt x="193577" y="1118"/>
                  </a:lnTo>
                  <a:lnTo>
                    <a:pt x="192552" y="0"/>
                  </a:lnTo>
                  <a:lnTo>
                    <a:pt x="189530" y="6284"/>
                  </a:lnTo>
                  <a:lnTo>
                    <a:pt x="178471" y="43427"/>
                  </a:lnTo>
                  <a:lnTo>
                    <a:pt x="166788" y="90786"/>
                  </a:lnTo>
                  <a:lnTo>
                    <a:pt x="158559" y="130359"/>
                  </a:lnTo>
                  <a:lnTo>
                    <a:pt x="149493" y="171700"/>
                  </a:lnTo>
                  <a:lnTo>
                    <a:pt x="138408" y="208889"/>
                  </a:lnTo>
                  <a:lnTo>
                    <a:pt x="127009" y="251447"/>
                  </a:lnTo>
                  <a:lnTo>
                    <a:pt x="122534" y="272915"/>
                  </a:lnTo>
                  <a:lnTo>
                    <a:pt x="124022" y="272215"/>
                  </a:lnTo>
                  <a:lnTo>
                    <a:pt x="150701" y="236295"/>
                  </a:lnTo>
                  <a:lnTo>
                    <a:pt x="174317" y="218096"/>
                  </a:lnTo>
                  <a:lnTo>
                    <a:pt x="195818" y="210509"/>
                  </a:lnTo>
                  <a:lnTo>
                    <a:pt x="205329" y="210615"/>
                  </a:lnTo>
                  <a:lnTo>
                    <a:pt x="208852" y="211632"/>
                  </a:lnTo>
                  <a:lnTo>
                    <a:pt x="211907" y="214426"/>
                  </a:lnTo>
                  <a:lnTo>
                    <a:pt x="217183" y="223175"/>
                  </a:lnTo>
                  <a:lnTo>
                    <a:pt x="220748" y="240000"/>
                  </a:lnTo>
                  <a:lnTo>
                    <a:pt x="222250" y="270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64">
              <a:extLst>
                <a:ext uri="{FF2B5EF4-FFF2-40B4-BE49-F238E27FC236}">
                  <a16:creationId xmlns:a16="http://schemas.microsoft.com/office/drawing/2014/main" xmlns="" id="{06E8C041-621C-4091-AD8C-0D90399CB17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347200" y="1655942"/>
              <a:ext cx="176514" cy="159142"/>
            </a:xfrm>
            <a:custGeom>
              <a:avLst/>
              <a:gdLst/>
              <a:ahLst/>
              <a:cxnLst/>
              <a:rect l="0" t="0" r="0" b="0"/>
              <a:pathLst>
                <a:path w="176514" h="159142">
                  <a:moveTo>
                    <a:pt x="0" y="90308"/>
                  </a:moveTo>
                  <a:lnTo>
                    <a:pt x="0" y="90308"/>
                  </a:lnTo>
                  <a:lnTo>
                    <a:pt x="16959" y="83400"/>
                  </a:lnTo>
                  <a:lnTo>
                    <a:pt x="45953" y="56899"/>
                  </a:lnTo>
                  <a:lnTo>
                    <a:pt x="60575" y="39017"/>
                  </a:lnTo>
                  <a:lnTo>
                    <a:pt x="62960" y="34241"/>
                  </a:lnTo>
                  <a:lnTo>
                    <a:pt x="63846" y="30353"/>
                  </a:lnTo>
                  <a:lnTo>
                    <a:pt x="63730" y="27054"/>
                  </a:lnTo>
                  <a:lnTo>
                    <a:pt x="61721" y="21508"/>
                  </a:lnTo>
                  <a:lnTo>
                    <a:pt x="60197" y="19041"/>
                  </a:lnTo>
                  <a:lnTo>
                    <a:pt x="57771" y="18102"/>
                  </a:lnTo>
                  <a:lnTo>
                    <a:pt x="51311" y="18941"/>
                  </a:lnTo>
                  <a:lnTo>
                    <a:pt x="36369" y="30121"/>
                  </a:lnTo>
                  <a:lnTo>
                    <a:pt x="21907" y="50211"/>
                  </a:lnTo>
                  <a:lnTo>
                    <a:pt x="10154" y="86647"/>
                  </a:lnTo>
                  <a:lnTo>
                    <a:pt x="8041" y="104438"/>
                  </a:lnTo>
                  <a:lnTo>
                    <a:pt x="10865" y="117990"/>
                  </a:lnTo>
                  <a:lnTo>
                    <a:pt x="13594" y="123579"/>
                  </a:lnTo>
                  <a:lnTo>
                    <a:pt x="16823" y="127306"/>
                  </a:lnTo>
                  <a:lnTo>
                    <a:pt x="24174" y="131446"/>
                  </a:lnTo>
                  <a:lnTo>
                    <a:pt x="49731" y="130406"/>
                  </a:lnTo>
                  <a:lnTo>
                    <a:pt x="95588" y="117252"/>
                  </a:lnTo>
                  <a:lnTo>
                    <a:pt x="127884" y="95313"/>
                  </a:lnTo>
                  <a:lnTo>
                    <a:pt x="162557" y="50688"/>
                  </a:lnTo>
                  <a:lnTo>
                    <a:pt x="173848" y="28955"/>
                  </a:lnTo>
                  <a:lnTo>
                    <a:pt x="176513" y="14591"/>
                  </a:lnTo>
                  <a:lnTo>
                    <a:pt x="175347" y="5386"/>
                  </a:lnTo>
                  <a:lnTo>
                    <a:pt x="174047" y="1943"/>
                  </a:lnTo>
                  <a:lnTo>
                    <a:pt x="171770" y="354"/>
                  </a:lnTo>
                  <a:lnTo>
                    <a:pt x="168841" y="0"/>
                  </a:lnTo>
                  <a:lnTo>
                    <a:pt x="157976" y="2872"/>
                  </a:lnTo>
                  <a:lnTo>
                    <a:pt x="154001" y="4501"/>
                  </a:lnTo>
                  <a:lnTo>
                    <a:pt x="152056" y="7703"/>
                  </a:lnTo>
                  <a:lnTo>
                    <a:pt x="151777" y="16906"/>
                  </a:lnTo>
                  <a:lnTo>
                    <a:pt x="157812" y="55824"/>
                  </a:lnTo>
                  <a:lnTo>
                    <a:pt x="165214" y="90282"/>
                  </a:lnTo>
                  <a:lnTo>
                    <a:pt x="161152" y="115696"/>
                  </a:lnTo>
                  <a:lnTo>
                    <a:pt x="142291" y="153022"/>
                  </a:lnTo>
                  <a:lnTo>
                    <a:pt x="137899" y="156811"/>
                  </a:lnTo>
                  <a:lnTo>
                    <a:pt x="133561" y="158633"/>
                  </a:lnTo>
                  <a:lnTo>
                    <a:pt x="129256" y="159141"/>
                  </a:lnTo>
                  <a:lnTo>
                    <a:pt x="125682" y="158069"/>
                  </a:lnTo>
                  <a:lnTo>
                    <a:pt x="114300" y="147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65">
              <a:extLst>
                <a:ext uri="{FF2B5EF4-FFF2-40B4-BE49-F238E27FC236}">
                  <a16:creationId xmlns:a16="http://schemas.microsoft.com/office/drawing/2014/main" xmlns="" id="{9C40BE5F-FF64-4D55-9ABF-CB7C9A565C2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569450" y="167640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25400" y="0"/>
                  </a:moveTo>
                  <a:lnTo>
                    <a:pt x="25400" y="0"/>
                  </a:lnTo>
                  <a:lnTo>
                    <a:pt x="22029" y="24419"/>
                  </a:lnTo>
                  <a:lnTo>
                    <a:pt x="7508" y="6392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66">
              <a:extLst>
                <a:ext uri="{FF2B5EF4-FFF2-40B4-BE49-F238E27FC236}">
                  <a16:creationId xmlns:a16="http://schemas.microsoft.com/office/drawing/2014/main" xmlns="" id="{6071AF9B-4E8F-4594-9AF4-C5A6A4AA651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613900" y="15811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31750"/>
                  </a:moveTo>
                  <a:lnTo>
                    <a:pt x="0" y="317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67">
              <a:extLst>
                <a:ext uri="{FF2B5EF4-FFF2-40B4-BE49-F238E27FC236}">
                  <a16:creationId xmlns:a16="http://schemas.microsoft.com/office/drawing/2014/main" xmlns="" id="{7F0AD94E-530D-4592-AF27-7AAF6C59553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715500" y="1641279"/>
              <a:ext cx="57151" cy="149422"/>
            </a:xfrm>
            <a:custGeom>
              <a:avLst/>
              <a:gdLst/>
              <a:ahLst/>
              <a:cxnLst/>
              <a:rect l="0" t="0" r="0" b="0"/>
              <a:pathLst>
                <a:path w="57151" h="149422">
                  <a:moveTo>
                    <a:pt x="57150" y="3371"/>
                  </a:moveTo>
                  <a:lnTo>
                    <a:pt x="57150" y="3371"/>
                  </a:lnTo>
                  <a:lnTo>
                    <a:pt x="47011" y="2665"/>
                  </a:lnTo>
                  <a:lnTo>
                    <a:pt x="39473" y="0"/>
                  </a:lnTo>
                  <a:lnTo>
                    <a:pt x="29538" y="226"/>
                  </a:lnTo>
                  <a:lnTo>
                    <a:pt x="23925" y="1275"/>
                  </a:lnTo>
                  <a:lnTo>
                    <a:pt x="15808" y="6202"/>
                  </a:lnTo>
                  <a:lnTo>
                    <a:pt x="12655" y="9492"/>
                  </a:lnTo>
                  <a:lnTo>
                    <a:pt x="11260" y="12390"/>
                  </a:lnTo>
                  <a:lnTo>
                    <a:pt x="11034" y="15028"/>
                  </a:lnTo>
                  <a:lnTo>
                    <a:pt x="11589" y="17492"/>
                  </a:lnTo>
                  <a:lnTo>
                    <a:pt x="22606" y="35587"/>
                  </a:lnTo>
                  <a:lnTo>
                    <a:pt x="30807" y="61418"/>
                  </a:lnTo>
                  <a:lnTo>
                    <a:pt x="41337" y="84217"/>
                  </a:lnTo>
                  <a:lnTo>
                    <a:pt x="43835" y="105889"/>
                  </a:lnTo>
                  <a:lnTo>
                    <a:pt x="40896" y="124293"/>
                  </a:lnTo>
                  <a:lnTo>
                    <a:pt x="33699" y="134960"/>
                  </a:lnTo>
                  <a:lnTo>
                    <a:pt x="28816" y="139781"/>
                  </a:lnTo>
                  <a:lnTo>
                    <a:pt x="17745" y="145136"/>
                  </a:lnTo>
                  <a:lnTo>
                    <a:pt x="0" y="14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55">
            <a:extLst>
              <a:ext uri="{FF2B5EF4-FFF2-40B4-BE49-F238E27FC236}">
                <a16:creationId xmlns:a16="http://schemas.microsoft.com/office/drawing/2014/main" xmlns="" id="{AB778206-68E2-4F5B-9CF6-439287605139}"/>
              </a:ext>
            </a:extLst>
          </p:cNvPr>
          <p:cNvGrpSpPr/>
          <p:nvPr/>
        </p:nvGrpSpPr>
        <p:grpSpPr>
          <a:xfrm>
            <a:off x="10318829" y="1625600"/>
            <a:ext cx="595939" cy="464466"/>
            <a:chOff x="10318829" y="1625600"/>
            <a:chExt cx="595939" cy="464466"/>
          </a:xfrm>
        </p:grpSpPr>
        <p:sp>
          <p:nvSpPr>
            <p:cNvPr id="65" name="SMARTInkShape-268">
              <a:extLst>
                <a:ext uri="{FF2B5EF4-FFF2-40B4-BE49-F238E27FC236}">
                  <a16:creationId xmlns:a16="http://schemas.microsoft.com/office/drawing/2014/main" xmlns="" id="{180CB85C-9682-4E53-BE1B-3C6D4AD75ADE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318829" y="1689100"/>
              <a:ext cx="233265" cy="157939"/>
            </a:xfrm>
            <a:custGeom>
              <a:avLst/>
              <a:gdLst/>
              <a:ahLst/>
              <a:cxnLst/>
              <a:rect l="0" t="0" r="0" b="0"/>
              <a:pathLst>
                <a:path w="233265" h="157939">
                  <a:moveTo>
                    <a:pt x="12621" y="0"/>
                  </a:moveTo>
                  <a:lnTo>
                    <a:pt x="12621" y="0"/>
                  </a:lnTo>
                  <a:lnTo>
                    <a:pt x="9250" y="0"/>
                  </a:lnTo>
                  <a:lnTo>
                    <a:pt x="8257" y="706"/>
                  </a:lnTo>
                  <a:lnTo>
                    <a:pt x="7595" y="1881"/>
                  </a:lnTo>
                  <a:lnTo>
                    <a:pt x="6859" y="6481"/>
                  </a:lnTo>
                  <a:lnTo>
                    <a:pt x="1958" y="53172"/>
                  </a:lnTo>
                  <a:lnTo>
                    <a:pt x="323" y="97182"/>
                  </a:lnTo>
                  <a:lnTo>
                    <a:pt x="0" y="139690"/>
                  </a:lnTo>
                  <a:lnTo>
                    <a:pt x="3718" y="152160"/>
                  </a:lnTo>
                  <a:lnTo>
                    <a:pt x="6686" y="156473"/>
                  </a:lnTo>
                  <a:lnTo>
                    <a:pt x="11487" y="157938"/>
                  </a:lnTo>
                  <a:lnTo>
                    <a:pt x="24347" y="155802"/>
                  </a:lnTo>
                  <a:lnTo>
                    <a:pt x="37586" y="144505"/>
                  </a:lnTo>
                  <a:lnTo>
                    <a:pt x="66705" y="105136"/>
                  </a:lnTo>
                  <a:lnTo>
                    <a:pt x="88790" y="63075"/>
                  </a:lnTo>
                  <a:lnTo>
                    <a:pt x="98141" y="41972"/>
                  </a:lnTo>
                  <a:lnTo>
                    <a:pt x="106449" y="33096"/>
                  </a:lnTo>
                  <a:lnTo>
                    <a:pt x="106924" y="34059"/>
                  </a:lnTo>
                  <a:lnTo>
                    <a:pt x="112916" y="81674"/>
                  </a:lnTo>
                  <a:lnTo>
                    <a:pt x="118695" y="95069"/>
                  </a:lnTo>
                  <a:lnTo>
                    <a:pt x="122794" y="98697"/>
                  </a:lnTo>
                  <a:lnTo>
                    <a:pt x="139182" y="97369"/>
                  </a:lnTo>
                  <a:lnTo>
                    <a:pt x="170004" y="80460"/>
                  </a:lnTo>
                  <a:lnTo>
                    <a:pt x="186521" y="68921"/>
                  </a:lnTo>
                  <a:lnTo>
                    <a:pt x="197624" y="52974"/>
                  </a:lnTo>
                  <a:lnTo>
                    <a:pt x="210501" y="20734"/>
                  </a:lnTo>
                  <a:lnTo>
                    <a:pt x="210863" y="15234"/>
                  </a:lnTo>
                  <a:lnTo>
                    <a:pt x="209694" y="10861"/>
                  </a:lnTo>
                  <a:lnTo>
                    <a:pt x="207503" y="7241"/>
                  </a:lnTo>
                  <a:lnTo>
                    <a:pt x="204631" y="4827"/>
                  </a:lnTo>
                  <a:lnTo>
                    <a:pt x="197678" y="2145"/>
                  </a:lnTo>
                  <a:lnTo>
                    <a:pt x="194553" y="2136"/>
                  </a:lnTo>
                  <a:lnTo>
                    <a:pt x="189200" y="4007"/>
                  </a:lnTo>
                  <a:lnTo>
                    <a:pt x="188196" y="6199"/>
                  </a:lnTo>
                  <a:lnTo>
                    <a:pt x="190292" y="39513"/>
                  </a:lnTo>
                  <a:lnTo>
                    <a:pt x="208087" y="79695"/>
                  </a:lnTo>
                  <a:lnTo>
                    <a:pt x="231255" y="125422"/>
                  </a:lnTo>
                  <a:lnTo>
                    <a:pt x="233264" y="132884"/>
                  </a:lnTo>
                  <a:lnTo>
                    <a:pt x="232388" y="135861"/>
                  </a:lnTo>
                  <a:lnTo>
                    <a:pt x="227653" y="141051"/>
                  </a:lnTo>
                  <a:lnTo>
                    <a:pt x="222726" y="143828"/>
                  </a:lnTo>
                  <a:lnTo>
                    <a:pt x="220424" y="144569"/>
                  </a:lnTo>
                  <a:lnTo>
                    <a:pt x="218184" y="143652"/>
                  </a:lnTo>
                  <a:lnTo>
                    <a:pt x="20947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69">
              <a:extLst>
                <a:ext uri="{FF2B5EF4-FFF2-40B4-BE49-F238E27FC236}">
                  <a16:creationId xmlns:a16="http://schemas.microsoft.com/office/drawing/2014/main" xmlns="" id="{DD8B1233-CC47-4C52-93F8-C0699DE2F04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617200" y="17018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8838" y="15580"/>
                  </a:lnTo>
                  <a:lnTo>
                    <a:pt x="9048" y="56763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70">
              <a:extLst>
                <a:ext uri="{FF2B5EF4-FFF2-40B4-BE49-F238E27FC236}">
                  <a16:creationId xmlns:a16="http://schemas.microsoft.com/office/drawing/2014/main" xmlns="" id="{20F0BE0D-DA0C-46B1-A3C1-E30E9ECCC646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629900" y="162560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0" y="69850"/>
                  </a:moveTo>
                  <a:lnTo>
                    <a:pt x="0" y="69850"/>
                  </a:lnTo>
                  <a:lnTo>
                    <a:pt x="3370" y="26933"/>
                  </a:lnTo>
                  <a:lnTo>
                    <a:pt x="5467" y="10175"/>
                  </a:lnTo>
                  <a:lnTo>
                    <a:pt x="7172" y="6784"/>
                  </a:lnTo>
                  <a:lnTo>
                    <a:pt x="9721" y="452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71">
              <a:extLst>
                <a:ext uri="{FF2B5EF4-FFF2-40B4-BE49-F238E27FC236}">
                  <a16:creationId xmlns:a16="http://schemas.microsoft.com/office/drawing/2014/main" xmlns="" id="{30CBF773-01C0-4539-8AA7-C98906D2BB56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721492" y="1674873"/>
              <a:ext cx="77087" cy="117217"/>
            </a:xfrm>
            <a:custGeom>
              <a:avLst/>
              <a:gdLst/>
              <a:ahLst/>
              <a:cxnLst/>
              <a:rect l="0" t="0" r="0" b="0"/>
              <a:pathLst>
                <a:path w="77087" h="117217">
                  <a:moveTo>
                    <a:pt x="3658" y="14227"/>
                  </a:moveTo>
                  <a:lnTo>
                    <a:pt x="3658" y="14227"/>
                  </a:lnTo>
                  <a:lnTo>
                    <a:pt x="3658" y="60006"/>
                  </a:lnTo>
                  <a:lnTo>
                    <a:pt x="3658" y="103949"/>
                  </a:lnTo>
                  <a:lnTo>
                    <a:pt x="2952" y="111253"/>
                  </a:lnTo>
                  <a:lnTo>
                    <a:pt x="287" y="116852"/>
                  </a:lnTo>
                  <a:lnTo>
                    <a:pt x="0" y="117216"/>
                  </a:lnTo>
                  <a:lnTo>
                    <a:pt x="1561" y="113857"/>
                  </a:lnTo>
                  <a:lnTo>
                    <a:pt x="9027" y="78661"/>
                  </a:lnTo>
                  <a:lnTo>
                    <a:pt x="26747" y="35578"/>
                  </a:lnTo>
                  <a:lnTo>
                    <a:pt x="39584" y="13811"/>
                  </a:lnTo>
                  <a:lnTo>
                    <a:pt x="49964" y="5105"/>
                  </a:lnTo>
                  <a:lnTo>
                    <a:pt x="55695" y="1796"/>
                  </a:lnTo>
                  <a:lnTo>
                    <a:pt x="65826" y="0"/>
                  </a:lnTo>
                  <a:lnTo>
                    <a:pt x="70504" y="509"/>
                  </a:lnTo>
                  <a:lnTo>
                    <a:pt x="73622" y="3670"/>
                  </a:lnTo>
                  <a:lnTo>
                    <a:pt x="77086" y="14709"/>
                  </a:lnTo>
                  <a:lnTo>
                    <a:pt x="72586" y="57974"/>
                  </a:lnTo>
                  <a:lnTo>
                    <a:pt x="63509" y="102459"/>
                  </a:lnTo>
                  <a:lnTo>
                    <a:pt x="60808" y="115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72">
              <a:extLst>
                <a:ext uri="{FF2B5EF4-FFF2-40B4-BE49-F238E27FC236}">
                  <a16:creationId xmlns:a16="http://schemas.microsoft.com/office/drawing/2014/main" xmlns="" id="{B6A6EAEB-60FF-43AC-B0FC-AB2686FC6781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772570" y="1669469"/>
              <a:ext cx="142198" cy="420597"/>
            </a:xfrm>
            <a:custGeom>
              <a:avLst/>
              <a:gdLst/>
              <a:ahLst/>
              <a:cxnLst/>
              <a:rect l="0" t="0" r="0" b="0"/>
              <a:pathLst>
                <a:path w="142198" h="420597">
                  <a:moveTo>
                    <a:pt x="136730" y="64081"/>
                  </a:moveTo>
                  <a:lnTo>
                    <a:pt x="136730" y="64081"/>
                  </a:lnTo>
                  <a:lnTo>
                    <a:pt x="142197" y="30002"/>
                  </a:lnTo>
                  <a:lnTo>
                    <a:pt x="139448" y="12591"/>
                  </a:lnTo>
                  <a:lnTo>
                    <a:pt x="136425" y="7882"/>
                  </a:lnTo>
                  <a:lnTo>
                    <a:pt x="127421" y="768"/>
                  </a:lnTo>
                  <a:lnTo>
                    <a:pt x="121353" y="0"/>
                  </a:lnTo>
                  <a:lnTo>
                    <a:pt x="107083" y="2910"/>
                  </a:lnTo>
                  <a:lnTo>
                    <a:pt x="93214" y="14551"/>
                  </a:lnTo>
                  <a:lnTo>
                    <a:pt x="82112" y="30779"/>
                  </a:lnTo>
                  <a:lnTo>
                    <a:pt x="77177" y="47398"/>
                  </a:lnTo>
                  <a:lnTo>
                    <a:pt x="77771" y="69251"/>
                  </a:lnTo>
                  <a:lnTo>
                    <a:pt x="82415" y="85760"/>
                  </a:lnTo>
                  <a:lnTo>
                    <a:pt x="84998" y="89117"/>
                  </a:lnTo>
                  <a:lnTo>
                    <a:pt x="91630" y="92847"/>
                  </a:lnTo>
                  <a:lnTo>
                    <a:pt x="103297" y="94947"/>
                  </a:lnTo>
                  <a:lnTo>
                    <a:pt x="126669" y="89720"/>
                  </a:lnTo>
                  <a:lnTo>
                    <a:pt x="127202" y="91757"/>
                  </a:lnTo>
                  <a:lnTo>
                    <a:pt x="119331" y="133538"/>
                  </a:lnTo>
                  <a:lnTo>
                    <a:pt x="113308" y="174423"/>
                  </a:lnTo>
                  <a:lnTo>
                    <a:pt x="109152" y="210724"/>
                  </a:lnTo>
                  <a:lnTo>
                    <a:pt x="103071" y="250376"/>
                  </a:lnTo>
                  <a:lnTo>
                    <a:pt x="95664" y="290107"/>
                  </a:lnTo>
                  <a:lnTo>
                    <a:pt x="87669" y="326579"/>
                  </a:lnTo>
                  <a:lnTo>
                    <a:pt x="68492" y="372105"/>
                  </a:lnTo>
                  <a:lnTo>
                    <a:pt x="44937" y="405662"/>
                  </a:lnTo>
                  <a:lnTo>
                    <a:pt x="30316" y="416978"/>
                  </a:lnTo>
                  <a:lnTo>
                    <a:pt x="23453" y="419996"/>
                  </a:lnTo>
                  <a:lnTo>
                    <a:pt x="17468" y="420596"/>
                  </a:lnTo>
                  <a:lnTo>
                    <a:pt x="7054" y="417501"/>
                  </a:lnTo>
                  <a:lnTo>
                    <a:pt x="3713" y="413289"/>
                  </a:lnTo>
                  <a:lnTo>
                    <a:pt x="0" y="401083"/>
                  </a:lnTo>
                  <a:lnTo>
                    <a:pt x="1282" y="368231"/>
                  </a:lnTo>
                  <a:lnTo>
                    <a:pt x="22430" y="311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56">
            <a:extLst>
              <a:ext uri="{FF2B5EF4-FFF2-40B4-BE49-F238E27FC236}">
                <a16:creationId xmlns:a16="http://schemas.microsoft.com/office/drawing/2014/main" xmlns="" id="{E5F0BE82-88A5-4FCC-AE68-D7A2C4FCA007}"/>
              </a:ext>
            </a:extLst>
          </p:cNvPr>
          <p:cNvGrpSpPr/>
          <p:nvPr/>
        </p:nvGrpSpPr>
        <p:grpSpPr>
          <a:xfrm>
            <a:off x="3060875" y="2263292"/>
            <a:ext cx="1092026" cy="386722"/>
            <a:chOff x="3060875" y="2263292"/>
            <a:chExt cx="1092026" cy="386722"/>
          </a:xfrm>
        </p:grpSpPr>
        <p:sp>
          <p:nvSpPr>
            <p:cNvPr id="71" name="SMARTInkShape-273">
              <a:extLst>
                <a:ext uri="{FF2B5EF4-FFF2-40B4-BE49-F238E27FC236}">
                  <a16:creationId xmlns:a16="http://schemas.microsoft.com/office/drawing/2014/main" xmlns="" id="{774ECC4E-EB38-4CEE-A3A5-BFBF3B1F833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060875" y="2492035"/>
              <a:ext cx="279226" cy="157979"/>
            </a:xfrm>
            <a:custGeom>
              <a:avLst/>
              <a:gdLst/>
              <a:ahLst/>
              <a:cxnLst/>
              <a:rect l="0" t="0" r="0" b="0"/>
              <a:pathLst>
                <a:path w="279226" h="157979">
                  <a:moveTo>
                    <a:pt x="114125" y="67015"/>
                  </a:moveTo>
                  <a:lnTo>
                    <a:pt x="114125" y="67015"/>
                  </a:lnTo>
                  <a:lnTo>
                    <a:pt x="114125" y="63644"/>
                  </a:lnTo>
                  <a:lnTo>
                    <a:pt x="99378" y="28143"/>
                  </a:lnTo>
                  <a:lnTo>
                    <a:pt x="84087" y="6733"/>
                  </a:lnTo>
                  <a:lnTo>
                    <a:pt x="72082" y="1418"/>
                  </a:lnTo>
                  <a:lnTo>
                    <a:pt x="64930" y="0"/>
                  </a:lnTo>
                  <a:lnTo>
                    <a:pt x="58045" y="1172"/>
                  </a:lnTo>
                  <a:lnTo>
                    <a:pt x="44750" y="8118"/>
                  </a:lnTo>
                  <a:lnTo>
                    <a:pt x="21995" y="34042"/>
                  </a:lnTo>
                  <a:lnTo>
                    <a:pt x="4120" y="71905"/>
                  </a:lnTo>
                  <a:lnTo>
                    <a:pt x="0" y="107662"/>
                  </a:lnTo>
                  <a:lnTo>
                    <a:pt x="5547" y="126002"/>
                  </a:lnTo>
                  <a:lnTo>
                    <a:pt x="15068" y="139798"/>
                  </a:lnTo>
                  <a:lnTo>
                    <a:pt x="26355" y="148282"/>
                  </a:lnTo>
                  <a:lnTo>
                    <a:pt x="33739" y="149415"/>
                  </a:lnTo>
                  <a:lnTo>
                    <a:pt x="51352" y="146911"/>
                  </a:lnTo>
                  <a:lnTo>
                    <a:pt x="65294" y="137332"/>
                  </a:lnTo>
                  <a:lnTo>
                    <a:pt x="85743" y="108186"/>
                  </a:lnTo>
                  <a:lnTo>
                    <a:pt x="98872" y="77533"/>
                  </a:lnTo>
                  <a:lnTo>
                    <a:pt x="100291" y="72395"/>
                  </a:lnTo>
                  <a:lnTo>
                    <a:pt x="100669" y="72013"/>
                  </a:lnTo>
                  <a:lnTo>
                    <a:pt x="119296" y="114757"/>
                  </a:lnTo>
                  <a:lnTo>
                    <a:pt x="132080" y="147706"/>
                  </a:lnTo>
                  <a:lnTo>
                    <a:pt x="139979" y="155795"/>
                  </a:lnTo>
                  <a:lnTo>
                    <a:pt x="144061" y="157952"/>
                  </a:lnTo>
                  <a:lnTo>
                    <a:pt x="148193" y="157978"/>
                  </a:lnTo>
                  <a:lnTo>
                    <a:pt x="156548" y="154245"/>
                  </a:lnTo>
                  <a:lnTo>
                    <a:pt x="169185" y="134097"/>
                  </a:lnTo>
                  <a:lnTo>
                    <a:pt x="175958" y="90614"/>
                  </a:lnTo>
                  <a:lnTo>
                    <a:pt x="177296" y="46904"/>
                  </a:lnTo>
                  <a:lnTo>
                    <a:pt x="177560" y="27372"/>
                  </a:lnTo>
                  <a:lnTo>
                    <a:pt x="178993" y="27887"/>
                  </a:lnTo>
                  <a:lnTo>
                    <a:pt x="184348" y="34102"/>
                  </a:lnTo>
                  <a:lnTo>
                    <a:pt x="198667" y="73099"/>
                  </a:lnTo>
                  <a:lnTo>
                    <a:pt x="212329" y="118363"/>
                  </a:lnTo>
                  <a:lnTo>
                    <a:pt x="221822" y="144656"/>
                  </a:lnTo>
                  <a:lnTo>
                    <a:pt x="224023" y="148409"/>
                  </a:lnTo>
                  <a:lnTo>
                    <a:pt x="226196" y="149500"/>
                  </a:lnTo>
                  <a:lnTo>
                    <a:pt x="228350" y="148816"/>
                  </a:lnTo>
                  <a:lnTo>
                    <a:pt x="234036" y="142176"/>
                  </a:lnTo>
                  <a:lnTo>
                    <a:pt x="257543" y="99351"/>
                  </a:lnTo>
                  <a:lnTo>
                    <a:pt x="269115" y="59657"/>
                  </a:lnTo>
                  <a:lnTo>
                    <a:pt x="274013" y="33733"/>
                  </a:lnTo>
                  <a:lnTo>
                    <a:pt x="279225" y="22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74">
              <a:extLst>
                <a:ext uri="{FF2B5EF4-FFF2-40B4-BE49-F238E27FC236}">
                  <a16:creationId xmlns:a16="http://schemas.microsoft.com/office/drawing/2014/main" xmlns="" id="{25D25077-1AC1-4D71-9395-795987687F75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361679" y="2485456"/>
              <a:ext cx="118122" cy="137437"/>
            </a:xfrm>
            <a:custGeom>
              <a:avLst/>
              <a:gdLst/>
              <a:ahLst/>
              <a:cxnLst/>
              <a:rect l="0" t="0" r="0" b="0"/>
              <a:pathLst>
                <a:path w="118122" h="137437">
                  <a:moveTo>
                    <a:pt x="54621" y="67244"/>
                  </a:moveTo>
                  <a:lnTo>
                    <a:pt x="54621" y="67244"/>
                  </a:lnTo>
                  <a:lnTo>
                    <a:pt x="54621" y="22464"/>
                  </a:lnTo>
                  <a:lnTo>
                    <a:pt x="51250" y="7017"/>
                  </a:lnTo>
                  <a:lnTo>
                    <a:pt x="47714" y="1671"/>
                  </a:lnTo>
                  <a:lnTo>
                    <a:pt x="45783" y="245"/>
                  </a:lnTo>
                  <a:lnTo>
                    <a:pt x="43084" y="0"/>
                  </a:lnTo>
                  <a:lnTo>
                    <a:pt x="36323" y="1610"/>
                  </a:lnTo>
                  <a:lnTo>
                    <a:pt x="21212" y="19967"/>
                  </a:lnTo>
                  <a:lnTo>
                    <a:pt x="3624" y="62138"/>
                  </a:lnTo>
                  <a:lnTo>
                    <a:pt x="0" y="94502"/>
                  </a:lnTo>
                  <a:lnTo>
                    <a:pt x="3786" y="123612"/>
                  </a:lnTo>
                  <a:lnTo>
                    <a:pt x="9920" y="134159"/>
                  </a:lnTo>
                  <a:lnTo>
                    <a:pt x="13531" y="136549"/>
                  </a:lnTo>
                  <a:lnTo>
                    <a:pt x="17350" y="137436"/>
                  </a:lnTo>
                  <a:lnTo>
                    <a:pt x="21307" y="137322"/>
                  </a:lnTo>
                  <a:lnTo>
                    <a:pt x="31348" y="129669"/>
                  </a:lnTo>
                  <a:lnTo>
                    <a:pt x="59840" y="93783"/>
                  </a:lnTo>
                  <a:lnTo>
                    <a:pt x="76728" y="46697"/>
                  </a:lnTo>
                  <a:lnTo>
                    <a:pt x="79588" y="36969"/>
                  </a:lnTo>
                  <a:lnTo>
                    <a:pt x="79230" y="50994"/>
                  </a:lnTo>
                  <a:lnTo>
                    <a:pt x="76337" y="68779"/>
                  </a:lnTo>
                  <a:lnTo>
                    <a:pt x="81625" y="115819"/>
                  </a:lnTo>
                  <a:lnTo>
                    <a:pt x="83207" y="120794"/>
                  </a:lnTo>
                  <a:lnTo>
                    <a:pt x="85673" y="124110"/>
                  </a:lnTo>
                  <a:lnTo>
                    <a:pt x="92175" y="127796"/>
                  </a:lnTo>
                  <a:lnTo>
                    <a:pt x="96590" y="126662"/>
                  </a:lnTo>
                  <a:lnTo>
                    <a:pt x="118121" y="111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75">
              <a:extLst>
                <a:ext uri="{FF2B5EF4-FFF2-40B4-BE49-F238E27FC236}">
                  <a16:creationId xmlns:a16="http://schemas.microsoft.com/office/drawing/2014/main" xmlns="" id="{1158B92D-235F-4015-97AF-D789113D8B1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511550" y="25082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0" y="44444"/>
                  </a:lnTo>
                  <a:lnTo>
                    <a:pt x="1881" y="77741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76">
              <a:extLst>
                <a:ext uri="{FF2B5EF4-FFF2-40B4-BE49-F238E27FC236}">
                  <a16:creationId xmlns:a16="http://schemas.microsoft.com/office/drawing/2014/main" xmlns="" id="{0EB10397-ADEE-4474-AE8A-807131B86F3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524250" y="238125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31750"/>
                  </a:moveTo>
                  <a:lnTo>
                    <a:pt x="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77">
              <a:extLst>
                <a:ext uri="{FF2B5EF4-FFF2-40B4-BE49-F238E27FC236}">
                  <a16:creationId xmlns:a16="http://schemas.microsoft.com/office/drawing/2014/main" xmlns="" id="{CDE12990-CDE2-4E6A-AF01-583CC90C918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626810" y="2263292"/>
              <a:ext cx="18091" cy="338690"/>
            </a:xfrm>
            <a:custGeom>
              <a:avLst/>
              <a:gdLst/>
              <a:ahLst/>
              <a:cxnLst/>
              <a:rect l="0" t="0" r="0" b="0"/>
              <a:pathLst>
                <a:path w="18091" h="338690">
                  <a:moveTo>
                    <a:pt x="11740" y="3658"/>
                  </a:moveTo>
                  <a:lnTo>
                    <a:pt x="11740" y="3658"/>
                  </a:lnTo>
                  <a:lnTo>
                    <a:pt x="8369" y="287"/>
                  </a:lnTo>
                  <a:lnTo>
                    <a:pt x="7376" y="0"/>
                  </a:lnTo>
                  <a:lnTo>
                    <a:pt x="6714" y="513"/>
                  </a:lnTo>
                  <a:lnTo>
                    <a:pt x="2280" y="16521"/>
                  </a:lnTo>
                  <a:lnTo>
                    <a:pt x="0" y="52311"/>
                  </a:lnTo>
                  <a:lnTo>
                    <a:pt x="1348" y="84548"/>
                  </a:lnTo>
                  <a:lnTo>
                    <a:pt x="4299" y="120748"/>
                  </a:lnTo>
                  <a:lnTo>
                    <a:pt x="7963" y="160355"/>
                  </a:lnTo>
                  <a:lnTo>
                    <a:pt x="10061" y="201477"/>
                  </a:lnTo>
                  <a:lnTo>
                    <a:pt x="10288" y="241861"/>
                  </a:lnTo>
                  <a:lnTo>
                    <a:pt x="8037" y="278624"/>
                  </a:lnTo>
                  <a:lnTo>
                    <a:pt x="5912" y="325822"/>
                  </a:lnTo>
                  <a:lnTo>
                    <a:pt x="5622" y="336872"/>
                  </a:lnTo>
                  <a:lnTo>
                    <a:pt x="6956" y="338689"/>
                  </a:lnTo>
                  <a:lnTo>
                    <a:pt x="9256" y="338490"/>
                  </a:lnTo>
                  <a:lnTo>
                    <a:pt x="18090" y="333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78">
              <a:extLst>
                <a:ext uri="{FF2B5EF4-FFF2-40B4-BE49-F238E27FC236}">
                  <a16:creationId xmlns:a16="http://schemas.microsoft.com/office/drawing/2014/main" xmlns="" id="{B280ECE6-1B20-4927-8FFF-68AD6F09625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673765" y="2278568"/>
              <a:ext cx="235244" cy="288545"/>
            </a:xfrm>
            <a:custGeom>
              <a:avLst/>
              <a:gdLst/>
              <a:ahLst/>
              <a:cxnLst/>
              <a:rect l="0" t="0" r="0" b="0"/>
              <a:pathLst>
                <a:path w="235244" h="288545">
                  <a:moveTo>
                    <a:pt x="79085" y="191582"/>
                  </a:moveTo>
                  <a:lnTo>
                    <a:pt x="79085" y="191582"/>
                  </a:lnTo>
                  <a:lnTo>
                    <a:pt x="78379" y="181443"/>
                  </a:lnTo>
                  <a:lnTo>
                    <a:pt x="75714" y="173905"/>
                  </a:lnTo>
                  <a:lnTo>
                    <a:pt x="66875" y="161728"/>
                  </a:lnTo>
                  <a:lnTo>
                    <a:pt x="59312" y="157147"/>
                  </a:lnTo>
                  <a:lnTo>
                    <a:pt x="55320" y="155925"/>
                  </a:lnTo>
                  <a:lnTo>
                    <a:pt x="39588" y="157577"/>
                  </a:lnTo>
                  <a:lnTo>
                    <a:pt x="29545" y="164474"/>
                  </a:lnTo>
                  <a:lnTo>
                    <a:pt x="8230" y="192891"/>
                  </a:lnTo>
                  <a:lnTo>
                    <a:pt x="0" y="222231"/>
                  </a:lnTo>
                  <a:lnTo>
                    <a:pt x="3719" y="240951"/>
                  </a:lnTo>
                  <a:lnTo>
                    <a:pt x="7675" y="249895"/>
                  </a:lnTo>
                  <a:lnTo>
                    <a:pt x="12428" y="255857"/>
                  </a:lnTo>
                  <a:lnTo>
                    <a:pt x="23354" y="262482"/>
                  </a:lnTo>
                  <a:lnTo>
                    <a:pt x="30642" y="261426"/>
                  </a:lnTo>
                  <a:lnTo>
                    <a:pt x="48147" y="252727"/>
                  </a:lnTo>
                  <a:lnTo>
                    <a:pt x="62042" y="239454"/>
                  </a:lnTo>
                  <a:lnTo>
                    <a:pt x="84181" y="201280"/>
                  </a:lnTo>
                  <a:lnTo>
                    <a:pt x="84599" y="201575"/>
                  </a:lnTo>
                  <a:lnTo>
                    <a:pt x="84878" y="202477"/>
                  </a:lnTo>
                  <a:lnTo>
                    <a:pt x="88757" y="230638"/>
                  </a:lnTo>
                  <a:lnTo>
                    <a:pt x="94258" y="245644"/>
                  </a:lnTo>
                  <a:lnTo>
                    <a:pt x="96962" y="248790"/>
                  </a:lnTo>
                  <a:lnTo>
                    <a:pt x="103728" y="252286"/>
                  </a:lnTo>
                  <a:lnTo>
                    <a:pt x="111440" y="251958"/>
                  </a:lnTo>
                  <a:lnTo>
                    <a:pt x="115471" y="250882"/>
                  </a:lnTo>
                  <a:lnTo>
                    <a:pt x="131259" y="235885"/>
                  </a:lnTo>
                  <a:lnTo>
                    <a:pt x="159215" y="193983"/>
                  </a:lnTo>
                  <a:lnTo>
                    <a:pt x="175813" y="148941"/>
                  </a:lnTo>
                  <a:lnTo>
                    <a:pt x="187692" y="116421"/>
                  </a:lnTo>
                  <a:lnTo>
                    <a:pt x="198146" y="81272"/>
                  </a:lnTo>
                  <a:lnTo>
                    <a:pt x="206084" y="47305"/>
                  </a:lnTo>
                  <a:lnTo>
                    <a:pt x="211598" y="2352"/>
                  </a:lnTo>
                  <a:lnTo>
                    <a:pt x="211172" y="517"/>
                  </a:lnTo>
                  <a:lnTo>
                    <a:pt x="210182" y="0"/>
                  </a:lnTo>
                  <a:lnTo>
                    <a:pt x="208816" y="361"/>
                  </a:lnTo>
                  <a:lnTo>
                    <a:pt x="200152" y="17723"/>
                  </a:lnTo>
                  <a:lnTo>
                    <a:pt x="192019" y="55323"/>
                  </a:lnTo>
                  <a:lnTo>
                    <a:pt x="187369" y="87983"/>
                  </a:lnTo>
                  <a:lnTo>
                    <a:pt x="183655" y="122960"/>
                  </a:lnTo>
                  <a:lnTo>
                    <a:pt x="182005" y="157321"/>
                  </a:lnTo>
                  <a:lnTo>
                    <a:pt x="183153" y="191406"/>
                  </a:lnTo>
                  <a:lnTo>
                    <a:pt x="185884" y="236685"/>
                  </a:lnTo>
                  <a:lnTo>
                    <a:pt x="187935" y="259606"/>
                  </a:lnTo>
                  <a:lnTo>
                    <a:pt x="196317" y="282293"/>
                  </a:lnTo>
                  <a:lnTo>
                    <a:pt x="201273" y="288342"/>
                  </a:lnTo>
                  <a:lnTo>
                    <a:pt x="204288" y="288544"/>
                  </a:lnTo>
                  <a:lnTo>
                    <a:pt x="211401" y="285006"/>
                  </a:lnTo>
                  <a:lnTo>
                    <a:pt x="223339" y="268338"/>
                  </a:lnTo>
                  <a:lnTo>
                    <a:pt x="234240" y="227283"/>
                  </a:lnTo>
                  <a:lnTo>
                    <a:pt x="235243" y="182171"/>
                  </a:lnTo>
                  <a:lnTo>
                    <a:pt x="231744" y="164116"/>
                  </a:lnTo>
                  <a:lnTo>
                    <a:pt x="225485" y="149036"/>
                  </a:lnTo>
                  <a:lnTo>
                    <a:pt x="216118" y="139041"/>
                  </a:lnTo>
                  <a:lnTo>
                    <a:pt x="210657" y="135388"/>
                  </a:lnTo>
                  <a:lnTo>
                    <a:pt x="204900" y="134364"/>
                  </a:lnTo>
                  <a:lnTo>
                    <a:pt x="192858" y="136989"/>
                  </a:lnTo>
                  <a:lnTo>
                    <a:pt x="188800" y="139664"/>
                  </a:lnTo>
                  <a:lnTo>
                    <a:pt x="186096" y="142859"/>
                  </a:lnTo>
                  <a:lnTo>
                    <a:pt x="183090" y="150877"/>
                  </a:lnTo>
                  <a:lnTo>
                    <a:pt x="180685" y="172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79">
              <a:extLst>
                <a:ext uri="{FF2B5EF4-FFF2-40B4-BE49-F238E27FC236}">
                  <a16:creationId xmlns:a16="http://schemas.microsoft.com/office/drawing/2014/main" xmlns="" id="{307DDD44-6A7C-4A4E-B0FF-09406E6AD54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972536" y="2283989"/>
              <a:ext cx="180365" cy="272188"/>
            </a:xfrm>
            <a:custGeom>
              <a:avLst/>
              <a:gdLst/>
              <a:ahLst/>
              <a:cxnLst/>
              <a:rect l="0" t="0" r="0" b="0"/>
              <a:pathLst>
                <a:path w="180365" h="272188">
                  <a:moveTo>
                    <a:pt x="40664" y="33761"/>
                  </a:moveTo>
                  <a:lnTo>
                    <a:pt x="40664" y="33761"/>
                  </a:lnTo>
                  <a:lnTo>
                    <a:pt x="31204" y="1190"/>
                  </a:lnTo>
                  <a:lnTo>
                    <a:pt x="30124" y="52"/>
                  </a:lnTo>
                  <a:lnTo>
                    <a:pt x="29404" y="0"/>
                  </a:lnTo>
                  <a:lnTo>
                    <a:pt x="27193" y="4645"/>
                  </a:lnTo>
                  <a:lnTo>
                    <a:pt x="16157" y="42016"/>
                  </a:lnTo>
                  <a:lnTo>
                    <a:pt x="9178" y="88888"/>
                  </a:lnTo>
                  <a:lnTo>
                    <a:pt x="4798" y="124584"/>
                  </a:lnTo>
                  <a:lnTo>
                    <a:pt x="499" y="161616"/>
                  </a:lnTo>
                  <a:lnTo>
                    <a:pt x="0" y="195478"/>
                  </a:lnTo>
                  <a:lnTo>
                    <a:pt x="3686" y="236664"/>
                  </a:lnTo>
                  <a:lnTo>
                    <a:pt x="8002" y="255879"/>
                  </a:lnTo>
                  <a:lnTo>
                    <a:pt x="14623" y="269123"/>
                  </a:lnTo>
                  <a:lnTo>
                    <a:pt x="19776" y="271808"/>
                  </a:lnTo>
                  <a:lnTo>
                    <a:pt x="26033" y="272187"/>
                  </a:lnTo>
                  <a:lnTo>
                    <a:pt x="33026" y="271028"/>
                  </a:lnTo>
                  <a:lnTo>
                    <a:pt x="59724" y="255914"/>
                  </a:lnTo>
                  <a:lnTo>
                    <a:pt x="86607" y="230190"/>
                  </a:lnTo>
                  <a:lnTo>
                    <a:pt x="110130" y="190599"/>
                  </a:lnTo>
                  <a:lnTo>
                    <a:pt x="118318" y="164271"/>
                  </a:lnTo>
                  <a:lnTo>
                    <a:pt x="117981" y="149621"/>
                  </a:lnTo>
                  <a:lnTo>
                    <a:pt x="115478" y="141699"/>
                  </a:lnTo>
                  <a:lnTo>
                    <a:pt x="113823" y="139586"/>
                  </a:lnTo>
                  <a:lnTo>
                    <a:pt x="108222" y="137239"/>
                  </a:lnTo>
                  <a:lnTo>
                    <a:pt x="104752" y="136613"/>
                  </a:lnTo>
                  <a:lnTo>
                    <a:pt x="101028" y="138312"/>
                  </a:lnTo>
                  <a:lnTo>
                    <a:pt x="93128" y="145845"/>
                  </a:lnTo>
                  <a:lnTo>
                    <a:pt x="80746" y="168728"/>
                  </a:lnTo>
                  <a:lnTo>
                    <a:pt x="74882" y="194480"/>
                  </a:lnTo>
                  <a:lnTo>
                    <a:pt x="76516" y="219984"/>
                  </a:lnTo>
                  <a:lnTo>
                    <a:pt x="84840" y="242043"/>
                  </a:lnTo>
                  <a:lnTo>
                    <a:pt x="99614" y="258615"/>
                  </a:lnTo>
                  <a:lnTo>
                    <a:pt x="113196" y="264224"/>
                  </a:lnTo>
                  <a:lnTo>
                    <a:pt x="130756" y="266011"/>
                  </a:lnTo>
                  <a:lnTo>
                    <a:pt x="180364" y="262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57">
            <a:extLst>
              <a:ext uri="{FF2B5EF4-FFF2-40B4-BE49-F238E27FC236}">
                <a16:creationId xmlns:a16="http://schemas.microsoft.com/office/drawing/2014/main" xmlns="" id="{5DCDFB49-882A-4AAA-8AED-D98E66F35DE4}"/>
              </a:ext>
            </a:extLst>
          </p:cNvPr>
          <p:cNvGrpSpPr/>
          <p:nvPr/>
        </p:nvGrpSpPr>
        <p:grpSpPr>
          <a:xfrm>
            <a:off x="4730900" y="2255330"/>
            <a:ext cx="793601" cy="344735"/>
            <a:chOff x="4730900" y="2255330"/>
            <a:chExt cx="793601" cy="344735"/>
          </a:xfrm>
        </p:grpSpPr>
        <p:sp>
          <p:nvSpPr>
            <p:cNvPr id="79" name="SMARTInkShape-280">
              <a:extLst>
                <a:ext uri="{FF2B5EF4-FFF2-40B4-BE49-F238E27FC236}">
                  <a16:creationId xmlns:a16="http://schemas.microsoft.com/office/drawing/2014/main" xmlns="" id="{331EC1A0-CCFC-4EFE-876C-D7954A3413D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730900" y="2255330"/>
              <a:ext cx="482451" cy="344735"/>
            </a:xfrm>
            <a:custGeom>
              <a:avLst/>
              <a:gdLst/>
              <a:ahLst/>
              <a:cxnLst/>
              <a:rect l="0" t="0" r="0" b="0"/>
              <a:pathLst>
                <a:path w="482451" h="344735">
                  <a:moveTo>
                    <a:pt x="95100" y="233870"/>
                  </a:moveTo>
                  <a:lnTo>
                    <a:pt x="95100" y="233870"/>
                  </a:lnTo>
                  <a:lnTo>
                    <a:pt x="86261" y="216193"/>
                  </a:lnTo>
                  <a:lnTo>
                    <a:pt x="83563" y="213619"/>
                  </a:lnTo>
                  <a:lnTo>
                    <a:pt x="76802" y="210758"/>
                  </a:lnTo>
                  <a:lnTo>
                    <a:pt x="61691" y="212519"/>
                  </a:lnTo>
                  <a:lnTo>
                    <a:pt x="43809" y="224251"/>
                  </a:lnTo>
                  <a:lnTo>
                    <a:pt x="15144" y="262387"/>
                  </a:lnTo>
                  <a:lnTo>
                    <a:pt x="1246" y="296882"/>
                  </a:lnTo>
                  <a:lnTo>
                    <a:pt x="0" y="316439"/>
                  </a:lnTo>
                  <a:lnTo>
                    <a:pt x="3680" y="330775"/>
                  </a:lnTo>
                  <a:lnTo>
                    <a:pt x="6636" y="336573"/>
                  </a:lnTo>
                  <a:lnTo>
                    <a:pt x="11430" y="340439"/>
                  </a:lnTo>
                  <a:lnTo>
                    <a:pt x="24282" y="344734"/>
                  </a:lnTo>
                  <a:lnTo>
                    <a:pt x="41282" y="339117"/>
                  </a:lnTo>
                  <a:lnTo>
                    <a:pt x="60597" y="325802"/>
                  </a:lnTo>
                  <a:lnTo>
                    <a:pt x="90600" y="292389"/>
                  </a:lnTo>
                  <a:lnTo>
                    <a:pt x="108858" y="260584"/>
                  </a:lnTo>
                  <a:lnTo>
                    <a:pt x="124498" y="219637"/>
                  </a:lnTo>
                  <a:lnTo>
                    <a:pt x="137094" y="173922"/>
                  </a:lnTo>
                  <a:lnTo>
                    <a:pt x="145043" y="127734"/>
                  </a:lnTo>
                  <a:lnTo>
                    <a:pt x="149046" y="85098"/>
                  </a:lnTo>
                  <a:lnTo>
                    <a:pt x="150121" y="47805"/>
                  </a:lnTo>
                  <a:lnTo>
                    <a:pt x="146053" y="10504"/>
                  </a:lnTo>
                  <a:lnTo>
                    <a:pt x="143180" y="4526"/>
                  </a:lnTo>
                  <a:lnTo>
                    <a:pt x="139853" y="540"/>
                  </a:lnTo>
                  <a:lnTo>
                    <a:pt x="136224" y="0"/>
                  </a:lnTo>
                  <a:lnTo>
                    <a:pt x="132394" y="1757"/>
                  </a:lnTo>
                  <a:lnTo>
                    <a:pt x="128429" y="5045"/>
                  </a:lnTo>
                  <a:lnTo>
                    <a:pt x="116108" y="33269"/>
                  </a:lnTo>
                  <a:lnTo>
                    <a:pt x="110261" y="79653"/>
                  </a:lnTo>
                  <a:lnTo>
                    <a:pt x="108894" y="115235"/>
                  </a:lnTo>
                  <a:lnTo>
                    <a:pt x="109697" y="152215"/>
                  </a:lnTo>
                  <a:lnTo>
                    <a:pt x="114758" y="189818"/>
                  </a:lnTo>
                  <a:lnTo>
                    <a:pt x="119829" y="223934"/>
                  </a:lnTo>
                  <a:lnTo>
                    <a:pt x="130414" y="267145"/>
                  </a:lnTo>
                  <a:lnTo>
                    <a:pt x="146956" y="298527"/>
                  </a:lnTo>
                  <a:lnTo>
                    <a:pt x="159069" y="311995"/>
                  </a:lnTo>
                  <a:lnTo>
                    <a:pt x="171509" y="317981"/>
                  </a:lnTo>
                  <a:lnTo>
                    <a:pt x="178495" y="317461"/>
                  </a:lnTo>
                  <a:lnTo>
                    <a:pt x="193782" y="311238"/>
                  </a:lnTo>
                  <a:lnTo>
                    <a:pt x="214886" y="292464"/>
                  </a:lnTo>
                  <a:lnTo>
                    <a:pt x="245505" y="247527"/>
                  </a:lnTo>
                  <a:lnTo>
                    <a:pt x="252963" y="231473"/>
                  </a:lnTo>
                  <a:lnTo>
                    <a:pt x="253926" y="219634"/>
                  </a:lnTo>
                  <a:lnTo>
                    <a:pt x="252490" y="215913"/>
                  </a:lnTo>
                  <a:lnTo>
                    <a:pt x="250121" y="213432"/>
                  </a:lnTo>
                  <a:lnTo>
                    <a:pt x="247130" y="211778"/>
                  </a:lnTo>
                  <a:lnTo>
                    <a:pt x="243020" y="212792"/>
                  </a:lnTo>
                  <a:lnTo>
                    <a:pt x="232809" y="219563"/>
                  </a:lnTo>
                  <a:lnTo>
                    <a:pt x="218531" y="238646"/>
                  </a:lnTo>
                  <a:lnTo>
                    <a:pt x="206840" y="279107"/>
                  </a:lnTo>
                  <a:lnTo>
                    <a:pt x="204878" y="305521"/>
                  </a:lnTo>
                  <a:lnTo>
                    <a:pt x="206920" y="317691"/>
                  </a:lnTo>
                  <a:lnTo>
                    <a:pt x="209157" y="321501"/>
                  </a:lnTo>
                  <a:lnTo>
                    <a:pt x="212060" y="324040"/>
                  </a:lnTo>
                  <a:lnTo>
                    <a:pt x="215407" y="325733"/>
                  </a:lnTo>
                  <a:lnTo>
                    <a:pt x="219049" y="325451"/>
                  </a:lnTo>
                  <a:lnTo>
                    <a:pt x="226858" y="321375"/>
                  </a:lnTo>
                  <a:lnTo>
                    <a:pt x="257247" y="284873"/>
                  </a:lnTo>
                  <a:lnTo>
                    <a:pt x="271200" y="262168"/>
                  </a:lnTo>
                  <a:lnTo>
                    <a:pt x="272473" y="262613"/>
                  </a:lnTo>
                  <a:lnTo>
                    <a:pt x="277634" y="269982"/>
                  </a:lnTo>
                  <a:lnTo>
                    <a:pt x="294241" y="292628"/>
                  </a:lnTo>
                  <a:lnTo>
                    <a:pt x="299553" y="298320"/>
                  </a:lnTo>
                  <a:lnTo>
                    <a:pt x="306148" y="301320"/>
                  </a:lnTo>
                  <a:lnTo>
                    <a:pt x="309882" y="302120"/>
                  </a:lnTo>
                  <a:lnTo>
                    <a:pt x="319675" y="299246"/>
                  </a:lnTo>
                  <a:lnTo>
                    <a:pt x="331789" y="291854"/>
                  </a:lnTo>
                  <a:lnTo>
                    <a:pt x="354476" y="269003"/>
                  </a:lnTo>
                  <a:lnTo>
                    <a:pt x="379072" y="226327"/>
                  </a:lnTo>
                  <a:lnTo>
                    <a:pt x="395817" y="189360"/>
                  </a:lnTo>
                  <a:lnTo>
                    <a:pt x="410785" y="147530"/>
                  </a:lnTo>
                  <a:lnTo>
                    <a:pt x="423082" y="104480"/>
                  </a:lnTo>
                  <a:lnTo>
                    <a:pt x="430899" y="64180"/>
                  </a:lnTo>
                  <a:lnTo>
                    <a:pt x="439267" y="22646"/>
                  </a:lnTo>
                  <a:lnTo>
                    <a:pt x="440210" y="9465"/>
                  </a:lnTo>
                  <a:lnTo>
                    <a:pt x="439473" y="5950"/>
                  </a:lnTo>
                  <a:lnTo>
                    <a:pt x="437571" y="5723"/>
                  </a:lnTo>
                  <a:lnTo>
                    <a:pt x="431694" y="11116"/>
                  </a:lnTo>
                  <a:lnTo>
                    <a:pt x="417129" y="52809"/>
                  </a:lnTo>
                  <a:lnTo>
                    <a:pt x="409082" y="99867"/>
                  </a:lnTo>
                  <a:lnTo>
                    <a:pt x="404451" y="137859"/>
                  </a:lnTo>
                  <a:lnTo>
                    <a:pt x="401923" y="176382"/>
                  </a:lnTo>
                  <a:lnTo>
                    <a:pt x="400799" y="212553"/>
                  </a:lnTo>
                  <a:lnTo>
                    <a:pt x="400872" y="255306"/>
                  </a:lnTo>
                  <a:lnTo>
                    <a:pt x="405754" y="285063"/>
                  </a:lnTo>
                  <a:lnTo>
                    <a:pt x="412144" y="298015"/>
                  </a:lnTo>
                  <a:lnTo>
                    <a:pt x="417940" y="301328"/>
                  </a:lnTo>
                  <a:lnTo>
                    <a:pt x="433788" y="303127"/>
                  </a:lnTo>
                  <a:lnTo>
                    <a:pt x="452591" y="295931"/>
                  </a:lnTo>
                  <a:lnTo>
                    <a:pt x="482450" y="278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81">
              <a:extLst>
                <a:ext uri="{FF2B5EF4-FFF2-40B4-BE49-F238E27FC236}">
                  <a16:creationId xmlns:a16="http://schemas.microsoft.com/office/drawing/2014/main" xmlns="" id="{BE8291FB-87BB-428E-AFEF-FB90B167749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108679" y="2400300"/>
              <a:ext cx="111022" cy="6351"/>
            </a:xfrm>
            <a:custGeom>
              <a:avLst/>
              <a:gdLst/>
              <a:ahLst/>
              <a:cxnLst/>
              <a:rect l="0" t="0" r="0" b="0"/>
              <a:pathLst>
                <a:path w="111022" h="6351">
                  <a:moveTo>
                    <a:pt x="9421" y="6350"/>
                  </a:moveTo>
                  <a:lnTo>
                    <a:pt x="9421" y="6350"/>
                  </a:lnTo>
                  <a:lnTo>
                    <a:pt x="0" y="6350"/>
                  </a:lnTo>
                  <a:lnTo>
                    <a:pt x="39248" y="4468"/>
                  </a:lnTo>
                  <a:lnTo>
                    <a:pt x="86496" y="883"/>
                  </a:lnTo>
                  <a:lnTo>
                    <a:pt x="111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82">
              <a:extLst>
                <a:ext uri="{FF2B5EF4-FFF2-40B4-BE49-F238E27FC236}">
                  <a16:creationId xmlns:a16="http://schemas.microsoft.com/office/drawing/2014/main" xmlns="" id="{792BAE5F-EAC0-41DD-86C1-6AD30544993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247922" y="2409116"/>
              <a:ext cx="136879" cy="118185"/>
            </a:xfrm>
            <a:custGeom>
              <a:avLst/>
              <a:gdLst/>
              <a:ahLst/>
              <a:cxnLst/>
              <a:rect l="0" t="0" r="0" b="0"/>
              <a:pathLst>
                <a:path w="136879" h="118185">
                  <a:moveTo>
                    <a:pt x="79728" y="41984"/>
                  </a:moveTo>
                  <a:lnTo>
                    <a:pt x="79728" y="41984"/>
                  </a:lnTo>
                  <a:lnTo>
                    <a:pt x="79728" y="38613"/>
                  </a:lnTo>
                  <a:lnTo>
                    <a:pt x="70889" y="18219"/>
                  </a:lnTo>
                  <a:lnTo>
                    <a:pt x="61430" y="5858"/>
                  </a:lnTo>
                  <a:lnTo>
                    <a:pt x="55603" y="1233"/>
                  </a:lnTo>
                  <a:lnTo>
                    <a:pt x="53061" y="0"/>
                  </a:lnTo>
                  <a:lnTo>
                    <a:pt x="44593" y="512"/>
                  </a:lnTo>
                  <a:lnTo>
                    <a:pt x="39371" y="1636"/>
                  </a:lnTo>
                  <a:lnTo>
                    <a:pt x="21909" y="13331"/>
                  </a:lnTo>
                  <a:lnTo>
                    <a:pt x="6701" y="33573"/>
                  </a:lnTo>
                  <a:lnTo>
                    <a:pt x="0" y="57444"/>
                  </a:lnTo>
                  <a:lnTo>
                    <a:pt x="1385" y="82391"/>
                  </a:lnTo>
                  <a:lnTo>
                    <a:pt x="4216" y="88678"/>
                  </a:lnTo>
                  <a:lnTo>
                    <a:pt x="13006" y="97544"/>
                  </a:lnTo>
                  <a:lnTo>
                    <a:pt x="19019" y="99486"/>
                  </a:lnTo>
                  <a:lnTo>
                    <a:pt x="33226" y="99761"/>
                  </a:lnTo>
                  <a:lnTo>
                    <a:pt x="60462" y="89207"/>
                  </a:lnTo>
                  <a:lnTo>
                    <a:pt x="74928" y="76613"/>
                  </a:lnTo>
                  <a:lnTo>
                    <a:pt x="100944" y="44676"/>
                  </a:lnTo>
                  <a:lnTo>
                    <a:pt x="103269" y="40358"/>
                  </a:lnTo>
                  <a:lnTo>
                    <a:pt x="103889" y="40194"/>
                  </a:lnTo>
                  <a:lnTo>
                    <a:pt x="104301" y="40791"/>
                  </a:lnTo>
                  <a:lnTo>
                    <a:pt x="101512" y="48372"/>
                  </a:lnTo>
                  <a:lnTo>
                    <a:pt x="103756" y="57523"/>
                  </a:lnTo>
                  <a:lnTo>
                    <a:pt x="126024" y="105001"/>
                  </a:lnTo>
                  <a:lnTo>
                    <a:pt x="136878" y="118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83">
              <a:extLst>
                <a:ext uri="{FF2B5EF4-FFF2-40B4-BE49-F238E27FC236}">
                  <a16:creationId xmlns:a16="http://schemas.microsoft.com/office/drawing/2014/main" xmlns="" id="{16A10A4B-EC63-4B4D-9205-943FB8828EBF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511800" y="25273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6907" y="4468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58">
            <a:extLst>
              <a:ext uri="{FF2B5EF4-FFF2-40B4-BE49-F238E27FC236}">
                <a16:creationId xmlns:a16="http://schemas.microsoft.com/office/drawing/2014/main" xmlns="" id="{B7524625-563A-47AB-B674-71A48EBFC3A8}"/>
              </a:ext>
            </a:extLst>
          </p:cNvPr>
          <p:cNvGrpSpPr/>
          <p:nvPr/>
        </p:nvGrpSpPr>
        <p:grpSpPr>
          <a:xfrm>
            <a:off x="1918915" y="3717370"/>
            <a:ext cx="652836" cy="410131"/>
            <a:chOff x="1918915" y="3717370"/>
            <a:chExt cx="652836" cy="410131"/>
          </a:xfrm>
        </p:grpSpPr>
        <p:sp>
          <p:nvSpPr>
            <p:cNvPr id="84" name="SMARTInkShape-284">
              <a:extLst>
                <a:ext uri="{FF2B5EF4-FFF2-40B4-BE49-F238E27FC236}">
                  <a16:creationId xmlns:a16="http://schemas.microsoft.com/office/drawing/2014/main" xmlns="" id="{066864B5-7BE4-4632-8F94-D33C8A65B3F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918915" y="3717370"/>
              <a:ext cx="185192" cy="299135"/>
            </a:xfrm>
            <a:custGeom>
              <a:avLst/>
              <a:gdLst/>
              <a:ahLst/>
              <a:cxnLst/>
              <a:rect l="0" t="0" r="0" b="0"/>
              <a:pathLst>
                <a:path w="185192" h="299135">
                  <a:moveTo>
                    <a:pt x="68635" y="3730"/>
                  </a:moveTo>
                  <a:lnTo>
                    <a:pt x="68635" y="3730"/>
                  </a:lnTo>
                  <a:lnTo>
                    <a:pt x="65264" y="7101"/>
                  </a:lnTo>
                  <a:lnTo>
                    <a:pt x="63609" y="10637"/>
                  </a:lnTo>
                  <a:lnTo>
                    <a:pt x="63168" y="12568"/>
                  </a:lnTo>
                  <a:lnTo>
                    <a:pt x="69288" y="25398"/>
                  </a:lnTo>
                  <a:lnTo>
                    <a:pt x="73304" y="28759"/>
                  </a:lnTo>
                  <a:lnTo>
                    <a:pt x="83410" y="32493"/>
                  </a:lnTo>
                  <a:lnTo>
                    <a:pt x="117284" y="34184"/>
                  </a:lnTo>
                  <a:lnTo>
                    <a:pt x="148274" y="28825"/>
                  </a:lnTo>
                  <a:lnTo>
                    <a:pt x="171764" y="19822"/>
                  </a:lnTo>
                  <a:lnTo>
                    <a:pt x="179015" y="15163"/>
                  </a:lnTo>
                  <a:lnTo>
                    <a:pt x="183144" y="10647"/>
                  </a:lnTo>
                  <a:lnTo>
                    <a:pt x="185191" y="6224"/>
                  </a:lnTo>
                  <a:lnTo>
                    <a:pt x="184439" y="3276"/>
                  </a:lnTo>
                  <a:lnTo>
                    <a:pt x="181821" y="1311"/>
                  </a:lnTo>
                  <a:lnTo>
                    <a:pt x="177959" y="0"/>
                  </a:lnTo>
                  <a:lnTo>
                    <a:pt x="152298" y="4898"/>
                  </a:lnTo>
                  <a:lnTo>
                    <a:pt x="106406" y="25676"/>
                  </a:lnTo>
                  <a:lnTo>
                    <a:pt x="75514" y="51703"/>
                  </a:lnTo>
                  <a:lnTo>
                    <a:pt x="62050" y="69031"/>
                  </a:lnTo>
                  <a:lnTo>
                    <a:pt x="59306" y="77603"/>
                  </a:lnTo>
                  <a:lnTo>
                    <a:pt x="60020" y="94653"/>
                  </a:lnTo>
                  <a:lnTo>
                    <a:pt x="66923" y="109757"/>
                  </a:lnTo>
                  <a:lnTo>
                    <a:pt x="71727" y="116748"/>
                  </a:lnTo>
                  <a:lnTo>
                    <a:pt x="84591" y="126397"/>
                  </a:lnTo>
                  <a:lnTo>
                    <a:pt x="116205" y="140743"/>
                  </a:lnTo>
                  <a:lnTo>
                    <a:pt x="117987" y="143049"/>
                  </a:lnTo>
                  <a:lnTo>
                    <a:pt x="118470" y="145293"/>
                  </a:lnTo>
                  <a:lnTo>
                    <a:pt x="113362" y="153430"/>
                  </a:lnTo>
                  <a:lnTo>
                    <a:pt x="92941" y="171793"/>
                  </a:lnTo>
                  <a:lnTo>
                    <a:pt x="51486" y="206653"/>
                  </a:lnTo>
                  <a:lnTo>
                    <a:pt x="6282" y="254209"/>
                  </a:lnTo>
                  <a:lnTo>
                    <a:pt x="1667" y="261732"/>
                  </a:lnTo>
                  <a:lnTo>
                    <a:pt x="0" y="268160"/>
                  </a:lnTo>
                  <a:lnTo>
                    <a:pt x="301" y="273855"/>
                  </a:lnTo>
                  <a:lnTo>
                    <a:pt x="1912" y="279063"/>
                  </a:lnTo>
                  <a:lnTo>
                    <a:pt x="5809" y="283241"/>
                  </a:lnTo>
                  <a:lnTo>
                    <a:pt x="17664" y="289764"/>
                  </a:lnTo>
                  <a:lnTo>
                    <a:pt x="54751" y="295337"/>
                  </a:lnTo>
                  <a:lnTo>
                    <a:pt x="93371" y="299134"/>
                  </a:lnTo>
                  <a:lnTo>
                    <a:pt x="131938" y="297122"/>
                  </a:lnTo>
                  <a:lnTo>
                    <a:pt x="182935" y="295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85">
              <a:extLst>
                <a:ext uri="{FF2B5EF4-FFF2-40B4-BE49-F238E27FC236}">
                  <a16:creationId xmlns:a16="http://schemas.microsoft.com/office/drawing/2014/main" xmlns="" id="{ECF41A33-79C7-4A07-B8EE-D02FE349BEE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190750" y="3811406"/>
              <a:ext cx="234951" cy="147102"/>
            </a:xfrm>
            <a:custGeom>
              <a:avLst/>
              <a:gdLst/>
              <a:ahLst/>
              <a:cxnLst/>
              <a:rect l="0" t="0" r="0" b="0"/>
              <a:pathLst>
                <a:path w="234951" h="147102">
                  <a:moveTo>
                    <a:pt x="0" y="17644"/>
                  </a:moveTo>
                  <a:lnTo>
                    <a:pt x="0" y="17644"/>
                  </a:lnTo>
                  <a:lnTo>
                    <a:pt x="0" y="3338"/>
                  </a:lnTo>
                  <a:lnTo>
                    <a:pt x="706" y="1757"/>
                  </a:lnTo>
                  <a:lnTo>
                    <a:pt x="1881" y="702"/>
                  </a:lnTo>
                  <a:lnTo>
                    <a:pt x="3371" y="0"/>
                  </a:lnTo>
                  <a:lnTo>
                    <a:pt x="8789" y="1100"/>
                  </a:lnTo>
                  <a:lnTo>
                    <a:pt x="12209" y="2381"/>
                  </a:lnTo>
                  <a:lnTo>
                    <a:pt x="30507" y="17668"/>
                  </a:lnTo>
                  <a:lnTo>
                    <a:pt x="43690" y="40072"/>
                  </a:lnTo>
                  <a:lnTo>
                    <a:pt x="48693" y="67955"/>
                  </a:lnTo>
                  <a:lnTo>
                    <a:pt x="46805" y="95189"/>
                  </a:lnTo>
                  <a:lnTo>
                    <a:pt x="38406" y="117761"/>
                  </a:lnTo>
                  <a:lnTo>
                    <a:pt x="20238" y="137854"/>
                  </a:lnTo>
                  <a:lnTo>
                    <a:pt x="7094" y="147101"/>
                  </a:lnTo>
                  <a:lnTo>
                    <a:pt x="5435" y="146282"/>
                  </a:lnTo>
                  <a:lnTo>
                    <a:pt x="5034" y="143619"/>
                  </a:lnTo>
                  <a:lnTo>
                    <a:pt x="7842" y="131640"/>
                  </a:lnTo>
                  <a:lnTo>
                    <a:pt x="9461" y="127508"/>
                  </a:lnTo>
                  <a:lnTo>
                    <a:pt x="47769" y="81245"/>
                  </a:lnTo>
                  <a:lnTo>
                    <a:pt x="94084" y="33841"/>
                  </a:lnTo>
                  <a:lnTo>
                    <a:pt x="112779" y="16093"/>
                  </a:lnTo>
                  <a:lnTo>
                    <a:pt x="119095" y="7146"/>
                  </a:lnTo>
                  <a:lnTo>
                    <a:pt x="117497" y="7118"/>
                  </a:lnTo>
                  <a:lnTo>
                    <a:pt x="110076" y="8967"/>
                  </a:lnTo>
                  <a:lnTo>
                    <a:pt x="93999" y="24089"/>
                  </a:lnTo>
                  <a:lnTo>
                    <a:pt x="87638" y="38618"/>
                  </a:lnTo>
                  <a:lnTo>
                    <a:pt x="85942" y="46443"/>
                  </a:lnTo>
                  <a:lnTo>
                    <a:pt x="90297" y="74311"/>
                  </a:lnTo>
                  <a:lnTo>
                    <a:pt x="104337" y="90807"/>
                  </a:lnTo>
                  <a:lnTo>
                    <a:pt x="151216" y="118644"/>
                  </a:lnTo>
                  <a:lnTo>
                    <a:pt x="182918" y="127914"/>
                  </a:lnTo>
                  <a:lnTo>
                    <a:pt x="234950" y="138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86">
              <a:extLst>
                <a:ext uri="{FF2B5EF4-FFF2-40B4-BE49-F238E27FC236}">
                  <a16:creationId xmlns:a16="http://schemas.microsoft.com/office/drawing/2014/main" xmlns="" id="{1B141F1C-5333-4962-A08B-7515912B516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012950" y="4076700"/>
              <a:ext cx="317501" cy="25401"/>
            </a:xfrm>
            <a:custGeom>
              <a:avLst/>
              <a:gdLst/>
              <a:ahLst/>
              <a:cxnLst/>
              <a:rect l="0" t="0" r="0" b="0"/>
              <a:pathLst>
                <a:path w="317501" h="25401">
                  <a:moveTo>
                    <a:pt x="0" y="25400"/>
                  </a:moveTo>
                  <a:lnTo>
                    <a:pt x="0" y="25400"/>
                  </a:lnTo>
                  <a:lnTo>
                    <a:pt x="36628" y="16562"/>
                  </a:lnTo>
                  <a:lnTo>
                    <a:pt x="70607" y="10653"/>
                  </a:lnTo>
                  <a:lnTo>
                    <a:pt x="114636" y="4735"/>
                  </a:lnTo>
                  <a:lnTo>
                    <a:pt x="139219" y="3157"/>
                  </a:lnTo>
                  <a:lnTo>
                    <a:pt x="164779" y="2104"/>
                  </a:lnTo>
                  <a:lnTo>
                    <a:pt x="189580" y="1403"/>
                  </a:lnTo>
                  <a:lnTo>
                    <a:pt x="213876" y="935"/>
                  </a:lnTo>
                  <a:lnTo>
                    <a:pt x="257334" y="415"/>
                  </a:lnTo>
                  <a:lnTo>
                    <a:pt x="317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87">
              <a:extLst>
                <a:ext uri="{FF2B5EF4-FFF2-40B4-BE49-F238E27FC236}">
                  <a16:creationId xmlns:a16="http://schemas.microsoft.com/office/drawing/2014/main" xmlns="" id="{856D5F8B-4442-4196-999F-0D4B0E17909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108200" y="4083050"/>
              <a:ext cx="228601" cy="44451"/>
            </a:xfrm>
            <a:custGeom>
              <a:avLst/>
              <a:gdLst/>
              <a:ahLst/>
              <a:cxnLst/>
              <a:rect l="0" t="0" r="0" b="0"/>
              <a:pathLst>
                <a:path w="228601" h="44451">
                  <a:moveTo>
                    <a:pt x="0" y="44450"/>
                  </a:moveTo>
                  <a:lnTo>
                    <a:pt x="0" y="44450"/>
                  </a:lnTo>
                  <a:lnTo>
                    <a:pt x="36419" y="40687"/>
                  </a:lnTo>
                  <a:lnTo>
                    <a:pt x="78759" y="30635"/>
                  </a:lnTo>
                  <a:lnTo>
                    <a:pt x="115437" y="22788"/>
                  </a:lnTo>
                  <a:lnTo>
                    <a:pt x="152906" y="14596"/>
                  </a:lnTo>
                  <a:lnTo>
                    <a:pt x="199587" y="5423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88">
              <a:extLst>
                <a:ext uri="{FF2B5EF4-FFF2-40B4-BE49-F238E27FC236}">
                  <a16:creationId xmlns:a16="http://schemas.microsoft.com/office/drawing/2014/main" xmlns="" id="{64C472E7-C819-4EA3-ADD2-A19CE638C58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565400" y="38100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89">
              <a:extLst>
                <a:ext uri="{FF2B5EF4-FFF2-40B4-BE49-F238E27FC236}">
                  <a16:creationId xmlns:a16="http://schemas.microsoft.com/office/drawing/2014/main" xmlns="" id="{2130EE00-7365-407E-9E20-A9F4C6320E3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571750" y="39433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59">
            <a:extLst>
              <a:ext uri="{FF2B5EF4-FFF2-40B4-BE49-F238E27FC236}">
                <a16:creationId xmlns:a16="http://schemas.microsoft.com/office/drawing/2014/main" xmlns="" id="{A30E32F0-43F7-4DB3-8695-E45716E12DDF}"/>
              </a:ext>
            </a:extLst>
          </p:cNvPr>
          <p:cNvGrpSpPr/>
          <p:nvPr/>
        </p:nvGrpSpPr>
        <p:grpSpPr>
          <a:xfrm>
            <a:off x="3132315" y="3689350"/>
            <a:ext cx="328436" cy="400051"/>
            <a:chOff x="3132315" y="3689350"/>
            <a:chExt cx="328436" cy="400051"/>
          </a:xfrm>
        </p:grpSpPr>
        <p:sp>
          <p:nvSpPr>
            <p:cNvPr id="91" name="SMARTInkShape-290">
              <a:extLst>
                <a:ext uri="{FF2B5EF4-FFF2-40B4-BE49-F238E27FC236}">
                  <a16:creationId xmlns:a16="http://schemas.microsoft.com/office/drawing/2014/main" xmlns="" id="{C343C842-BB4A-4896-AE4D-6D6EC1D26F6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225800" y="3715633"/>
              <a:ext cx="23224" cy="335668"/>
            </a:xfrm>
            <a:custGeom>
              <a:avLst/>
              <a:gdLst/>
              <a:ahLst/>
              <a:cxnLst/>
              <a:rect l="0" t="0" r="0" b="0"/>
              <a:pathLst>
                <a:path w="23224" h="3356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4364" y="1116"/>
                  </a:lnTo>
                  <a:lnTo>
                    <a:pt x="10540" y="40273"/>
                  </a:lnTo>
                  <a:lnTo>
                    <a:pt x="11740" y="75734"/>
                  </a:lnTo>
                  <a:lnTo>
                    <a:pt x="14155" y="115484"/>
                  </a:lnTo>
                  <a:lnTo>
                    <a:pt x="16874" y="156669"/>
                  </a:lnTo>
                  <a:lnTo>
                    <a:pt x="18083" y="198492"/>
                  </a:lnTo>
                  <a:lnTo>
                    <a:pt x="20502" y="236835"/>
                  </a:lnTo>
                  <a:lnTo>
                    <a:pt x="23223" y="270575"/>
                  </a:lnTo>
                  <a:lnTo>
                    <a:pt x="23088" y="315336"/>
                  </a:lnTo>
                  <a:lnTo>
                    <a:pt x="19050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91">
              <a:extLst>
                <a:ext uri="{FF2B5EF4-FFF2-40B4-BE49-F238E27FC236}">
                  <a16:creationId xmlns:a16="http://schemas.microsoft.com/office/drawing/2014/main" xmlns="" id="{7ABCD1D4-1FDA-433E-9FCF-38E6F2C6FFD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132315" y="3689350"/>
              <a:ext cx="220486" cy="101601"/>
            </a:xfrm>
            <a:custGeom>
              <a:avLst/>
              <a:gdLst/>
              <a:ahLst/>
              <a:cxnLst/>
              <a:rect l="0" t="0" r="0" b="0"/>
              <a:pathLst>
                <a:path w="220486" h="101601">
                  <a:moveTo>
                    <a:pt x="10935" y="101600"/>
                  </a:moveTo>
                  <a:lnTo>
                    <a:pt x="10935" y="101600"/>
                  </a:lnTo>
                  <a:lnTo>
                    <a:pt x="4193" y="94858"/>
                  </a:lnTo>
                  <a:lnTo>
                    <a:pt x="883" y="87785"/>
                  </a:lnTo>
                  <a:lnTo>
                    <a:pt x="0" y="83923"/>
                  </a:lnTo>
                  <a:lnTo>
                    <a:pt x="2783" y="73988"/>
                  </a:lnTo>
                  <a:lnTo>
                    <a:pt x="9429" y="63222"/>
                  </a:lnTo>
                  <a:lnTo>
                    <a:pt x="19438" y="53734"/>
                  </a:lnTo>
                  <a:lnTo>
                    <a:pt x="59024" y="36145"/>
                  </a:lnTo>
                  <a:lnTo>
                    <a:pt x="100835" y="23331"/>
                  </a:lnTo>
                  <a:lnTo>
                    <a:pt x="134851" y="14838"/>
                  </a:lnTo>
                  <a:lnTo>
                    <a:pt x="169255" y="8241"/>
                  </a:lnTo>
                  <a:lnTo>
                    <a:pt x="220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92">
              <a:extLst>
                <a:ext uri="{FF2B5EF4-FFF2-40B4-BE49-F238E27FC236}">
                  <a16:creationId xmlns:a16="http://schemas.microsoft.com/office/drawing/2014/main" xmlns="" id="{18454ED1-013E-43FB-BCB9-558F2303909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162300" y="4044950"/>
              <a:ext cx="146051" cy="44451"/>
            </a:xfrm>
            <a:custGeom>
              <a:avLst/>
              <a:gdLst/>
              <a:ahLst/>
              <a:cxnLst/>
              <a:rect l="0" t="0" r="0" b="0"/>
              <a:pathLst>
                <a:path w="146051" h="44451">
                  <a:moveTo>
                    <a:pt x="0" y="44450"/>
                  </a:moveTo>
                  <a:lnTo>
                    <a:pt x="0" y="44450"/>
                  </a:lnTo>
                  <a:lnTo>
                    <a:pt x="5775" y="39381"/>
                  </a:lnTo>
                  <a:lnTo>
                    <a:pt x="39388" y="23079"/>
                  </a:lnTo>
                  <a:lnTo>
                    <a:pt x="82178" y="13078"/>
                  </a:lnTo>
                  <a:lnTo>
                    <a:pt x="124809" y="430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93">
              <a:extLst>
                <a:ext uri="{FF2B5EF4-FFF2-40B4-BE49-F238E27FC236}">
                  <a16:creationId xmlns:a16="http://schemas.microsoft.com/office/drawing/2014/main" xmlns="" id="{5762C28A-A7C6-4BFA-8184-7EDABAA218C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410628" y="3880373"/>
              <a:ext cx="50123" cy="177278"/>
            </a:xfrm>
            <a:custGeom>
              <a:avLst/>
              <a:gdLst/>
              <a:ahLst/>
              <a:cxnLst/>
              <a:rect l="0" t="0" r="0" b="0"/>
              <a:pathLst>
                <a:path w="50123" h="177278">
                  <a:moveTo>
                    <a:pt x="50122" y="12177"/>
                  </a:moveTo>
                  <a:lnTo>
                    <a:pt x="50122" y="12177"/>
                  </a:lnTo>
                  <a:lnTo>
                    <a:pt x="46751" y="5435"/>
                  </a:lnTo>
                  <a:lnTo>
                    <a:pt x="45052" y="3449"/>
                  </a:lnTo>
                  <a:lnTo>
                    <a:pt x="41284" y="1242"/>
                  </a:lnTo>
                  <a:lnTo>
                    <a:pt x="28453" y="0"/>
                  </a:lnTo>
                  <a:lnTo>
                    <a:pt x="24387" y="1237"/>
                  </a:lnTo>
                  <a:lnTo>
                    <a:pt x="17988" y="6374"/>
                  </a:lnTo>
                  <a:lnTo>
                    <a:pt x="7048" y="20570"/>
                  </a:lnTo>
                  <a:lnTo>
                    <a:pt x="2756" y="34017"/>
                  </a:lnTo>
                  <a:lnTo>
                    <a:pt x="0" y="65645"/>
                  </a:lnTo>
                  <a:lnTo>
                    <a:pt x="3386" y="80390"/>
                  </a:lnTo>
                  <a:lnTo>
                    <a:pt x="13687" y="103732"/>
                  </a:lnTo>
                  <a:lnTo>
                    <a:pt x="21934" y="111194"/>
                  </a:lnTo>
                  <a:lnTo>
                    <a:pt x="31949" y="118274"/>
                  </a:lnTo>
                  <a:lnTo>
                    <a:pt x="41104" y="128475"/>
                  </a:lnTo>
                  <a:lnTo>
                    <a:pt x="43405" y="133453"/>
                  </a:lnTo>
                  <a:lnTo>
                    <a:pt x="44079" y="142748"/>
                  </a:lnTo>
                  <a:lnTo>
                    <a:pt x="40145" y="151582"/>
                  </a:lnTo>
                  <a:lnTo>
                    <a:pt x="37121" y="155914"/>
                  </a:lnTo>
                  <a:lnTo>
                    <a:pt x="5672" y="177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60">
            <a:extLst>
              <a:ext uri="{FF2B5EF4-FFF2-40B4-BE49-F238E27FC236}">
                <a16:creationId xmlns:a16="http://schemas.microsoft.com/office/drawing/2014/main" xmlns="" id="{A311CCA3-2D1D-415B-B483-EFBCE232F577}"/>
              </a:ext>
            </a:extLst>
          </p:cNvPr>
          <p:cNvGrpSpPr/>
          <p:nvPr/>
        </p:nvGrpSpPr>
        <p:grpSpPr>
          <a:xfrm>
            <a:off x="4216400" y="3690233"/>
            <a:ext cx="450851" cy="360798"/>
            <a:chOff x="4216400" y="3690233"/>
            <a:chExt cx="450851" cy="360798"/>
          </a:xfrm>
        </p:grpSpPr>
        <p:sp>
          <p:nvSpPr>
            <p:cNvPr id="96" name="SMARTInkShape-294">
              <a:extLst>
                <a:ext uri="{FF2B5EF4-FFF2-40B4-BE49-F238E27FC236}">
                  <a16:creationId xmlns:a16="http://schemas.microsoft.com/office/drawing/2014/main" xmlns="" id="{2BD7E539-6210-421D-832C-4D2E953EA7C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265866" y="3690233"/>
              <a:ext cx="83885" cy="360798"/>
            </a:xfrm>
            <a:custGeom>
              <a:avLst/>
              <a:gdLst/>
              <a:ahLst/>
              <a:cxnLst/>
              <a:rect l="0" t="0" r="0" b="0"/>
              <a:pathLst>
                <a:path w="83885" h="360798">
                  <a:moveTo>
                    <a:pt x="39434" y="5467"/>
                  </a:moveTo>
                  <a:lnTo>
                    <a:pt x="39434" y="5467"/>
                  </a:lnTo>
                  <a:lnTo>
                    <a:pt x="42805" y="2096"/>
                  </a:lnTo>
                  <a:lnTo>
                    <a:pt x="43092" y="1103"/>
                  </a:lnTo>
                  <a:lnTo>
                    <a:pt x="42578" y="441"/>
                  </a:lnTo>
                  <a:lnTo>
                    <a:pt x="41530" y="0"/>
                  </a:lnTo>
                  <a:lnTo>
                    <a:pt x="40831" y="411"/>
                  </a:lnTo>
                  <a:lnTo>
                    <a:pt x="40055" y="2749"/>
                  </a:lnTo>
                  <a:lnTo>
                    <a:pt x="36118" y="41856"/>
                  </a:lnTo>
                  <a:lnTo>
                    <a:pt x="34432" y="72205"/>
                  </a:lnTo>
                  <a:lnTo>
                    <a:pt x="31566" y="110623"/>
                  </a:lnTo>
                  <a:lnTo>
                    <a:pt x="23237" y="155919"/>
                  </a:lnTo>
                  <a:lnTo>
                    <a:pt x="14361" y="200511"/>
                  </a:lnTo>
                  <a:lnTo>
                    <a:pt x="6419" y="241730"/>
                  </a:lnTo>
                  <a:lnTo>
                    <a:pt x="536" y="276514"/>
                  </a:lnTo>
                  <a:lnTo>
                    <a:pt x="0" y="317121"/>
                  </a:lnTo>
                  <a:lnTo>
                    <a:pt x="7680" y="344753"/>
                  </a:lnTo>
                  <a:lnTo>
                    <a:pt x="14973" y="355698"/>
                  </a:lnTo>
                  <a:lnTo>
                    <a:pt x="18893" y="359604"/>
                  </a:lnTo>
                  <a:lnTo>
                    <a:pt x="23623" y="360797"/>
                  </a:lnTo>
                  <a:lnTo>
                    <a:pt x="34524" y="358360"/>
                  </a:lnTo>
                  <a:lnTo>
                    <a:pt x="52560" y="345683"/>
                  </a:lnTo>
                  <a:lnTo>
                    <a:pt x="83884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95">
              <a:extLst>
                <a:ext uri="{FF2B5EF4-FFF2-40B4-BE49-F238E27FC236}">
                  <a16:creationId xmlns:a16="http://schemas.microsoft.com/office/drawing/2014/main" xmlns="" id="{BF6C74BD-A68B-41F0-BF58-456E4E1B6CD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216400" y="3873500"/>
              <a:ext cx="152401" cy="50801"/>
            </a:xfrm>
            <a:custGeom>
              <a:avLst/>
              <a:gdLst/>
              <a:ahLst/>
              <a:cxnLst/>
              <a:rect l="0" t="0" r="0" b="0"/>
              <a:pathLst>
                <a:path w="152401" h="50801">
                  <a:moveTo>
                    <a:pt x="0" y="50800"/>
                  </a:moveTo>
                  <a:lnTo>
                    <a:pt x="0" y="50800"/>
                  </a:lnTo>
                  <a:lnTo>
                    <a:pt x="29886" y="47429"/>
                  </a:lnTo>
                  <a:lnTo>
                    <a:pt x="71991" y="34899"/>
                  </a:lnTo>
                  <a:lnTo>
                    <a:pt x="119191" y="1695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96">
              <a:extLst>
                <a:ext uri="{FF2B5EF4-FFF2-40B4-BE49-F238E27FC236}">
                  <a16:creationId xmlns:a16="http://schemas.microsoft.com/office/drawing/2014/main" xmlns="" id="{D52805A3-BD75-4E65-8D14-7CA12DDEC25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397303" y="3716679"/>
              <a:ext cx="269948" cy="315990"/>
            </a:xfrm>
            <a:custGeom>
              <a:avLst/>
              <a:gdLst/>
              <a:ahLst/>
              <a:cxnLst/>
              <a:rect l="0" t="0" r="0" b="0"/>
              <a:pathLst>
                <a:path w="269948" h="315990">
                  <a:moveTo>
                    <a:pt x="34997" y="29821"/>
                  </a:moveTo>
                  <a:lnTo>
                    <a:pt x="34997" y="29821"/>
                  </a:lnTo>
                  <a:lnTo>
                    <a:pt x="34997" y="4581"/>
                  </a:lnTo>
                  <a:lnTo>
                    <a:pt x="34291" y="2411"/>
                  </a:lnTo>
                  <a:lnTo>
                    <a:pt x="33115" y="964"/>
                  </a:lnTo>
                  <a:lnTo>
                    <a:pt x="31626" y="0"/>
                  </a:lnTo>
                  <a:lnTo>
                    <a:pt x="30633" y="768"/>
                  </a:lnTo>
                  <a:lnTo>
                    <a:pt x="25537" y="32772"/>
                  </a:lnTo>
                  <a:lnTo>
                    <a:pt x="23257" y="78908"/>
                  </a:lnTo>
                  <a:lnTo>
                    <a:pt x="22724" y="116313"/>
                  </a:lnTo>
                  <a:lnTo>
                    <a:pt x="21075" y="157162"/>
                  </a:lnTo>
                  <a:lnTo>
                    <a:pt x="15639" y="201187"/>
                  </a:lnTo>
                  <a:lnTo>
                    <a:pt x="10401" y="240980"/>
                  </a:lnTo>
                  <a:lnTo>
                    <a:pt x="5367" y="287590"/>
                  </a:lnTo>
                  <a:lnTo>
                    <a:pt x="3666" y="315140"/>
                  </a:lnTo>
                  <a:lnTo>
                    <a:pt x="2821" y="315989"/>
                  </a:lnTo>
                  <a:lnTo>
                    <a:pt x="1551" y="315144"/>
                  </a:lnTo>
                  <a:lnTo>
                    <a:pt x="0" y="313170"/>
                  </a:lnTo>
                  <a:lnTo>
                    <a:pt x="2039" y="301568"/>
                  </a:lnTo>
                  <a:lnTo>
                    <a:pt x="14846" y="262005"/>
                  </a:lnTo>
                  <a:lnTo>
                    <a:pt x="35948" y="216118"/>
                  </a:lnTo>
                  <a:lnTo>
                    <a:pt x="38453" y="213991"/>
                  </a:lnTo>
                  <a:lnTo>
                    <a:pt x="40828" y="213279"/>
                  </a:lnTo>
                  <a:lnTo>
                    <a:pt x="43118" y="213509"/>
                  </a:lnTo>
                  <a:lnTo>
                    <a:pt x="53082" y="220576"/>
                  </a:lnTo>
                  <a:lnTo>
                    <a:pt x="61600" y="238349"/>
                  </a:lnTo>
                  <a:lnTo>
                    <a:pt x="75133" y="279477"/>
                  </a:lnTo>
                  <a:lnTo>
                    <a:pt x="81293" y="287300"/>
                  </a:lnTo>
                  <a:lnTo>
                    <a:pt x="88734" y="292423"/>
                  </a:lnTo>
                  <a:lnTo>
                    <a:pt x="96745" y="294699"/>
                  </a:lnTo>
                  <a:lnTo>
                    <a:pt x="100857" y="293895"/>
                  </a:lnTo>
                  <a:lnTo>
                    <a:pt x="109188" y="289239"/>
                  </a:lnTo>
                  <a:lnTo>
                    <a:pt x="115713" y="280585"/>
                  </a:lnTo>
                  <a:lnTo>
                    <a:pt x="131967" y="238530"/>
                  </a:lnTo>
                  <a:lnTo>
                    <a:pt x="138067" y="222064"/>
                  </a:lnTo>
                  <a:lnTo>
                    <a:pt x="142304" y="186797"/>
                  </a:lnTo>
                  <a:lnTo>
                    <a:pt x="141813" y="183155"/>
                  </a:lnTo>
                  <a:lnTo>
                    <a:pt x="140780" y="180727"/>
                  </a:lnTo>
                  <a:lnTo>
                    <a:pt x="139386" y="179109"/>
                  </a:lnTo>
                  <a:lnTo>
                    <a:pt x="137045" y="180146"/>
                  </a:lnTo>
                  <a:lnTo>
                    <a:pt x="130681" y="186943"/>
                  </a:lnTo>
                  <a:lnTo>
                    <a:pt x="112857" y="226526"/>
                  </a:lnTo>
                  <a:lnTo>
                    <a:pt x="110187" y="235041"/>
                  </a:lnTo>
                  <a:lnTo>
                    <a:pt x="110983" y="252028"/>
                  </a:lnTo>
                  <a:lnTo>
                    <a:pt x="113171" y="260509"/>
                  </a:lnTo>
                  <a:lnTo>
                    <a:pt x="123128" y="273695"/>
                  </a:lnTo>
                  <a:lnTo>
                    <a:pt x="129734" y="279187"/>
                  </a:lnTo>
                  <a:lnTo>
                    <a:pt x="159258" y="290287"/>
                  </a:lnTo>
                  <a:lnTo>
                    <a:pt x="201559" y="291303"/>
                  </a:lnTo>
                  <a:lnTo>
                    <a:pt x="243099" y="283764"/>
                  </a:lnTo>
                  <a:lnTo>
                    <a:pt x="269947" y="277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61">
            <a:extLst>
              <a:ext uri="{FF2B5EF4-FFF2-40B4-BE49-F238E27FC236}">
                <a16:creationId xmlns:a16="http://schemas.microsoft.com/office/drawing/2014/main" xmlns="" id="{DA2BE501-AA61-4E92-A7AD-DE3E83D70E05}"/>
              </a:ext>
            </a:extLst>
          </p:cNvPr>
          <p:cNvGrpSpPr/>
          <p:nvPr/>
        </p:nvGrpSpPr>
        <p:grpSpPr>
          <a:xfrm>
            <a:off x="5099938" y="3835400"/>
            <a:ext cx="468184" cy="166872"/>
            <a:chOff x="5099938" y="3835400"/>
            <a:chExt cx="468184" cy="166872"/>
          </a:xfrm>
        </p:grpSpPr>
        <p:sp>
          <p:nvSpPr>
            <p:cNvPr id="100" name="SMARTInkShape-297">
              <a:extLst>
                <a:ext uri="{FF2B5EF4-FFF2-40B4-BE49-F238E27FC236}">
                  <a16:creationId xmlns:a16="http://schemas.microsoft.com/office/drawing/2014/main" xmlns="" id="{C975977F-3532-47EC-8854-7969E44DEAB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099938" y="3842213"/>
              <a:ext cx="79822" cy="134089"/>
            </a:xfrm>
            <a:custGeom>
              <a:avLst/>
              <a:gdLst/>
              <a:ahLst/>
              <a:cxnLst/>
              <a:rect l="0" t="0" r="0" b="0"/>
              <a:pathLst>
                <a:path w="79822" h="134089">
                  <a:moveTo>
                    <a:pt x="5462" y="18587"/>
                  </a:moveTo>
                  <a:lnTo>
                    <a:pt x="5462" y="18587"/>
                  </a:lnTo>
                  <a:lnTo>
                    <a:pt x="8833" y="25329"/>
                  </a:lnTo>
                  <a:lnTo>
                    <a:pt x="6083" y="66117"/>
                  </a:lnTo>
                  <a:lnTo>
                    <a:pt x="5544" y="110759"/>
                  </a:lnTo>
                  <a:lnTo>
                    <a:pt x="4793" y="123757"/>
                  </a:lnTo>
                  <a:lnTo>
                    <a:pt x="2108" y="131887"/>
                  </a:lnTo>
                  <a:lnTo>
                    <a:pt x="1109" y="133631"/>
                  </a:lnTo>
                  <a:lnTo>
                    <a:pt x="444" y="134088"/>
                  </a:lnTo>
                  <a:lnTo>
                    <a:pt x="0" y="133688"/>
                  </a:lnTo>
                  <a:lnTo>
                    <a:pt x="1110" y="101600"/>
                  </a:lnTo>
                  <a:lnTo>
                    <a:pt x="11345" y="55524"/>
                  </a:lnTo>
                  <a:lnTo>
                    <a:pt x="26955" y="17207"/>
                  </a:lnTo>
                  <a:lnTo>
                    <a:pt x="35240" y="4803"/>
                  </a:lnTo>
                  <a:lnTo>
                    <a:pt x="40131" y="1637"/>
                  </a:lnTo>
                  <a:lnTo>
                    <a:pt x="51209" y="0"/>
                  </a:lnTo>
                  <a:lnTo>
                    <a:pt x="56421" y="1962"/>
                  </a:lnTo>
                  <a:lnTo>
                    <a:pt x="65975" y="9787"/>
                  </a:lnTo>
                  <a:lnTo>
                    <a:pt x="75916" y="32834"/>
                  </a:lnTo>
                  <a:lnTo>
                    <a:pt x="79821" y="72228"/>
                  </a:lnTo>
                  <a:lnTo>
                    <a:pt x="76045" y="117774"/>
                  </a:lnTo>
                  <a:lnTo>
                    <a:pt x="75312" y="132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98">
              <a:extLst>
                <a:ext uri="{FF2B5EF4-FFF2-40B4-BE49-F238E27FC236}">
                  <a16:creationId xmlns:a16="http://schemas.microsoft.com/office/drawing/2014/main" xmlns="" id="{17BECEB8-D2D4-4F89-A7CD-6A0A363ADFD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245100" y="3846688"/>
              <a:ext cx="107951" cy="155584"/>
            </a:xfrm>
            <a:custGeom>
              <a:avLst/>
              <a:gdLst/>
              <a:ahLst/>
              <a:cxnLst/>
              <a:rect l="0" t="0" r="0" b="0"/>
              <a:pathLst>
                <a:path w="107951" h="155584">
                  <a:moveTo>
                    <a:pt x="0" y="52212"/>
                  </a:moveTo>
                  <a:lnTo>
                    <a:pt x="0" y="52212"/>
                  </a:lnTo>
                  <a:lnTo>
                    <a:pt x="3371" y="52212"/>
                  </a:lnTo>
                  <a:lnTo>
                    <a:pt x="4364" y="53623"/>
                  </a:lnTo>
                  <a:lnTo>
                    <a:pt x="6467" y="61646"/>
                  </a:lnTo>
                  <a:lnTo>
                    <a:pt x="9460" y="66517"/>
                  </a:lnTo>
                  <a:lnTo>
                    <a:pt x="18481" y="73227"/>
                  </a:lnTo>
                  <a:lnTo>
                    <a:pt x="22199" y="73983"/>
                  </a:lnTo>
                  <a:lnTo>
                    <a:pt x="30092" y="72942"/>
                  </a:lnTo>
                  <a:lnTo>
                    <a:pt x="51021" y="61455"/>
                  </a:lnTo>
                  <a:lnTo>
                    <a:pt x="60541" y="53733"/>
                  </a:lnTo>
                  <a:lnTo>
                    <a:pt x="65713" y="41834"/>
                  </a:lnTo>
                  <a:lnTo>
                    <a:pt x="72963" y="9479"/>
                  </a:lnTo>
                  <a:lnTo>
                    <a:pt x="71704" y="1940"/>
                  </a:lnTo>
                  <a:lnTo>
                    <a:pt x="69675" y="353"/>
                  </a:lnTo>
                  <a:lnTo>
                    <a:pt x="66911" y="0"/>
                  </a:lnTo>
                  <a:lnTo>
                    <a:pt x="63657" y="471"/>
                  </a:lnTo>
                  <a:lnTo>
                    <a:pt x="45594" y="17988"/>
                  </a:lnTo>
                  <a:lnTo>
                    <a:pt x="32481" y="42150"/>
                  </a:lnTo>
                  <a:lnTo>
                    <a:pt x="26798" y="80668"/>
                  </a:lnTo>
                  <a:lnTo>
                    <a:pt x="27557" y="118485"/>
                  </a:lnTo>
                  <a:lnTo>
                    <a:pt x="34293" y="143384"/>
                  </a:lnTo>
                  <a:lnTo>
                    <a:pt x="38384" y="147566"/>
                  </a:lnTo>
                  <a:lnTo>
                    <a:pt x="50456" y="154093"/>
                  </a:lnTo>
                  <a:lnTo>
                    <a:pt x="65229" y="155583"/>
                  </a:lnTo>
                  <a:lnTo>
                    <a:pt x="80496" y="153188"/>
                  </a:lnTo>
                  <a:lnTo>
                    <a:pt x="107950" y="141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99">
              <a:extLst>
                <a:ext uri="{FF2B5EF4-FFF2-40B4-BE49-F238E27FC236}">
                  <a16:creationId xmlns:a16="http://schemas.microsoft.com/office/drawing/2014/main" xmlns="" id="{5A8D9B86-63C6-4A47-BFE6-8388E293E2A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419790" y="3835400"/>
              <a:ext cx="148332" cy="104634"/>
            </a:xfrm>
            <a:custGeom>
              <a:avLst/>
              <a:gdLst/>
              <a:ahLst/>
              <a:cxnLst/>
              <a:rect l="0" t="0" r="0" b="0"/>
              <a:pathLst>
                <a:path w="148332" h="104634">
                  <a:moveTo>
                    <a:pt x="9460" y="19050"/>
                  </a:moveTo>
                  <a:lnTo>
                    <a:pt x="9460" y="19050"/>
                  </a:lnTo>
                  <a:lnTo>
                    <a:pt x="6089" y="22421"/>
                  </a:lnTo>
                  <a:lnTo>
                    <a:pt x="4434" y="25957"/>
                  </a:lnTo>
                  <a:lnTo>
                    <a:pt x="1345" y="64515"/>
                  </a:lnTo>
                  <a:lnTo>
                    <a:pt x="0" y="94375"/>
                  </a:lnTo>
                  <a:lnTo>
                    <a:pt x="1036" y="101017"/>
                  </a:lnTo>
                  <a:lnTo>
                    <a:pt x="3139" y="104034"/>
                  </a:lnTo>
                  <a:lnTo>
                    <a:pt x="5951" y="104633"/>
                  </a:lnTo>
                  <a:lnTo>
                    <a:pt x="9238" y="103622"/>
                  </a:lnTo>
                  <a:lnTo>
                    <a:pt x="29015" y="82427"/>
                  </a:lnTo>
                  <a:lnTo>
                    <a:pt x="44839" y="60897"/>
                  </a:lnTo>
                  <a:lnTo>
                    <a:pt x="48232" y="58815"/>
                  </a:lnTo>
                  <a:lnTo>
                    <a:pt x="50125" y="58260"/>
                  </a:lnTo>
                  <a:lnTo>
                    <a:pt x="51387" y="59301"/>
                  </a:lnTo>
                  <a:lnTo>
                    <a:pt x="62650" y="90403"/>
                  </a:lnTo>
                  <a:lnTo>
                    <a:pt x="66086" y="94136"/>
                  </a:lnTo>
                  <a:lnTo>
                    <a:pt x="75549" y="98282"/>
                  </a:lnTo>
                  <a:lnTo>
                    <a:pt x="92777" y="100617"/>
                  </a:lnTo>
                  <a:lnTo>
                    <a:pt x="103169" y="97400"/>
                  </a:lnTo>
                  <a:lnTo>
                    <a:pt x="124710" y="80466"/>
                  </a:lnTo>
                  <a:lnTo>
                    <a:pt x="139721" y="56140"/>
                  </a:lnTo>
                  <a:lnTo>
                    <a:pt x="146362" y="33332"/>
                  </a:lnTo>
                  <a:lnTo>
                    <a:pt x="148331" y="13169"/>
                  </a:lnTo>
                  <a:lnTo>
                    <a:pt x="147196" y="8779"/>
                  </a:lnTo>
                  <a:lnTo>
                    <a:pt x="145028" y="5853"/>
                  </a:lnTo>
                  <a:lnTo>
                    <a:pt x="139563" y="2601"/>
                  </a:lnTo>
                  <a:lnTo>
                    <a:pt x="1301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62">
            <a:extLst>
              <a:ext uri="{FF2B5EF4-FFF2-40B4-BE49-F238E27FC236}">
                <a16:creationId xmlns:a16="http://schemas.microsoft.com/office/drawing/2014/main" xmlns="" id="{801B4EF6-A1DB-468A-87A8-E69FDCA93ED0}"/>
              </a:ext>
            </a:extLst>
          </p:cNvPr>
          <p:cNvGrpSpPr/>
          <p:nvPr/>
        </p:nvGrpSpPr>
        <p:grpSpPr>
          <a:xfrm>
            <a:off x="6030979" y="3674487"/>
            <a:ext cx="590896" cy="537251"/>
            <a:chOff x="6030979" y="3674487"/>
            <a:chExt cx="590896" cy="537251"/>
          </a:xfrm>
        </p:grpSpPr>
        <p:sp>
          <p:nvSpPr>
            <p:cNvPr id="104" name="SMARTInkShape-300">
              <a:extLst>
                <a:ext uri="{FF2B5EF4-FFF2-40B4-BE49-F238E27FC236}">
                  <a16:creationId xmlns:a16="http://schemas.microsoft.com/office/drawing/2014/main" xmlns="" id="{9F0308EB-9D48-42BA-B991-BD363F77993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030979" y="3674487"/>
              <a:ext cx="134872" cy="301381"/>
            </a:xfrm>
            <a:custGeom>
              <a:avLst/>
              <a:gdLst/>
              <a:ahLst/>
              <a:cxnLst/>
              <a:rect l="0" t="0" r="0" b="0"/>
              <a:pathLst>
                <a:path w="134872" h="301381">
                  <a:moveTo>
                    <a:pt x="90421" y="186313"/>
                  </a:moveTo>
                  <a:lnTo>
                    <a:pt x="90421" y="186313"/>
                  </a:lnTo>
                  <a:lnTo>
                    <a:pt x="99841" y="169720"/>
                  </a:lnTo>
                  <a:lnTo>
                    <a:pt x="99524" y="167490"/>
                  </a:lnTo>
                  <a:lnTo>
                    <a:pt x="98605" y="165298"/>
                  </a:lnTo>
                  <a:lnTo>
                    <a:pt x="93824" y="160980"/>
                  </a:lnTo>
                  <a:lnTo>
                    <a:pt x="90572" y="158841"/>
                  </a:lnTo>
                  <a:lnTo>
                    <a:pt x="81316" y="158346"/>
                  </a:lnTo>
                  <a:lnTo>
                    <a:pt x="75884" y="159201"/>
                  </a:lnTo>
                  <a:lnTo>
                    <a:pt x="54756" y="173890"/>
                  </a:lnTo>
                  <a:lnTo>
                    <a:pt x="23743" y="209207"/>
                  </a:lnTo>
                  <a:lnTo>
                    <a:pt x="4447" y="250154"/>
                  </a:lnTo>
                  <a:lnTo>
                    <a:pt x="0" y="269720"/>
                  </a:lnTo>
                  <a:lnTo>
                    <a:pt x="375" y="285472"/>
                  </a:lnTo>
                  <a:lnTo>
                    <a:pt x="4775" y="295765"/>
                  </a:lnTo>
                  <a:lnTo>
                    <a:pt x="7923" y="299497"/>
                  </a:lnTo>
                  <a:lnTo>
                    <a:pt x="12844" y="301280"/>
                  </a:lnTo>
                  <a:lnTo>
                    <a:pt x="25839" y="301380"/>
                  </a:lnTo>
                  <a:lnTo>
                    <a:pt x="41022" y="293428"/>
                  </a:lnTo>
                  <a:lnTo>
                    <a:pt x="57177" y="278369"/>
                  </a:lnTo>
                  <a:lnTo>
                    <a:pt x="80727" y="240714"/>
                  </a:lnTo>
                  <a:lnTo>
                    <a:pt x="92227" y="207669"/>
                  </a:lnTo>
                  <a:lnTo>
                    <a:pt x="100161" y="169934"/>
                  </a:lnTo>
                  <a:lnTo>
                    <a:pt x="106038" y="130350"/>
                  </a:lnTo>
                  <a:lnTo>
                    <a:pt x="111003" y="91590"/>
                  </a:lnTo>
                  <a:lnTo>
                    <a:pt x="111023" y="44182"/>
                  </a:lnTo>
                  <a:lnTo>
                    <a:pt x="109607" y="1035"/>
                  </a:lnTo>
                  <a:lnTo>
                    <a:pt x="108856" y="0"/>
                  </a:lnTo>
                  <a:lnTo>
                    <a:pt x="107650" y="15"/>
                  </a:lnTo>
                  <a:lnTo>
                    <a:pt x="106139" y="731"/>
                  </a:lnTo>
                  <a:lnTo>
                    <a:pt x="98648" y="34414"/>
                  </a:lnTo>
                  <a:lnTo>
                    <a:pt x="94548" y="65180"/>
                  </a:lnTo>
                  <a:lnTo>
                    <a:pt x="92255" y="100021"/>
                  </a:lnTo>
                  <a:lnTo>
                    <a:pt x="91942" y="135261"/>
                  </a:lnTo>
                  <a:lnTo>
                    <a:pt x="95732" y="182867"/>
                  </a:lnTo>
                  <a:lnTo>
                    <a:pt x="102029" y="225430"/>
                  </a:lnTo>
                  <a:lnTo>
                    <a:pt x="108750" y="244620"/>
                  </a:lnTo>
                  <a:lnTo>
                    <a:pt x="118322" y="258324"/>
                  </a:lnTo>
                  <a:lnTo>
                    <a:pt x="134871" y="275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01">
              <a:extLst>
                <a:ext uri="{FF2B5EF4-FFF2-40B4-BE49-F238E27FC236}">
                  <a16:creationId xmlns:a16="http://schemas.microsoft.com/office/drawing/2014/main" xmlns="" id="{708CCD2B-B02A-4721-984E-8978BCD8DE8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235700" y="3835400"/>
              <a:ext cx="88901" cy="130036"/>
            </a:xfrm>
            <a:custGeom>
              <a:avLst/>
              <a:gdLst/>
              <a:ahLst/>
              <a:cxnLst/>
              <a:rect l="0" t="0" r="0" b="0"/>
              <a:pathLst>
                <a:path w="88901" h="130036">
                  <a:moveTo>
                    <a:pt x="0" y="6350"/>
                  </a:moveTo>
                  <a:lnTo>
                    <a:pt x="0" y="6350"/>
                  </a:lnTo>
                  <a:lnTo>
                    <a:pt x="26515" y="27397"/>
                  </a:lnTo>
                  <a:lnTo>
                    <a:pt x="41409" y="48413"/>
                  </a:lnTo>
                  <a:lnTo>
                    <a:pt x="48018" y="75885"/>
                  </a:lnTo>
                  <a:lnTo>
                    <a:pt x="45180" y="110292"/>
                  </a:lnTo>
                  <a:lnTo>
                    <a:pt x="41717" y="122161"/>
                  </a:lnTo>
                  <a:lnTo>
                    <a:pt x="39100" y="125891"/>
                  </a:lnTo>
                  <a:lnTo>
                    <a:pt x="35944" y="128377"/>
                  </a:lnTo>
                  <a:lnTo>
                    <a:pt x="32429" y="130035"/>
                  </a:lnTo>
                  <a:lnTo>
                    <a:pt x="29380" y="129729"/>
                  </a:lnTo>
                  <a:lnTo>
                    <a:pt x="26642" y="128113"/>
                  </a:lnTo>
                  <a:lnTo>
                    <a:pt x="24112" y="125625"/>
                  </a:lnTo>
                  <a:lnTo>
                    <a:pt x="21299" y="115335"/>
                  </a:lnTo>
                  <a:lnTo>
                    <a:pt x="21597" y="89912"/>
                  </a:lnTo>
                  <a:lnTo>
                    <a:pt x="25826" y="68889"/>
                  </a:lnTo>
                  <a:lnTo>
                    <a:pt x="48321" y="27085"/>
                  </a:lnTo>
                  <a:lnTo>
                    <a:pt x="61276" y="13591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02">
              <a:extLst>
                <a:ext uri="{FF2B5EF4-FFF2-40B4-BE49-F238E27FC236}">
                  <a16:creationId xmlns:a16="http://schemas.microsoft.com/office/drawing/2014/main" xmlns="" id="{4DF39217-B1A7-4661-848C-2E7EB32F551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362700" y="3852893"/>
              <a:ext cx="259175" cy="358845"/>
            </a:xfrm>
            <a:custGeom>
              <a:avLst/>
              <a:gdLst/>
              <a:ahLst/>
              <a:cxnLst/>
              <a:rect l="0" t="0" r="0" b="0"/>
              <a:pathLst>
                <a:path w="259175" h="358845">
                  <a:moveTo>
                    <a:pt x="0" y="1557"/>
                  </a:moveTo>
                  <a:lnTo>
                    <a:pt x="0" y="1557"/>
                  </a:lnTo>
                  <a:lnTo>
                    <a:pt x="3371" y="45548"/>
                  </a:lnTo>
                  <a:lnTo>
                    <a:pt x="2103" y="85872"/>
                  </a:lnTo>
                  <a:lnTo>
                    <a:pt x="3992" y="101119"/>
                  </a:lnTo>
                  <a:lnTo>
                    <a:pt x="6895" y="106032"/>
                  </a:lnTo>
                  <a:lnTo>
                    <a:pt x="10947" y="109307"/>
                  </a:lnTo>
                  <a:lnTo>
                    <a:pt x="15765" y="111490"/>
                  </a:lnTo>
                  <a:lnTo>
                    <a:pt x="20388" y="111534"/>
                  </a:lnTo>
                  <a:lnTo>
                    <a:pt x="29287" y="107821"/>
                  </a:lnTo>
                  <a:lnTo>
                    <a:pt x="63842" y="68213"/>
                  </a:lnTo>
                  <a:lnTo>
                    <a:pt x="81480" y="44393"/>
                  </a:lnTo>
                  <a:lnTo>
                    <a:pt x="87434" y="40593"/>
                  </a:lnTo>
                  <a:lnTo>
                    <a:pt x="103589" y="85178"/>
                  </a:lnTo>
                  <a:lnTo>
                    <a:pt x="107159" y="91171"/>
                  </a:lnTo>
                  <a:lnTo>
                    <a:pt x="124297" y="99711"/>
                  </a:lnTo>
                  <a:lnTo>
                    <a:pt x="162058" y="107572"/>
                  </a:lnTo>
                  <a:lnTo>
                    <a:pt x="186619" y="102192"/>
                  </a:lnTo>
                  <a:lnTo>
                    <a:pt x="199594" y="93556"/>
                  </a:lnTo>
                  <a:lnTo>
                    <a:pt x="222792" y="67394"/>
                  </a:lnTo>
                  <a:lnTo>
                    <a:pt x="229546" y="51514"/>
                  </a:lnTo>
                  <a:lnTo>
                    <a:pt x="233883" y="21695"/>
                  </a:lnTo>
                  <a:lnTo>
                    <a:pt x="232594" y="12154"/>
                  </a:lnTo>
                  <a:lnTo>
                    <a:pt x="231263" y="8621"/>
                  </a:lnTo>
                  <a:lnTo>
                    <a:pt x="224138" y="2815"/>
                  </a:lnTo>
                  <a:lnTo>
                    <a:pt x="219276" y="279"/>
                  </a:lnTo>
                  <a:lnTo>
                    <a:pt x="215329" y="0"/>
                  </a:lnTo>
                  <a:lnTo>
                    <a:pt x="211991" y="1224"/>
                  </a:lnTo>
                  <a:lnTo>
                    <a:pt x="209061" y="3452"/>
                  </a:lnTo>
                  <a:lnTo>
                    <a:pt x="191452" y="26813"/>
                  </a:lnTo>
                  <a:lnTo>
                    <a:pt x="183868" y="45002"/>
                  </a:lnTo>
                  <a:lnTo>
                    <a:pt x="181845" y="53804"/>
                  </a:lnTo>
                  <a:lnTo>
                    <a:pt x="183361" y="67346"/>
                  </a:lnTo>
                  <a:lnTo>
                    <a:pt x="192460" y="87538"/>
                  </a:lnTo>
                  <a:lnTo>
                    <a:pt x="196746" y="87806"/>
                  </a:lnTo>
                  <a:lnTo>
                    <a:pt x="209033" y="80577"/>
                  </a:lnTo>
                  <a:lnTo>
                    <a:pt x="235588" y="54392"/>
                  </a:lnTo>
                  <a:lnTo>
                    <a:pt x="237492" y="53714"/>
                  </a:lnTo>
                  <a:lnTo>
                    <a:pt x="243542" y="79727"/>
                  </a:lnTo>
                  <a:lnTo>
                    <a:pt x="246433" y="119811"/>
                  </a:lnTo>
                  <a:lnTo>
                    <a:pt x="250660" y="166339"/>
                  </a:lnTo>
                  <a:lnTo>
                    <a:pt x="254396" y="202970"/>
                  </a:lnTo>
                  <a:lnTo>
                    <a:pt x="257704" y="241357"/>
                  </a:lnTo>
                  <a:lnTo>
                    <a:pt x="259174" y="277233"/>
                  </a:lnTo>
                  <a:lnTo>
                    <a:pt x="256631" y="319051"/>
                  </a:lnTo>
                  <a:lnTo>
                    <a:pt x="248037" y="347042"/>
                  </a:lnTo>
                  <a:lnTo>
                    <a:pt x="243674" y="352531"/>
                  </a:lnTo>
                  <a:lnTo>
                    <a:pt x="233183" y="358629"/>
                  </a:lnTo>
                  <a:lnTo>
                    <a:pt x="228128" y="358844"/>
                  </a:lnTo>
                  <a:lnTo>
                    <a:pt x="218747" y="355319"/>
                  </a:lnTo>
                  <a:lnTo>
                    <a:pt x="205532" y="338660"/>
                  </a:lnTo>
                  <a:lnTo>
                    <a:pt x="199423" y="312479"/>
                  </a:lnTo>
                  <a:lnTo>
                    <a:pt x="200983" y="289120"/>
                  </a:lnTo>
                  <a:lnTo>
                    <a:pt x="209285" y="268794"/>
                  </a:lnTo>
                  <a:lnTo>
                    <a:pt x="234950" y="236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64">
            <a:extLst>
              <a:ext uri="{FF2B5EF4-FFF2-40B4-BE49-F238E27FC236}">
                <a16:creationId xmlns:a16="http://schemas.microsoft.com/office/drawing/2014/main" xmlns="" id="{1F585625-6EE6-4856-99FB-5A9DFBA44DAE}"/>
              </a:ext>
            </a:extLst>
          </p:cNvPr>
          <p:cNvGrpSpPr/>
          <p:nvPr/>
        </p:nvGrpSpPr>
        <p:grpSpPr>
          <a:xfrm>
            <a:off x="7150100" y="3685550"/>
            <a:ext cx="1244601" cy="359281"/>
            <a:chOff x="7150100" y="3685550"/>
            <a:chExt cx="1244601" cy="359281"/>
          </a:xfrm>
        </p:grpSpPr>
        <p:sp>
          <p:nvSpPr>
            <p:cNvPr id="108" name="SMARTInkShape-303">
              <a:extLst>
                <a:ext uri="{FF2B5EF4-FFF2-40B4-BE49-F238E27FC236}">
                  <a16:creationId xmlns:a16="http://schemas.microsoft.com/office/drawing/2014/main" xmlns="" id="{6DB8820A-E435-41E1-AD65-971D70E1E06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150100" y="3855327"/>
              <a:ext cx="146051" cy="189504"/>
            </a:xfrm>
            <a:custGeom>
              <a:avLst/>
              <a:gdLst/>
              <a:ahLst/>
              <a:cxnLst/>
              <a:rect l="0" t="0" r="0" b="0"/>
              <a:pathLst>
                <a:path w="146051" h="189504">
                  <a:moveTo>
                    <a:pt x="0" y="107073"/>
                  </a:moveTo>
                  <a:lnTo>
                    <a:pt x="0" y="107073"/>
                  </a:lnTo>
                  <a:lnTo>
                    <a:pt x="6480" y="106367"/>
                  </a:lnTo>
                  <a:lnTo>
                    <a:pt x="21675" y="100592"/>
                  </a:lnTo>
                  <a:lnTo>
                    <a:pt x="59890" y="71098"/>
                  </a:lnTo>
                  <a:lnTo>
                    <a:pt x="86775" y="39629"/>
                  </a:lnTo>
                  <a:lnTo>
                    <a:pt x="94542" y="25592"/>
                  </a:lnTo>
                  <a:lnTo>
                    <a:pt x="96581" y="12298"/>
                  </a:lnTo>
                  <a:lnTo>
                    <a:pt x="96137" y="5790"/>
                  </a:lnTo>
                  <a:lnTo>
                    <a:pt x="93725" y="2156"/>
                  </a:lnTo>
                  <a:lnTo>
                    <a:pt x="90000" y="440"/>
                  </a:lnTo>
                  <a:lnTo>
                    <a:pt x="85399" y="0"/>
                  </a:lnTo>
                  <a:lnTo>
                    <a:pt x="72763" y="5157"/>
                  </a:lnTo>
                  <a:lnTo>
                    <a:pt x="65441" y="9496"/>
                  </a:lnTo>
                  <a:lnTo>
                    <a:pt x="45025" y="35828"/>
                  </a:lnTo>
                  <a:lnTo>
                    <a:pt x="25571" y="73812"/>
                  </a:lnTo>
                  <a:lnTo>
                    <a:pt x="16514" y="112975"/>
                  </a:lnTo>
                  <a:lnTo>
                    <a:pt x="18158" y="134861"/>
                  </a:lnTo>
                  <a:lnTo>
                    <a:pt x="24298" y="153290"/>
                  </a:lnTo>
                  <a:lnTo>
                    <a:pt x="34082" y="168536"/>
                  </a:lnTo>
                  <a:lnTo>
                    <a:pt x="54862" y="185648"/>
                  </a:lnTo>
                  <a:lnTo>
                    <a:pt x="74478" y="189503"/>
                  </a:lnTo>
                  <a:lnTo>
                    <a:pt x="97306" y="187453"/>
                  </a:lnTo>
                  <a:lnTo>
                    <a:pt x="146050" y="170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04">
              <a:extLst>
                <a:ext uri="{FF2B5EF4-FFF2-40B4-BE49-F238E27FC236}">
                  <a16:creationId xmlns:a16="http://schemas.microsoft.com/office/drawing/2014/main" xmlns="" id="{A46D44C0-BCED-4FFB-839E-1A34A5772B6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372350" y="3691172"/>
              <a:ext cx="95251" cy="341427"/>
            </a:xfrm>
            <a:custGeom>
              <a:avLst/>
              <a:gdLst/>
              <a:ahLst/>
              <a:cxnLst/>
              <a:rect l="0" t="0" r="0" b="0"/>
              <a:pathLst>
                <a:path w="95251" h="341427">
                  <a:moveTo>
                    <a:pt x="95250" y="36278"/>
                  </a:moveTo>
                  <a:lnTo>
                    <a:pt x="95250" y="36278"/>
                  </a:lnTo>
                  <a:lnTo>
                    <a:pt x="88508" y="29536"/>
                  </a:lnTo>
                  <a:lnTo>
                    <a:pt x="85198" y="20582"/>
                  </a:lnTo>
                  <a:lnTo>
                    <a:pt x="83072" y="4328"/>
                  </a:lnTo>
                  <a:lnTo>
                    <a:pt x="82193" y="2278"/>
                  </a:lnTo>
                  <a:lnTo>
                    <a:pt x="80900" y="911"/>
                  </a:lnTo>
                  <a:lnTo>
                    <a:pt x="79333" y="0"/>
                  </a:lnTo>
                  <a:lnTo>
                    <a:pt x="77584" y="804"/>
                  </a:lnTo>
                  <a:lnTo>
                    <a:pt x="73758" y="5460"/>
                  </a:lnTo>
                  <a:lnTo>
                    <a:pt x="55413" y="41636"/>
                  </a:lnTo>
                  <a:lnTo>
                    <a:pt x="38291" y="86392"/>
                  </a:lnTo>
                  <a:lnTo>
                    <a:pt x="28542" y="121345"/>
                  </a:lnTo>
                  <a:lnTo>
                    <a:pt x="19506" y="159928"/>
                  </a:lnTo>
                  <a:lnTo>
                    <a:pt x="12197" y="199184"/>
                  </a:lnTo>
                  <a:lnTo>
                    <a:pt x="8948" y="235445"/>
                  </a:lnTo>
                  <a:lnTo>
                    <a:pt x="5623" y="268494"/>
                  </a:lnTo>
                  <a:lnTo>
                    <a:pt x="1666" y="309224"/>
                  </a:lnTo>
                  <a:lnTo>
                    <a:pt x="147" y="341426"/>
                  </a:lnTo>
                  <a:lnTo>
                    <a:pt x="0" y="341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05">
              <a:extLst>
                <a:ext uri="{FF2B5EF4-FFF2-40B4-BE49-F238E27FC236}">
                  <a16:creationId xmlns:a16="http://schemas.microsoft.com/office/drawing/2014/main" xmlns="" id="{6AB7CBF1-AE71-46F7-86E0-C87049DF8C3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326227" y="3879850"/>
              <a:ext cx="122324" cy="76201"/>
            </a:xfrm>
            <a:custGeom>
              <a:avLst/>
              <a:gdLst/>
              <a:ahLst/>
              <a:cxnLst/>
              <a:rect l="0" t="0" r="0" b="0"/>
              <a:pathLst>
                <a:path w="122324" h="76201">
                  <a:moveTo>
                    <a:pt x="8023" y="76200"/>
                  </a:moveTo>
                  <a:lnTo>
                    <a:pt x="8023" y="76200"/>
                  </a:lnTo>
                  <a:lnTo>
                    <a:pt x="1281" y="69458"/>
                  </a:lnTo>
                  <a:lnTo>
                    <a:pt x="0" y="66061"/>
                  </a:lnTo>
                  <a:lnTo>
                    <a:pt x="459" y="58523"/>
                  </a:lnTo>
                  <a:lnTo>
                    <a:pt x="4684" y="46346"/>
                  </a:lnTo>
                  <a:lnTo>
                    <a:pt x="15947" y="38002"/>
                  </a:lnTo>
                  <a:lnTo>
                    <a:pt x="55292" y="21147"/>
                  </a:lnTo>
                  <a:lnTo>
                    <a:pt x="94779" y="8461"/>
                  </a:lnTo>
                  <a:lnTo>
                    <a:pt x="1223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06">
              <a:extLst>
                <a:ext uri="{FF2B5EF4-FFF2-40B4-BE49-F238E27FC236}">
                  <a16:creationId xmlns:a16="http://schemas.microsoft.com/office/drawing/2014/main" xmlns="" id="{20D86132-D317-45B6-BCF2-CD75CD92EFF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505700" y="3685550"/>
              <a:ext cx="127001" cy="353051"/>
            </a:xfrm>
            <a:custGeom>
              <a:avLst/>
              <a:gdLst/>
              <a:ahLst/>
              <a:cxnLst/>
              <a:rect l="0" t="0" r="0" b="0"/>
              <a:pathLst>
                <a:path w="127001" h="353051">
                  <a:moveTo>
                    <a:pt x="127000" y="29200"/>
                  </a:moveTo>
                  <a:lnTo>
                    <a:pt x="127000" y="29200"/>
                  </a:lnTo>
                  <a:lnTo>
                    <a:pt x="110407" y="3187"/>
                  </a:lnTo>
                  <a:lnTo>
                    <a:pt x="105984" y="0"/>
                  </a:lnTo>
                  <a:lnTo>
                    <a:pt x="103112" y="561"/>
                  </a:lnTo>
                  <a:lnTo>
                    <a:pt x="96157" y="4948"/>
                  </a:lnTo>
                  <a:lnTo>
                    <a:pt x="84308" y="22093"/>
                  </a:lnTo>
                  <a:lnTo>
                    <a:pt x="71861" y="55159"/>
                  </a:lnTo>
                  <a:lnTo>
                    <a:pt x="63453" y="85893"/>
                  </a:lnTo>
                  <a:lnTo>
                    <a:pt x="54306" y="121425"/>
                  </a:lnTo>
                  <a:lnTo>
                    <a:pt x="43186" y="160735"/>
                  </a:lnTo>
                  <a:lnTo>
                    <a:pt x="33070" y="201725"/>
                  </a:lnTo>
                  <a:lnTo>
                    <a:pt x="24575" y="242050"/>
                  </a:lnTo>
                  <a:lnTo>
                    <a:pt x="18448" y="278787"/>
                  </a:lnTo>
                  <a:lnTo>
                    <a:pt x="11032" y="321090"/>
                  </a:lnTo>
                  <a:lnTo>
                    <a:pt x="0" y="35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07">
              <a:extLst>
                <a:ext uri="{FF2B5EF4-FFF2-40B4-BE49-F238E27FC236}">
                  <a16:creationId xmlns:a16="http://schemas.microsoft.com/office/drawing/2014/main" xmlns="" id="{A7DD5E77-2901-4786-B1DB-80043A9C76C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480562" y="3898900"/>
              <a:ext cx="101339" cy="38101"/>
            </a:xfrm>
            <a:custGeom>
              <a:avLst/>
              <a:gdLst/>
              <a:ahLst/>
              <a:cxnLst/>
              <a:rect l="0" t="0" r="0" b="0"/>
              <a:pathLst>
                <a:path w="101339" h="38101">
                  <a:moveTo>
                    <a:pt x="6088" y="38100"/>
                  </a:moveTo>
                  <a:lnTo>
                    <a:pt x="6088" y="38100"/>
                  </a:lnTo>
                  <a:lnTo>
                    <a:pt x="621" y="32633"/>
                  </a:lnTo>
                  <a:lnTo>
                    <a:pt x="0" y="28640"/>
                  </a:lnTo>
                  <a:lnTo>
                    <a:pt x="7380" y="24959"/>
                  </a:lnTo>
                  <a:lnTo>
                    <a:pt x="45227" y="13475"/>
                  </a:lnTo>
                  <a:lnTo>
                    <a:pt x="1013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08">
              <a:extLst>
                <a:ext uri="{FF2B5EF4-FFF2-40B4-BE49-F238E27FC236}">
                  <a16:creationId xmlns:a16="http://schemas.microsoft.com/office/drawing/2014/main" xmlns="" id="{8AB20E89-A663-4F77-ACEF-A64621912A7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631671" y="3722522"/>
              <a:ext cx="363257" cy="290990"/>
            </a:xfrm>
            <a:custGeom>
              <a:avLst/>
              <a:gdLst/>
              <a:ahLst/>
              <a:cxnLst/>
              <a:rect l="0" t="0" r="0" b="0"/>
              <a:pathLst>
                <a:path w="363257" h="290990">
                  <a:moveTo>
                    <a:pt x="32779" y="195428"/>
                  </a:moveTo>
                  <a:lnTo>
                    <a:pt x="32779" y="195428"/>
                  </a:lnTo>
                  <a:lnTo>
                    <a:pt x="36149" y="195428"/>
                  </a:lnTo>
                  <a:lnTo>
                    <a:pt x="44988" y="188686"/>
                  </a:lnTo>
                  <a:lnTo>
                    <a:pt x="53173" y="177751"/>
                  </a:lnTo>
                  <a:lnTo>
                    <a:pt x="56696" y="162203"/>
                  </a:lnTo>
                  <a:lnTo>
                    <a:pt x="56485" y="158462"/>
                  </a:lnTo>
                  <a:lnTo>
                    <a:pt x="55639" y="155967"/>
                  </a:lnTo>
                  <a:lnTo>
                    <a:pt x="54368" y="154304"/>
                  </a:lnTo>
                  <a:lnTo>
                    <a:pt x="52111" y="153901"/>
                  </a:lnTo>
                  <a:lnTo>
                    <a:pt x="45839" y="155334"/>
                  </a:lnTo>
                  <a:lnTo>
                    <a:pt x="31004" y="166850"/>
                  </a:lnTo>
                  <a:lnTo>
                    <a:pt x="13202" y="190410"/>
                  </a:lnTo>
                  <a:lnTo>
                    <a:pt x="1265" y="219733"/>
                  </a:lnTo>
                  <a:lnTo>
                    <a:pt x="0" y="247393"/>
                  </a:lnTo>
                  <a:lnTo>
                    <a:pt x="4095" y="266721"/>
                  </a:lnTo>
                  <a:lnTo>
                    <a:pt x="7306" y="271178"/>
                  </a:lnTo>
                  <a:lnTo>
                    <a:pt x="16518" y="278013"/>
                  </a:lnTo>
                  <a:lnTo>
                    <a:pt x="21233" y="278707"/>
                  </a:lnTo>
                  <a:lnTo>
                    <a:pt x="25787" y="277758"/>
                  </a:lnTo>
                  <a:lnTo>
                    <a:pt x="53348" y="259355"/>
                  </a:lnTo>
                  <a:lnTo>
                    <a:pt x="83330" y="222767"/>
                  </a:lnTo>
                  <a:lnTo>
                    <a:pt x="117579" y="177388"/>
                  </a:lnTo>
                  <a:lnTo>
                    <a:pt x="147994" y="147728"/>
                  </a:lnTo>
                  <a:lnTo>
                    <a:pt x="152627" y="145284"/>
                  </a:lnTo>
                  <a:lnTo>
                    <a:pt x="156423" y="144359"/>
                  </a:lnTo>
                  <a:lnTo>
                    <a:pt x="159657" y="144449"/>
                  </a:lnTo>
                  <a:lnTo>
                    <a:pt x="159698" y="145920"/>
                  </a:lnTo>
                  <a:lnTo>
                    <a:pt x="151759" y="155437"/>
                  </a:lnTo>
                  <a:lnTo>
                    <a:pt x="141044" y="193122"/>
                  </a:lnTo>
                  <a:lnTo>
                    <a:pt x="140939" y="193186"/>
                  </a:lnTo>
                  <a:lnTo>
                    <a:pt x="140822" y="191374"/>
                  </a:lnTo>
                  <a:lnTo>
                    <a:pt x="142652" y="188217"/>
                  </a:lnTo>
                  <a:lnTo>
                    <a:pt x="144126" y="186387"/>
                  </a:lnTo>
                  <a:lnTo>
                    <a:pt x="145767" y="180591"/>
                  </a:lnTo>
                  <a:lnTo>
                    <a:pt x="146203" y="177070"/>
                  </a:lnTo>
                  <a:lnTo>
                    <a:pt x="144809" y="171276"/>
                  </a:lnTo>
                  <a:lnTo>
                    <a:pt x="143449" y="168744"/>
                  </a:lnTo>
                  <a:lnTo>
                    <a:pt x="141837" y="167055"/>
                  </a:lnTo>
                  <a:lnTo>
                    <a:pt x="138164" y="165179"/>
                  </a:lnTo>
                  <a:lnTo>
                    <a:pt x="136197" y="166089"/>
                  </a:lnTo>
                  <a:lnTo>
                    <a:pt x="114335" y="195567"/>
                  </a:lnTo>
                  <a:lnTo>
                    <a:pt x="98382" y="229505"/>
                  </a:lnTo>
                  <a:lnTo>
                    <a:pt x="94392" y="247968"/>
                  </a:lnTo>
                  <a:lnTo>
                    <a:pt x="94969" y="263229"/>
                  </a:lnTo>
                  <a:lnTo>
                    <a:pt x="99459" y="275186"/>
                  </a:lnTo>
                  <a:lnTo>
                    <a:pt x="102633" y="280350"/>
                  </a:lnTo>
                  <a:lnTo>
                    <a:pt x="111803" y="287969"/>
                  </a:lnTo>
                  <a:lnTo>
                    <a:pt x="117211" y="290989"/>
                  </a:lnTo>
                  <a:lnTo>
                    <a:pt x="124345" y="290885"/>
                  </a:lnTo>
                  <a:lnTo>
                    <a:pt x="151945" y="279921"/>
                  </a:lnTo>
                  <a:lnTo>
                    <a:pt x="188032" y="256289"/>
                  </a:lnTo>
                  <a:lnTo>
                    <a:pt x="233140" y="214088"/>
                  </a:lnTo>
                  <a:lnTo>
                    <a:pt x="263174" y="179733"/>
                  </a:lnTo>
                  <a:lnTo>
                    <a:pt x="292986" y="137652"/>
                  </a:lnTo>
                  <a:lnTo>
                    <a:pt x="320582" y="94255"/>
                  </a:lnTo>
                  <a:lnTo>
                    <a:pt x="342254" y="58505"/>
                  </a:lnTo>
                  <a:lnTo>
                    <a:pt x="362543" y="12636"/>
                  </a:lnTo>
                  <a:lnTo>
                    <a:pt x="363256" y="1769"/>
                  </a:lnTo>
                  <a:lnTo>
                    <a:pt x="361753" y="0"/>
                  </a:lnTo>
                  <a:lnTo>
                    <a:pt x="359339" y="231"/>
                  </a:lnTo>
                  <a:lnTo>
                    <a:pt x="356318" y="1797"/>
                  </a:lnTo>
                  <a:lnTo>
                    <a:pt x="345326" y="20855"/>
                  </a:lnTo>
                  <a:lnTo>
                    <a:pt x="329762" y="58958"/>
                  </a:lnTo>
                  <a:lnTo>
                    <a:pt x="317876" y="91736"/>
                  </a:lnTo>
                  <a:lnTo>
                    <a:pt x="304833" y="128176"/>
                  </a:lnTo>
                  <a:lnTo>
                    <a:pt x="289628" y="167890"/>
                  </a:lnTo>
                  <a:lnTo>
                    <a:pt x="277227" y="203415"/>
                  </a:lnTo>
                  <a:lnTo>
                    <a:pt x="266075" y="245537"/>
                  </a:lnTo>
                  <a:lnTo>
                    <a:pt x="264652" y="270247"/>
                  </a:lnTo>
                  <a:lnTo>
                    <a:pt x="265677" y="274941"/>
                  </a:lnTo>
                  <a:lnTo>
                    <a:pt x="268479" y="276659"/>
                  </a:lnTo>
                  <a:lnTo>
                    <a:pt x="272462" y="276393"/>
                  </a:lnTo>
                  <a:lnTo>
                    <a:pt x="277235" y="274804"/>
                  </a:lnTo>
                  <a:lnTo>
                    <a:pt x="312179" y="246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09">
              <a:extLst>
                <a:ext uri="{FF2B5EF4-FFF2-40B4-BE49-F238E27FC236}">
                  <a16:creationId xmlns:a16="http://schemas.microsoft.com/office/drawing/2014/main" xmlns="" id="{0168C096-C978-400C-B21B-03743614AA7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878382" y="3873500"/>
              <a:ext cx="109919" cy="22161"/>
            </a:xfrm>
            <a:custGeom>
              <a:avLst/>
              <a:gdLst/>
              <a:ahLst/>
              <a:cxnLst/>
              <a:rect l="0" t="0" r="0" b="0"/>
              <a:pathLst>
                <a:path w="109919" h="22161">
                  <a:moveTo>
                    <a:pt x="21018" y="12700"/>
                  </a:moveTo>
                  <a:lnTo>
                    <a:pt x="21018" y="12700"/>
                  </a:lnTo>
                  <a:lnTo>
                    <a:pt x="1244" y="18167"/>
                  </a:lnTo>
                  <a:lnTo>
                    <a:pt x="74" y="19167"/>
                  </a:lnTo>
                  <a:lnTo>
                    <a:pt x="0" y="20539"/>
                  </a:lnTo>
                  <a:lnTo>
                    <a:pt x="656" y="22160"/>
                  </a:lnTo>
                  <a:lnTo>
                    <a:pt x="10792" y="22078"/>
                  </a:lnTo>
                  <a:lnTo>
                    <a:pt x="57458" y="13674"/>
                  </a:lnTo>
                  <a:lnTo>
                    <a:pt x="1099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10">
              <a:extLst>
                <a:ext uri="{FF2B5EF4-FFF2-40B4-BE49-F238E27FC236}">
                  <a16:creationId xmlns:a16="http://schemas.microsoft.com/office/drawing/2014/main" xmlns="" id="{41BDEE78-581E-455F-99B7-562ADA5E999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070850" y="38862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7232" y="30507"/>
                  </a:lnTo>
                  <a:lnTo>
                    <a:pt x="4585" y="7338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11">
              <a:extLst>
                <a:ext uri="{FF2B5EF4-FFF2-40B4-BE49-F238E27FC236}">
                  <a16:creationId xmlns:a16="http://schemas.microsoft.com/office/drawing/2014/main" xmlns="" id="{966DE4DF-058D-49D2-BB70-B765A568561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102600" y="3799229"/>
              <a:ext cx="25401" cy="29822"/>
            </a:xfrm>
            <a:custGeom>
              <a:avLst/>
              <a:gdLst/>
              <a:ahLst/>
              <a:cxnLst/>
              <a:rect l="0" t="0" r="0" b="0"/>
              <a:pathLst>
                <a:path w="25401" h="29822">
                  <a:moveTo>
                    <a:pt x="0" y="29821"/>
                  </a:moveTo>
                  <a:lnTo>
                    <a:pt x="0" y="29821"/>
                  </a:lnTo>
                  <a:lnTo>
                    <a:pt x="6088" y="0"/>
                  </a:lnTo>
                  <a:lnTo>
                    <a:pt x="11878" y="810"/>
                  </a:lnTo>
                  <a:lnTo>
                    <a:pt x="25400" y="4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12">
              <a:extLst>
                <a:ext uri="{FF2B5EF4-FFF2-40B4-BE49-F238E27FC236}">
                  <a16:creationId xmlns:a16="http://schemas.microsoft.com/office/drawing/2014/main" xmlns="" id="{D54BD8D6-FEAE-4CE8-951F-E405D30013A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172711" y="3841750"/>
              <a:ext cx="88640" cy="124122"/>
            </a:xfrm>
            <a:custGeom>
              <a:avLst/>
              <a:gdLst/>
              <a:ahLst/>
              <a:cxnLst/>
              <a:rect l="0" t="0" r="0" b="0"/>
              <a:pathLst>
                <a:path w="88640" h="124122">
                  <a:moveTo>
                    <a:pt x="6089" y="0"/>
                  </a:moveTo>
                  <a:lnTo>
                    <a:pt x="6089" y="0"/>
                  </a:lnTo>
                  <a:lnTo>
                    <a:pt x="6089" y="45434"/>
                  </a:lnTo>
                  <a:lnTo>
                    <a:pt x="4207" y="88751"/>
                  </a:lnTo>
                  <a:lnTo>
                    <a:pt x="0" y="123739"/>
                  </a:lnTo>
                  <a:lnTo>
                    <a:pt x="1325" y="124121"/>
                  </a:lnTo>
                  <a:lnTo>
                    <a:pt x="6559" y="122663"/>
                  </a:lnTo>
                  <a:lnTo>
                    <a:pt x="39713" y="76635"/>
                  </a:lnTo>
                  <a:lnTo>
                    <a:pt x="70323" y="33968"/>
                  </a:lnTo>
                  <a:lnTo>
                    <a:pt x="8863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13">
              <a:extLst>
                <a:ext uri="{FF2B5EF4-FFF2-40B4-BE49-F238E27FC236}">
                  <a16:creationId xmlns:a16="http://schemas.microsoft.com/office/drawing/2014/main" xmlns="" id="{0B5B776A-33D3-4D71-8BDD-2E35F1844C8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282980" y="3837306"/>
              <a:ext cx="111721" cy="124443"/>
            </a:xfrm>
            <a:custGeom>
              <a:avLst/>
              <a:gdLst/>
              <a:ahLst/>
              <a:cxnLst/>
              <a:rect l="0" t="0" r="0" b="0"/>
              <a:pathLst>
                <a:path w="111721" h="124443">
                  <a:moveTo>
                    <a:pt x="3770" y="61594"/>
                  </a:moveTo>
                  <a:lnTo>
                    <a:pt x="3770" y="61594"/>
                  </a:lnTo>
                  <a:lnTo>
                    <a:pt x="399" y="64965"/>
                  </a:lnTo>
                  <a:lnTo>
                    <a:pt x="111" y="66663"/>
                  </a:lnTo>
                  <a:lnTo>
                    <a:pt x="625" y="68501"/>
                  </a:lnTo>
                  <a:lnTo>
                    <a:pt x="1674" y="70432"/>
                  </a:lnTo>
                  <a:lnTo>
                    <a:pt x="3784" y="71014"/>
                  </a:lnTo>
                  <a:lnTo>
                    <a:pt x="9891" y="69779"/>
                  </a:lnTo>
                  <a:lnTo>
                    <a:pt x="30378" y="57462"/>
                  </a:lnTo>
                  <a:lnTo>
                    <a:pt x="57708" y="32671"/>
                  </a:lnTo>
                  <a:lnTo>
                    <a:pt x="67807" y="16100"/>
                  </a:lnTo>
                  <a:lnTo>
                    <a:pt x="69039" y="11509"/>
                  </a:lnTo>
                  <a:lnTo>
                    <a:pt x="68527" y="4527"/>
                  </a:lnTo>
                  <a:lnTo>
                    <a:pt x="66696" y="2382"/>
                  </a:lnTo>
                  <a:lnTo>
                    <a:pt x="60901" y="0"/>
                  </a:lnTo>
                  <a:lnTo>
                    <a:pt x="57379" y="776"/>
                  </a:lnTo>
                  <a:lnTo>
                    <a:pt x="49704" y="5401"/>
                  </a:lnTo>
                  <a:lnTo>
                    <a:pt x="34078" y="22679"/>
                  </a:lnTo>
                  <a:lnTo>
                    <a:pt x="10487" y="68952"/>
                  </a:lnTo>
                  <a:lnTo>
                    <a:pt x="1292" y="96229"/>
                  </a:lnTo>
                  <a:lnTo>
                    <a:pt x="0" y="103734"/>
                  </a:lnTo>
                  <a:lnTo>
                    <a:pt x="552" y="109443"/>
                  </a:lnTo>
                  <a:lnTo>
                    <a:pt x="2331" y="113954"/>
                  </a:lnTo>
                  <a:lnTo>
                    <a:pt x="4927" y="117668"/>
                  </a:lnTo>
                  <a:lnTo>
                    <a:pt x="19102" y="121793"/>
                  </a:lnTo>
                  <a:lnTo>
                    <a:pt x="55952" y="124442"/>
                  </a:lnTo>
                  <a:lnTo>
                    <a:pt x="111720" y="112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65">
            <a:extLst>
              <a:ext uri="{FF2B5EF4-FFF2-40B4-BE49-F238E27FC236}">
                <a16:creationId xmlns:a16="http://schemas.microsoft.com/office/drawing/2014/main" xmlns="" id="{BF0B1B41-B07A-4F1C-B140-1404A86C0D10}"/>
              </a:ext>
            </a:extLst>
          </p:cNvPr>
          <p:cNvGrpSpPr/>
          <p:nvPr/>
        </p:nvGrpSpPr>
        <p:grpSpPr>
          <a:xfrm>
            <a:off x="8822764" y="3670919"/>
            <a:ext cx="378387" cy="354384"/>
            <a:chOff x="8822764" y="3670919"/>
            <a:chExt cx="378387" cy="354384"/>
          </a:xfrm>
        </p:grpSpPr>
        <p:sp>
          <p:nvSpPr>
            <p:cNvPr id="120" name="SMARTInkShape-314">
              <a:extLst>
                <a:ext uri="{FF2B5EF4-FFF2-40B4-BE49-F238E27FC236}">
                  <a16:creationId xmlns:a16="http://schemas.microsoft.com/office/drawing/2014/main" xmlns="" id="{9DF4CCD8-F590-41B1-B778-96C24C38E74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822764" y="3670919"/>
              <a:ext cx="358670" cy="354384"/>
            </a:xfrm>
            <a:custGeom>
              <a:avLst/>
              <a:gdLst/>
              <a:ahLst/>
              <a:cxnLst/>
              <a:rect l="0" t="0" r="0" b="0"/>
              <a:pathLst>
                <a:path w="358670" h="354384">
                  <a:moveTo>
                    <a:pt x="98986" y="259731"/>
                  </a:moveTo>
                  <a:lnTo>
                    <a:pt x="98986" y="259731"/>
                  </a:lnTo>
                  <a:lnTo>
                    <a:pt x="98280" y="240864"/>
                  </a:lnTo>
                  <a:lnTo>
                    <a:pt x="95615" y="231120"/>
                  </a:lnTo>
                  <a:lnTo>
                    <a:pt x="93210" y="227957"/>
                  </a:lnTo>
                  <a:lnTo>
                    <a:pt x="86776" y="224442"/>
                  </a:lnTo>
                  <a:lnTo>
                    <a:pt x="77332" y="224762"/>
                  </a:lnTo>
                  <a:lnTo>
                    <a:pt x="71849" y="225835"/>
                  </a:lnTo>
                  <a:lnTo>
                    <a:pt x="50650" y="240829"/>
                  </a:lnTo>
                  <a:lnTo>
                    <a:pt x="15250" y="280613"/>
                  </a:lnTo>
                  <a:lnTo>
                    <a:pt x="2739" y="301938"/>
                  </a:lnTo>
                  <a:lnTo>
                    <a:pt x="0" y="325056"/>
                  </a:lnTo>
                  <a:lnTo>
                    <a:pt x="1245" y="337148"/>
                  </a:lnTo>
                  <a:lnTo>
                    <a:pt x="4897" y="345209"/>
                  </a:lnTo>
                  <a:lnTo>
                    <a:pt x="10154" y="350583"/>
                  </a:lnTo>
                  <a:lnTo>
                    <a:pt x="16481" y="354166"/>
                  </a:lnTo>
                  <a:lnTo>
                    <a:pt x="32919" y="354383"/>
                  </a:lnTo>
                  <a:lnTo>
                    <a:pt x="51983" y="348366"/>
                  </a:lnTo>
                  <a:lnTo>
                    <a:pt x="96699" y="316986"/>
                  </a:lnTo>
                  <a:lnTo>
                    <a:pt x="118158" y="298688"/>
                  </a:lnTo>
                  <a:lnTo>
                    <a:pt x="121646" y="297697"/>
                  </a:lnTo>
                  <a:lnTo>
                    <a:pt x="124676" y="297741"/>
                  </a:lnTo>
                  <a:lnTo>
                    <a:pt x="127401" y="299182"/>
                  </a:lnTo>
                  <a:lnTo>
                    <a:pt x="142414" y="315499"/>
                  </a:lnTo>
                  <a:lnTo>
                    <a:pt x="149809" y="315960"/>
                  </a:lnTo>
                  <a:lnTo>
                    <a:pt x="171199" y="310827"/>
                  </a:lnTo>
                  <a:lnTo>
                    <a:pt x="200894" y="292666"/>
                  </a:lnTo>
                  <a:lnTo>
                    <a:pt x="230938" y="259298"/>
                  </a:lnTo>
                  <a:lnTo>
                    <a:pt x="253587" y="224731"/>
                  </a:lnTo>
                  <a:lnTo>
                    <a:pt x="277059" y="181381"/>
                  </a:lnTo>
                  <a:lnTo>
                    <a:pt x="288257" y="155992"/>
                  </a:lnTo>
                  <a:lnTo>
                    <a:pt x="299250" y="129189"/>
                  </a:lnTo>
                  <a:lnTo>
                    <a:pt x="320872" y="82473"/>
                  </a:lnTo>
                  <a:lnTo>
                    <a:pt x="340124" y="44072"/>
                  </a:lnTo>
                  <a:lnTo>
                    <a:pt x="358336" y="3949"/>
                  </a:lnTo>
                  <a:lnTo>
                    <a:pt x="358669" y="310"/>
                  </a:lnTo>
                  <a:lnTo>
                    <a:pt x="357480" y="0"/>
                  </a:lnTo>
                  <a:lnTo>
                    <a:pt x="352396" y="5301"/>
                  </a:lnTo>
                  <a:lnTo>
                    <a:pt x="334858" y="37040"/>
                  </a:lnTo>
                  <a:lnTo>
                    <a:pt x="321646" y="73974"/>
                  </a:lnTo>
                  <a:lnTo>
                    <a:pt x="308718" y="117906"/>
                  </a:lnTo>
                  <a:lnTo>
                    <a:pt x="295917" y="163301"/>
                  </a:lnTo>
                  <a:lnTo>
                    <a:pt x="285053" y="207466"/>
                  </a:lnTo>
                  <a:lnTo>
                    <a:pt x="276227" y="248496"/>
                  </a:lnTo>
                  <a:lnTo>
                    <a:pt x="269952" y="283195"/>
                  </a:lnTo>
                  <a:lnTo>
                    <a:pt x="269195" y="317013"/>
                  </a:lnTo>
                  <a:lnTo>
                    <a:pt x="273439" y="333696"/>
                  </a:lnTo>
                  <a:lnTo>
                    <a:pt x="277377" y="335147"/>
                  </a:lnTo>
                  <a:lnTo>
                    <a:pt x="289278" y="332995"/>
                  </a:lnTo>
                  <a:lnTo>
                    <a:pt x="327586" y="297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15">
              <a:extLst>
                <a:ext uri="{FF2B5EF4-FFF2-40B4-BE49-F238E27FC236}">
                  <a16:creationId xmlns:a16="http://schemas.microsoft.com/office/drawing/2014/main" xmlns="" id="{A3DA4EB3-2547-4ACD-B9C0-9D252BA7912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089541" y="3829050"/>
              <a:ext cx="111610" cy="19051"/>
            </a:xfrm>
            <a:custGeom>
              <a:avLst/>
              <a:gdLst/>
              <a:ahLst/>
              <a:cxnLst/>
              <a:rect l="0" t="0" r="0" b="0"/>
              <a:pathLst>
                <a:path w="111610" h="19051">
                  <a:moveTo>
                    <a:pt x="3659" y="19050"/>
                  </a:moveTo>
                  <a:lnTo>
                    <a:pt x="3659" y="19050"/>
                  </a:lnTo>
                  <a:lnTo>
                    <a:pt x="0" y="19050"/>
                  </a:lnTo>
                  <a:lnTo>
                    <a:pt x="46196" y="13275"/>
                  </a:lnTo>
                  <a:lnTo>
                    <a:pt x="89405" y="4560"/>
                  </a:lnTo>
                  <a:lnTo>
                    <a:pt x="1116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66">
            <a:extLst>
              <a:ext uri="{FF2B5EF4-FFF2-40B4-BE49-F238E27FC236}">
                <a16:creationId xmlns:a16="http://schemas.microsoft.com/office/drawing/2014/main" xmlns="" id="{4C7E8524-BB6F-4072-AF29-811030428A45}"/>
              </a:ext>
            </a:extLst>
          </p:cNvPr>
          <p:cNvGrpSpPr/>
          <p:nvPr/>
        </p:nvGrpSpPr>
        <p:grpSpPr>
          <a:xfrm>
            <a:off x="9715500" y="3651443"/>
            <a:ext cx="1073213" cy="534897"/>
            <a:chOff x="9715500" y="3651443"/>
            <a:chExt cx="1073213" cy="534897"/>
          </a:xfrm>
        </p:grpSpPr>
        <p:sp>
          <p:nvSpPr>
            <p:cNvPr id="123" name="SMARTInkShape-316">
              <a:extLst>
                <a:ext uri="{FF2B5EF4-FFF2-40B4-BE49-F238E27FC236}">
                  <a16:creationId xmlns:a16="http://schemas.microsoft.com/office/drawing/2014/main" xmlns="" id="{0277DAEA-789F-4501-9450-936413A8810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718391" y="3705029"/>
              <a:ext cx="124110" cy="321504"/>
            </a:xfrm>
            <a:custGeom>
              <a:avLst/>
              <a:gdLst/>
              <a:ahLst/>
              <a:cxnLst/>
              <a:rect l="0" t="0" r="0" b="0"/>
              <a:pathLst>
                <a:path w="124110" h="321504">
                  <a:moveTo>
                    <a:pt x="98709" y="3371"/>
                  </a:moveTo>
                  <a:lnTo>
                    <a:pt x="98709" y="3371"/>
                  </a:lnTo>
                  <a:lnTo>
                    <a:pt x="98708" y="0"/>
                  </a:lnTo>
                  <a:lnTo>
                    <a:pt x="98708" y="4646"/>
                  </a:lnTo>
                  <a:lnTo>
                    <a:pt x="84894" y="42327"/>
                  </a:lnTo>
                  <a:lnTo>
                    <a:pt x="69215" y="85469"/>
                  </a:lnTo>
                  <a:lnTo>
                    <a:pt x="55262" y="120292"/>
                  </a:lnTo>
                  <a:lnTo>
                    <a:pt x="42005" y="156936"/>
                  </a:lnTo>
                  <a:lnTo>
                    <a:pt x="29057" y="192507"/>
                  </a:lnTo>
                  <a:lnTo>
                    <a:pt x="16952" y="226426"/>
                  </a:lnTo>
                  <a:lnTo>
                    <a:pt x="3615" y="271171"/>
                  </a:lnTo>
                  <a:lnTo>
                    <a:pt x="0" y="293373"/>
                  </a:lnTo>
                  <a:lnTo>
                    <a:pt x="448" y="301128"/>
                  </a:lnTo>
                  <a:lnTo>
                    <a:pt x="4707" y="311626"/>
                  </a:lnTo>
                  <a:lnTo>
                    <a:pt x="13186" y="318643"/>
                  </a:lnTo>
                  <a:lnTo>
                    <a:pt x="18410" y="321503"/>
                  </a:lnTo>
                  <a:lnTo>
                    <a:pt x="33622" y="320917"/>
                  </a:lnTo>
                  <a:lnTo>
                    <a:pt x="72132" y="309042"/>
                  </a:lnTo>
                  <a:lnTo>
                    <a:pt x="106526" y="288744"/>
                  </a:lnTo>
                  <a:lnTo>
                    <a:pt x="124109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17">
              <a:extLst>
                <a:ext uri="{FF2B5EF4-FFF2-40B4-BE49-F238E27FC236}">
                  <a16:creationId xmlns:a16="http://schemas.microsoft.com/office/drawing/2014/main" xmlns="" id="{CC3D6499-1A86-4F92-89B4-F445665CAA4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715500" y="386080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33256" y="16639"/>
                  </a:lnTo>
                  <a:lnTo>
                    <a:pt x="77752" y="840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18">
              <a:extLst>
                <a:ext uri="{FF2B5EF4-FFF2-40B4-BE49-F238E27FC236}">
                  <a16:creationId xmlns:a16="http://schemas.microsoft.com/office/drawing/2014/main" xmlns="" id="{52954FC5-9FD7-46B1-98DF-0F14677E498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893299" y="3844441"/>
              <a:ext cx="107952" cy="125501"/>
            </a:xfrm>
            <a:custGeom>
              <a:avLst/>
              <a:gdLst/>
              <a:ahLst/>
              <a:cxnLst/>
              <a:rect l="0" t="0" r="0" b="0"/>
              <a:pathLst>
                <a:path w="107952" h="125501">
                  <a:moveTo>
                    <a:pt x="1" y="3659"/>
                  </a:moveTo>
                  <a:lnTo>
                    <a:pt x="1" y="3659"/>
                  </a:lnTo>
                  <a:lnTo>
                    <a:pt x="0" y="0"/>
                  </a:lnTo>
                  <a:lnTo>
                    <a:pt x="0" y="1563"/>
                  </a:lnTo>
                  <a:lnTo>
                    <a:pt x="9434" y="15501"/>
                  </a:lnTo>
                  <a:lnTo>
                    <a:pt x="27758" y="56602"/>
                  </a:lnTo>
                  <a:lnTo>
                    <a:pt x="35035" y="85354"/>
                  </a:lnTo>
                  <a:lnTo>
                    <a:pt x="36790" y="115125"/>
                  </a:lnTo>
                  <a:lnTo>
                    <a:pt x="34461" y="123284"/>
                  </a:lnTo>
                  <a:lnTo>
                    <a:pt x="33556" y="125037"/>
                  </a:lnTo>
                  <a:lnTo>
                    <a:pt x="32956" y="125500"/>
                  </a:lnTo>
                  <a:lnTo>
                    <a:pt x="32553" y="125103"/>
                  </a:lnTo>
                  <a:lnTo>
                    <a:pt x="31988" y="114431"/>
                  </a:lnTo>
                  <a:lnTo>
                    <a:pt x="42643" y="81723"/>
                  </a:lnTo>
                  <a:lnTo>
                    <a:pt x="59907" y="52346"/>
                  </a:lnTo>
                  <a:lnTo>
                    <a:pt x="84622" y="28276"/>
                  </a:lnTo>
                  <a:lnTo>
                    <a:pt x="107951" y="16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19">
              <a:extLst>
                <a:ext uri="{FF2B5EF4-FFF2-40B4-BE49-F238E27FC236}">
                  <a16:creationId xmlns:a16="http://schemas.microsoft.com/office/drawing/2014/main" xmlns="" id="{F7DEC476-7169-4E33-94EA-F315CF3D47E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045700" y="3651443"/>
              <a:ext cx="391169" cy="299702"/>
            </a:xfrm>
            <a:custGeom>
              <a:avLst/>
              <a:gdLst/>
              <a:ahLst/>
              <a:cxnLst/>
              <a:rect l="0" t="0" r="0" b="0"/>
              <a:pathLst>
                <a:path w="391169" h="299702">
                  <a:moveTo>
                    <a:pt x="0" y="228407"/>
                  </a:moveTo>
                  <a:lnTo>
                    <a:pt x="0" y="228407"/>
                  </a:lnTo>
                  <a:lnTo>
                    <a:pt x="5775" y="233476"/>
                  </a:lnTo>
                  <a:lnTo>
                    <a:pt x="15901" y="238532"/>
                  </a:lnTo>
                  <a:lnTo>
                    <a:pt x="23764" y="239962"/>
                  </a:lnTo>
                  <a:lnTo>
                    <a:pt x="33846" y="236835"/>
                  </a:lnTo>
                  <a:lnTo>
                    <a:pt x="43970" y="230742"/>
                  </a:lnTo>
                  <a:lnTo>
                    <a:pt x="50822" y="223330"/>
                  </a:lnTo>
                  <a:lnTo>
                    <a:pt x="54338" y="215332"/>
                  </a:lnTo>
                  <a:lnTo>
                    <a:pt x="55275" y="211224"/>
                  </a:lnTo>
                  <a:lnTo>
                    <a:pt x="55195" y="207779"/>
                  </a:lnTo>
                  <a:lnTo>
                    <a:pt x="53224" y="202071"/>
                  </a:lnTo>
                  <a:lnTo>
                    <a:pt x="51005" y="200971"/>
                  </a:lnTo>
                  <a:lnTo>
                    <a:pt x="44776" y="201632"/>
                  </a:lnTo>
                  <a:lnTo>
                    <a:pt x="29965" y="209341"/>
                  </a:lnTo>
                  <a:lnTo>
                    <a:pt x="22019" y="218522"/>
                  </a:lnTo>
                  <a:lnTo>
                    <a:pt x="11170" y="245034"/>
                  </a:lnTo>
                  <a:lnTo>
                    <a:pt x="12256" y="259080"/>
                  </a:lnTo>
                  <a:lnTo>
                    <a:pt x="18147" y="272378"/>
                  </a:lnTo>
                  <a:lnTo>
                    <a:pt x="27820" y="285344"/>
                  </a:lnTo>
                  <a:lnTo>
                    <a:pt x="45168" y="297802"/>
                  </a:lnTo>
                  <a:lnTo>
                    <a:pt x="59351" y="299701"/>
                  </a:lnTo>
                  <a:lnTo>
                    <a:pt x="76471" y="296782"/>
                  </a:lnTo>
                  <a:lnTo>
                    <a:pt x="107795" y="283238"/>
                  </a:lnTo>
                  <a:lnTo>
                    <a:pt x="130717" y="265114"/>
                  </a:lnTo>
                  <a:lnTo>
                    <a:pt x="149580" y="235945"/>
                  </a:lnTo>
                  <a:lnTo>
                    <a:pt x="153969" y="223996"/>
                  </a:lnTo>
                  <a:lnTo>
                    <a:pt x="153568" y="216334"/>
                  </a:lnTo>
                  <a:lnTo>
                    <a:pt x="151768" y="214008"/>
                  </a:lnTo>
                  <a:lnTo>
                    <a:pt x="146004" y="211424"/>
                  </a:lnTo>
                  <a:lnTo>
                    <a:pt x="141786" y="212851"/>
                  </a:lnTo>
                  <a:lnTo>
                    <a:pt x="131456" y="220082"/>
                  </a:lnTo>
                  <a:lnTo>
                    <a:pt x="123571" y="230351"/>
                  </a:lnTo>
                  <a:lnTo>
                    <a:pt x="112760" y="257562"/>
                  </a:lnTo>
                  <a:lnTo>
                    <a:pt x="109374" y="275067"/>
                  </a:lnTo>
                  <a:lnTo>
                    <a:pt x="110465" y="284657"/>
                  </a:lnTo>
                  <a:lnTo>
                    <a:pt x="111743" y="289191"/>
                  </a:lnTo>
                  <a:lnTo>
                    <a:pt x="114711" y="291507"/>
                  </a:lnTo>
                  <a:lnTo>
                    <a:pt x="118807" y="292346"/>
                  </a:lnTo>
                  <a:lnTo>
                    <a:pt x="123654" y="292200"/>
                  </a:lnTo>
                  <a:lnTo>
                    <a:pt x="132803" y="288274"/>
                  </a:lnTo>
                  <a:lnTo>
                    <a:pt x="163464" y="261720"/>
                  </a:lnTo>
                  <a:lnTo>
                    <a:pt x="164009" y="261904"/>
                  </a:lnTo>
                  <a:lnTo>
                    <a:pt x="164615" y="263991"/>
                  </a:lnTo>
                  <a:lnTo>
                    <a:pt x="165710" y="271785"/>
                  </a:lnTo>
                  <a:lnTo>
                    <a:pt x="170142" y="281555"/>
                  </a:lnTo>
                  <a:lnTo>
                    <a:pt x="173926" y="286836"/>
                  </a:lnTo>
                  <a:lnTo>
                    <a:pt x="177333" y="287820"/>
                  </a:lnTo>
                  <a:lnTo>
                    <a:pt x="186765" y="287033"/>
                  </a:lnTo>
                  <a:lnTo>
                    <a:pt x="203975" y="279252"/>
                  </a:lnTo>
                  <a:lnTo>
                    <a:pt x="250749" y="240424"/>
                  </a:lnTo>
                  <a:lnTo>
                    <a:pt x="288549" y="197160"/>
                  </a:lnTo>
                  <a:lnTo>
                    <a:pt x="315216" y="162308"/>
                  </a:lnTo>
                  <a:lnTo>
                    <a:pt x="338827" y="125652"/>
                  </a:lnTo>
                  <a:lnTo>
                    <a:pt x="359198" y="88194"/>
                  </a:lnTo>
                  <a:lnTo>
                    <a:pt x="375544" y="53201"/>
                  </a:lnTo>
                  <a:lnTo>
                    <a:pt x="389903" y="9518"/>
                  </a:lnTo>
                  <a:lnTo>
                    <a:pt x="391168" y="4164"/>
                  </a:lnTo>
                  <a:lnTo>
                    <a:pt x="390603" y="1301"/>
                  </a:lnTo>
                  <a:lnTo>
                    <a:pt x="388812" y="97"/>
                  </a:lnTo>
                  <a:lnTo>
                    <a:pt x="386208" y="0"/>
                  </a:lnTo>
                  <a:lnTo>
                    <a:pt x="372430" y="20090"/>
                  </a:lnTo>
                  <a:lnTo>
                    <a:pt x="351571" y="66338"/>
                  </a:lnTo>
                  <a:lnTo>
                    <a:pt x="335699" y="104635"/>
                  </a:lnTo>
                  <a:lnTo>
                    <a:pt x="319238" y="144469"/>
                  </a:lnTo>
                  <a:lnTo>
                    <a:pt x="302515" y="183340"/>
                  </a:lnTo>
                  <a:lnTo>
                    <a:pt x="291320" y="218020"/>
                  </a:lnTo>
                  <a:lnTo>
                    <a:pt x="281050" y="259666"/>
                  </a:lnTo>
                  <a:lnTo>
                    <a:pt x="277310" y="278283"/>
                  </a:lnTo>
                  <a:lnTo>
                    <a:pt x="278001" y="288910"/>
                  </a:lnTo>
                  <a:lnTo>
                    <a:pt x="280584" y="291320"/>
                  </a:lnTo>
                  <a:lnTo>
                    <a:pt x="284421" y="292221"/>
                  </a:lnTo>
                  <a:lnTo>
                    <a:pt x="289098" y="292116"/>
                  </a:lnTo>
                  <a:lnTo>
                    <a:pt x="309163" y="281856"/>
                  </a:lnTo>
                  <a:lnTo>
                    <a:pt x="342900" y="247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20">
              <a:extLst>
                <a:ext uri="{FF2B5EF4-FFF2-40B4-BE49-F238E27FC236}">
                  <a16:creationId xmlns:a16="http://schemas.microsoft.com/office/drawing/2014/main" xmlns="" id="{B1F1AF67-FE66-45DB-BF39-D51A0265934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304474" y="3810000"/>
              <a:ext cx="122227" cy="19051"/>
            </a:xfrm>
            <a:custGeom>
              <a:avLst/>
              <a:gdLst/>
              <a:ahLst/>
              <a:cxnLst/>
              <a:rect l="0" t="0" r="0" b="0"/>
              <a:pathLst>
                <a:path w="122227" h="19051">
                  <a:moveTo>
                    <a:pt x="26976" y="19050"/>
                  </a:moveTo>
                  <a:lnTo>
                    <a:pt x="26976" y="19050"/>
                  </a:lnTo>
                  <a:lnTo>
                    <a:pt x="271" y="13288"/>
                  </a:lnTo>
                  <a:lnTo>
                    <a:pt x="0" y="13092"/>
                  </a:lnTo>
                  <a:lnTo>
                    <a:pt x="526" y="12961"/>
                  </a:lnTo>
                  <a:lnTo>
                    <a:pt x="8007" y="16148"/>
                  </a:lnTo>
                  <a:lnTo>
                    <a:pt x="49869" y="11761"/>
                  </a:lnTo>
                  <a:lnTo>
                    <a:pt x="85265" y="6072"/>
                  </a:lnTo>
                  <a:lnTo>
                    <a:pt x="1222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21">
              <a:extLst>
                <a:ext uri="{FF2B5EF4-FFF2-40B4-BE49-F238E27FC236}">
                  <a16:creationId xmlns:a16="http://schemas.microsoft.com/office/drawing/2014/main" xmlns="" id="{3D0C8657-4A3E-487D-BE83-44D88FC3470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445750" y="3829050"/>
              <a:ext cx="38101" cy="133351"/>
            </a:xfrm>
            <a:custGeom>
              <a:avLst/>
              <a:gdLst/>
              <a:ahLst/>
              <a:cxnLst/>
              <a:rect l="0" t="0" r="0" b="0"/>
              <a:pathLst>
                <a:path w="38101" h="133351">
                  <a:moveTo>
                    <a:pt x="38100" y="0"/>
                  </a:moveTo>
                  <a:lnTo>
                    <a:pt x="38100" y="0"/>
                  </a:lnTo>
                  <a:lnTo>
                    <a:pt x="17142" y="38268"/>
                  </a:lnTo>
                  <a:lnTo>
                    <a:pt x="6808" y="77069"/>
                  </a:lnTo>
                  <a:lnTo>
                    <a:pt x="896" y="121339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22">
              <a:extLst>
                <a:ext uri="{FF2B5EF4-FFF2-40B4-BE49-F238E27FC236}">
                  <a16:creationId xmlns:a16="http://schemas.microsoft.com/office/drawing/2014/main" xmlns="" id="{B1DB8E6D-4393-41CD-B384-BB1A58F6D93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528300" y="37465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23">
              <a:extLst>
                <a:ext uri="{FF2B5EF4-FFF2-40B4-BE49-F238E27FC236}">
                  <a16:creationId xmlns:a16="http://schemas.microsoft.com/office/drawing/2014/main" xmlns="" id="{CFFFD6BE-4671-4F15-8176-FD2B99DA992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522597" y="3821473"/>
              <a:ext cx="123168" cy="119004"/>
            </a:xfrm>
            <a:custGeom>
              <a:avLst/>
              <a:gdLst/>
              <a:ahLst/>
              <a:cxnLst/>
              <a:rect l="0" t="0" r="0" b="0"/>
              <a:pathLst>
                <a:path w="123168" h="119004">
                  <a:moveTo>
                    <a:pt x="31103" y="45677"/>
                  </a:moveTo>
                  <a:lnTo>
                    <a:pt x="31103" y="45677"/>
                  </a:lnTo>
                  <a:lnTo>
                    <a:pt x="10400" y="90230"/>
                  </a:lnTo>
                  <a:lnTo>
                    <a:pt x="2626" y="107326"/>
                  </a:lnTo>
                  <a:lnTo>
                    <a:pt x="0" y="119003"/>
                  </a:lnTo>
                  <a:lnTo>
                    <a:pt x="491" y="118549"/>
                  </a:lnTo>
                  <a:lnTo>
                    <a:pt x="29877" y="76368"/>
                  </a:lnTo>
                  <a:lnTo>
                    <a:pt x="65694" y="32924"/>
                  </a:lnTo>
                  <a:lnTo>
                    <a:pt x="91368" y="7405"/>
                  </a:lnTo>
                  <a:lnTo>
                    <a:pt x="105866" y="445"/>
                  </a:lnTo>
                  <a:lnTo>
                    <a:pt x="111284" y="0"/>
                  </a:lnTo>
                  <a:lnTo>
                    <a:pt x="115600" y="1115"/>
                  </a:lnTo>
                  <a:lnTo>
                    <a:pt x="119184" y="3268"/>
                  </a:lnTo>
                  <a:lnTo>
                    <a:pt x="123167" y="20714"/>
                  </a:lnTo>
                  <a:lnTo>
                    <a:pt x="122352" y="67792"/>
                  </a:lnTo>
                  <a:lnTo>
                    <a:pt x="120003" y="90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24">
              <a:extLst>
                <a:ext uri="{FF2B5EF4-FFF2-40B4-BE49-F238E27FC236}">
                  <a16:creationId xmlns:a16="http://schemas.microsoft.com/office/drawing/2014/main" xmlns="" id="{8BD5E07A-5614-4873-B0FA-790628E873D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609762" y="3840536"/>
              <a:ext cx="178951" cy="345804"/>
            </a:xfrm>
            <a:custGeom>
              <a:avLst/>
              <a:gdLst/>
              <a:ahLst/>
              <a:cxnLst/>
              <a:rect l="0" t="0" r="0" b="0"/>
              <a:pathLst>
                <a:path w="178951" h="345804">
                  <a:moveTo>
                    <a:pt x="121738" y="83764"/>
                  </a:moveTo>
                  <a:lnTo>
                    <a:pt x="121738" y="83764"/>
                  </a:lnTo>
                  <a:lnTo>
                    <a:pt x="159188" y="39573"/>
                  </a:lnTo>
                  <a:lnTo>
                    <a:pt x="177924" y="10281"/>
                  </a:lnTo>
                  <a:lnTo>
                    <a:pt x="178950" y="5847"/>
                  </a:lnTo>
                  <a:lnTo>
                    <a:pt x="178929" y="2186"/>
                  </a:lnTo>
                  <a:lnTo>
                    <a:pt x="177504" y="451"/>
                  </a:lnTo>
                  <a:lnTo>
                    <a:pt x="175143" y="0"/>
                  </a:lnTo>
                  <a:lnTo>
                    <a:pt x="172157" y="404"/>
                  </a:lnTo>
                  <a:lnTo>
                    <a:pt x="154472" y="14458"/>
                  </a:lnTo>
                  <a:lnTo>
                    <a:pt x="116749" y="59626"/>
                  </a:lnTo>
                  <a:lnTo>
                    <a:pt x="111323" y="74417"/>
                  </a:lnTo>
                  <a:lnTo>
                    <a:pt x="111267" y="77532"/>
                  </a:lnTo>
                  <a:lnTo>
                    <a:pt x="111935" y="79610"/>
                  </a:lnTo>
                  <a:lnTo>
                    <a:pt x="113086" y="80994"/>
                  </a:lnTo>
                  <a:lnTo>
                    <a:pt x="115265" y="80506"/>
                  </a:lnTo>
                  <a:lnTo>
                    <a:pt x="121448" y="76201"/>
                  </a:lnTo>
                  <a:lnTo>
                    <a:pt x="139713" y="57209"/>
                  </a:lnTo>
                  <a:lnTo>
                    <a:pt x="142187" y="56183"/>
                  </a:lnTo>
                  <a:lnTo>
                    <a:pt x="143837" y="56204"/>
                  </a:lnTo>
                  <a:lnTo>
                    <a:pt x="144938" y="56924"/>
                  </a:lnTo>
                  <a:lnTo>
                    <a:pt x="149858" y="64679"/>
                  </a:lnTo>
                  <a:lnTo>
                    <a:pt x="145670" y="89398"/>
                  </a:lnTo>
                  <a:lnTo>
                    <a:pt x="132122" y="126904"/>
                  </a:lnTo>
                  <a:lnTo>
                    <a:pt x="114702" y="172668"/>
                  </a:lnTo>
                  <a:lnTo>
                    <a:pt x="102383" y="205357"/>
                  </a:lnTo>
                  <a:lnTo>
                    <a:pt x="89146" y="238700"/>
                  </a:lnTo>
                  <a:lnTo>
                    <a:pt x="73856" y="272333"/>
                  </a:lnTo>
                  <a:lnTo>
                    <a:pt x="46011" y="312890"/>
                  </a:lnTo>
                  <a:lnTo>
                    <a:pt x="25531" y="340507"/>
                  </a:lnTo>
                  <a:lnTo>
                    <a:pt x="20205" y="344531"/>
                  </a:lnTo>
                  <a:lnTo>
                    <a:pt x="15244" y="345803"/>
                  </a:lnTo>
                  <a:lnTo>
                    <a:pt x="10525" y="345240"/>
                  </a:lnTo>
                  <a:lnTo>
                    <a:pt x="6674" y="342748"/>
                  </a:lnTo>
                  <a:lnTo>
                    <a:pt x="514" y="334335"/>
                  </a:lnTo>
                  <a:lnTo>
                    <a:pt x="0" y="328422"/>
                  </a:lnTo>
                  <a:lnTo>
                    <a:pt x="3191" y="314327"/>
                  </a:lnTo>
                  <a:lnTo>
                    <a:pt x="26488" y="267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67">
            <a:extLst>
              <a:ext uri="{FF2B5EF4-FFF2-40B4-BE49-F238E27FC236}">
                <a16:creationId xmlns:a16="http://schemas.microsoft.com/office/drawing/2014/main" xmlns="" id="{2BFF0DFB-792F-48B1-807F-5A0B0AB4004B}"/>
              </a:ext>
            </a:extLst>
          </p:cNvPr>
          <p:cNvGrpSpPr/>
          <p:nvPr/>
        </p:nvGrpSpPr>
        <p:grpSpPr>
          <a:xfrm>
            <a:off x="4194105" y="4447825"/>
            <a:ext cx="1025596" cy="365958"/>
            <a:chOff x="4194105" y="4447825"/>
            <a:chExt cx="1025596" cy="365958"/>
          </a:xfrm>
        </p:grpSpPr>
        <p:sp>
          <p:nvSpPr>
            <p:cNvPr id="133" name="SMARTInkShape-325">
              <a:extLst>
                <a:ext uri="{FF2B5EF4-FFF2-40B4-BE49-F238E27FC236}">
                  <a16:creationId xmlns:a16="http://schemas.microsoft.com/office/drawing/2014/main" xmlns="" id="{8A6195BB-5D5C-4EC7-8F6E-6EFB233AE72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194105" y="4447825"/>
              <a:ext cx="151466" cy="365958"/>
            </a:xfrm>
            <a:custGeom>
              <a:avLst/>
              <a:gdLst/>
              <a:ahLst/>
              <a:cxnLst/>
              <a:rect l="0" t="0" r="0" b="0"/>
              <a:pathLst>
                <a:path w="151466" h="365958">
                  <a:moveTo>
                    <a:pt x="85795" y="238475"/>
                  </a:moveTo>
                  <a:lnTo>
                    <a:pt x="85795" y="238475"/>
                  </a:lnTo>
                  <a:lnTo>
                    <a:pt x="85795" y="231733"/>
                  </a:lnTo>
                  <a:lnTo>
                    <a:pt x="83913" y="226541"/>
                  </a:lnTo>
                  <a:lnTo>
                    <a:pt x="82424" y="224169"/>
                  </a:lnTo>
                  <a:lnTo>
                    <a:pt x="73586" y="217460"/>
                  </a:lnTo>
                  <a:lnTo>
                    <a:pt x="62030" y="211003"/>
                  </a:lnTo>
                  <a:lnTo>
                    <a:pt x="57252" y="210988"/>
                  </a:lnTo>
                  <a:lnTo>
                    <a:pt x="46298" y="214735"/>
                  </a:lnTo>
                  <a:lnTo>
                    <a:pt x="24860" y="238261"/>
                  </a:lnTo>
                  <a:lnTo>
                    <a:pt x="7376" y="278785"/>
                  </a:lnTo>
                  <a:lnTo>
                    <a:pt x="0" y="319798"/>
                  </a:lnTo>
                  <a:lnTo>
                    <a:pt x="1186" y="352019"/>
                  </a:lnTo>
                  <a:lnTo>
                    <a:pt x="3989" y="358621"/>
                  </a:lnTo>
                  <a:lnTo>
                    <a:pt x="7975" y="363023"/>
                  </a:lnTo>
                  <a:lnTo>
                    <a:pt x="12748" y="365957"/>
                  </a:lnTo>
                  <a:lnTo>
                    <a:pt x="27459" y="365454"/>
                  </a:lnTo>
                  <a:lnTo>
                    <a:pt x="36321" y="363344"/>
                  </a:lnTo>
                  <a:lnTo>
                    <a:pt x="69019" y="336778"/>
                  </a:lnTo>
                  <a:lnTo>
                    <a:pt x="91274" y="305684"/>
                  </a:lnTo>
                  <a:lnTo>
                    <a:pt x="111514" y="266934"/>
                  </a:lnTo>
                  <a:lnTo>
                    <a:pt x="127565" y="221490"/>
                  </a:lnTo>
                  <a:lnTo>
                    <a:pt x="133397" y="197519"/>
                  </a:lnTo>
                  <a:lnTo>
                    <a:pt x="137991" y="173071"/>
                  </a:lnTo>
                  <a:lnTo>
                    <a:pt x="141759" y="148305"/>
                  </a:lnTo>
                  <a:lnTo>
                    <a:pt x="147826" y="101974"/>
                  </a:lnTo>
                  <a:lnTo>
                    <a:pt x="151465" y="60685"/>
                  </a:lnTo>
                  <a:lnTo>
                    <a:pt x="150251" y="17169"/>
                  </a:lnTo>
                  <a:lnTo>
                    <a:pt x="149720" y="3003"/>
                  </a:lnTo>
                  <a:lnTo>
                    <a:pt x="148873" y="355"/>
                  </a:lnTo>
                  <a:lnTo>
                    <a:pt x="147602" y="0"/>
                  </a:lnTo>
                  <a:lnTo>
                    <a:pt x="146050" y="1176"/>
                  </a:lnTo>
                  <a:lnTo>
                    <a:pt x="134125" y="44323"/>
                  </a:lnTo>
                  <a:lnTo>
                    <a:pt x="128911" y="77396"/>
                  </a:lnTo>
                  <a:lnTo>
                    <a:pt x="126124" y="117025"/>
                  </a:lnTo>
                  <a:lnTo>
                    <a:pt x="124886" y="159803"/>
                  </a:lnTo>
                  <a:lnTo>
                    <a:pt x="124335" y="202333"/>
                  </a:lnTo>
                  <a:lnTo>
                    <a:pt x="125972" y="240992"/>
                  </a:lnTo>
                  <a:lnTo>
                    <a:pt x="130860" y="286964"/>
                  </a:lnTo>
                  <a:lnTo>
                    <a:pt x="142945" y="340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26">
              <a:extLst>
                <a:ext uri="{FF2B5EF4-FFF2-40B4-BE49-F238E27FC236}">
                  <a16:creationId xmlns:a16="http://schemas.microsoft.com/office/drawing/2014/main" xmlns="" id="{E7555424-960B-421D-892E-55F7A021ABF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422806" y="4686300"/>
              <a:ext cx="3145" cy="95251"/>
            </a:xfrm>
            <a:custGeom>
              <a:avLst/>
              <a:gdLst/>
              <a:ahLst/>
              <a:cxnLst/>
              <a:rect l="0" t="0" r="0" b="0"/>
              <a:pathLst>
                <a:path w="3145" h="95251">
                  <a:moveTo>
                    <a:pt x="3144" y="0"/>
                  </a:moveTo>
                  <a:lnTo>
                    <a:pt x="3144" y="0"/>
                  </a:lnTo>
                  <a:lnTo>
                    <a:pt x="2438" y="42633"/>
                  </a:lnTo>
                  <a:lnTo>
                    <a:pt x="0" y="77382"/>
                  </a:lnTo>
                  <a:lnTo>
                    <a:pt x="3144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27">
              <a:extLst>
                <a:ext uri="{FF2B5EF4-FFF2-40B4-BE49-F238E27FC236}">
                  <a16:creationId xmlns:a16="http://schemas.microsoft.com/office/drawing/2014/main" xmlns="" id="{2BC4EE95-2EF0-41D0-840E-B1FE819639C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438650" y="4597400"/>
              <a:ext cx="19051" cy="120651"/>
            </a:xfrm>
            <a:custGeom>
              <a:avLst/>
              <a:gdLst/>
              <a:ahLst/>
              <a:cxnLst/>
              <a:rect l="0" t="0" r="0" b="0"/>
              <a:pathLst>
                <a:path w="19051" h="120651">
                  <a:moveTo>
                    <a:pt x="0" y="120650"/>
                  </a:moveTo>
                  <a:lnTo>
                    <a:pt x="0" y="120650"/>
                  </a:lnTo>
                  <a:lnTo>
                    <a:pt x="1411" y="80094"/>
                  </a:lnTo>
                  <a:lnTo>
                    <a:pt x="9434" y="3752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28">
              <a:extLst>
                <a:ext uri="{FF2B5EF4-FFF2-40B4-BE49-F238E27FC236}">
                  <a16:creationId xmlns:a16="http://schemas.microsoft.com/office/drawing/2014/main" xmlns="" id="{285FA2C6-D4BD-4F0C-A8B7-C538CE4D6A2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501660" y="4591933"/>
              <a:ext cx="66683" cy="195687"/>
            </a:xfrm>
            <a:custGeom>
              <a:avLst/>
              <a:gdLst/>
              <a:ahLst/>
              <a:cxnLst/>
              <a:rect l="0" t="0" r="0" b="0"/>
              <a:pathLst>
                <a:path w="66683" h="195687">
                  <a:moveTo>
                    <a:pt x="44940" y="5467"/>
                  </a:moveTo>
                  <a:lnTo>
                    <a:pt x="44940" y="5467"/>
                  </a:lnTo>
                  <a:lnTo>
                    <a:pt x="34801" y="1103"/>
                  </a:lnTo>
                  <a:lnTo>
                    <a:pt x="27263" y="0"/>
                  </a:lnTo>
                  <a:lnTo>
                    <a:pt x="19209" y="3272"/>
                  </a:lnTo>
                  <a:lnTo>
                    <a:pt x="2541" y="16871"/>
                  </a:lnTo>
                  <a:lnTo>
                    <a:pt x="446" y="22242"/>
                  </a:lnTo>
                  <a:lnTo>
                    <a:pt x="0" y="35736"/>
                  </a:lnTo>
                  <a:lnTo>
                    <a:pt x="5916" y="49259"/>
                  </a:lnTo>
                  <a:lnTo>
                    <a:pt x="34040" y="89841"/>
                  </a:lnTo>
                  <a:lnTo>
                    <a:pt x="62110" y="129885"/>
                  </a:lnTo>
                  <a:lnTo>
                    <a:pt x="66682" y="144019"/>
                  </a:lnTo>
                  <a:lnTo>
                    <a:pt x="64952" y="157357"/>
                  </a:lnTo>
                  <a:lnTo>
                    <a:pt x="62515" y="163877"/>
                  </a:lnTo>
                  <a:lnTo>
                    <a:pt x="50399" y="176765"/>
                  </a:lnTo>
                  <a:lnTo>
                    <a:pt x="20618" y="195545"/>
                  </a:lnTo>
                  <a:lnTo>
                    <a:pt x="16731" y="195686"/>
                  </a:lnTo>
                  <a:lnTo>
                    <a:pt x="14845" y="193662"/>
                  </a:lnTo>
                  <a:lnTo>
                    <a:pt x="1319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29">
              <a:extLst>
                <a:ext uri="{FF2B5EF4-FFF2-40B4-BE49-F238E27FC236}">
                  <a16:creationId xmlns:a16="http://schemas.microsoft.com/office/drawing/2014/main" xmlns="" id="{608DC7EE-867B-4FB5-9989-9BEE2D8A067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705350" y="4686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30">
              <a:extLst>
                <a:ext uri="{FF2B5EF4-FFF2-40B4-BE49-F238E27FC236}">
                  <a16:creationId xmlns:a16="http://schemas.microsoft.com/office/drawing/2014/main" xmlns="" id="{F870366E-C0F6-4405-B6BB-2230B5A6AF6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676448" y="4619467"/>
              <a:ext cx="67003" cy="168434"/>
            </a:xfrm>
            <a:custGeom>
              <a:avLst/>
              <a:gdLst/>
              <a:ahLst/>
              <a:cxnLst/>
              <a:rect l="0" t="0" r="0" b="0"/>
              <a:pathLst>
                <a:path w="67003" h="168434">
                  <a:moveTo>
                    <a:pt x="9852" y="54133"/>
                  </a:moveTo>
                  <a:lnTo>
                    <a:pt x="9852" y="54133"/>
                  </a:lnTo>
                  <a:lnTo>
                    <a:pt x="9852" y="60221"/>
                  </a:lnTo>
                  <a:lnTo>
                    <a:pt x="13223" y="63776"/>
                  </a:lnTo>
                  <a:lnTo>
                    <a:pt x="20522" y="63593"/>
                  </a:lnTo>
                  <a:lnTo>
                    <a:pt x="30116" y="60454"/>
                  </a:lnTo>
                  <a:lnTo>
                    <a:pt x="52066" y="42988"/>
                  </a:lnTo>
                  <a:lnTo>
                    <a:pt x="61479" y="23941"/>
                  </a:lnTo>
                  <a:lnTo>
                    <a:pt x="62666" y="12257"/>
                  </a:lnTo>
                  <a:lnTo>
                    <a:pt x="61994" y="7166"/>
                  </a:lnTo>
                  <a:lnTo>
                    <a:pt x="59430" y="3771"/>
                  </a:lnTo>
                  <a:lnTo>
                    <a:pt x="50937" y="0"/>
                  </a:lnTo>
                  <a:lnTo>
                    <a:pt x="46414" y="405"/>
                  </a:lnTo>
                  <a:lnTo>
                    <a:pt x="37626" y="4619"/>
                  </a:lnTo>
                  <a:lnTo>
                    <a:pt x="18003" y="21666"/>
                  </a:lnTo>
                  <a:lnTo>
                    <a:pt x="8065" y="40409"/>
                  </a:lnTo>
                  <a:lnTo>
                    <a:pt x="386" y="74761"/>
                  </a:lnTo>
                  <a:lnTo>
                    <a:pt x="0" y="98579"/>
                  </a:lnTo>
                  <a:lnTo>
                    <a:pt x="7717" y="130410"/>
                  </a:lnTo>
                  <a:lnTo>
                    <a:pt x="19646" y="153169"/>
                  </a:lnTo>
                  <a:lnTo>
                    <a:pt x="30433" y="164236"/>
                  </a:lnTo>
                  <a:lnTo>
                    <a:pt x="36978" y="167045"/>
                  </a:lnTo>
                  <a:lnTo>
                    <a:pt x="67002" y="168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31">
              <a:extLst>
                <a:ext uri="{FF2B5EF4-FFF2-40B4-BE49-F238E27FC236}">
                  <a16:creationId xmlns:a16="http://schemas.microsoft.com/office/drawing/2014/main" xmlns="" id="{7BDE937A-8697-41B1-8C9B-B28D1EE1179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843703" y="4616553"/>
              <a:ext cx="183435" cy="153571"/>
            </a:xfrm>
            <a:custGeom>
              <a:avLst/>
              <a:gdLst/>
              <a:ahLst/>
              <a:cxnLst/>
              <a:rect l="0" t="0" r="0" b="0"/>
              <a:pathLst>
                <a:path w="183435" h="153571">
                  <a:moveTo>
                    <a:pt x="83897" y="50697"/>
                  </a:moveTo>
                  <a:lnTo>
                    <a:pt x="83897" y="50697"/>
                  </a:lnTo>
                  <a:lnTo>
                    <a:pt x="83897" y="43955"/>
                  </a:lnTo>
                  <a:lnTo>
                    <a:pt x="80134" y="36882"/>
                  </a:lnTo>
                  <a:lnTo>
                    <a:pt x="66220" y="20843"/>
                  </a:lnTo>
                  <a:lnTo>
                    <a:pt x="56285" y="16262"/>
                  </a:lnTo>
                  <a:lnTo>
                    <a:pt x="36031" y="13321"/>
                  </a:lnTo>
                  <a:lnTo>
                    <a:pt x="27110" y="16682"/>
                  </a:lnTo>
                  <a:lnTo>
                    <a:pt x="22756" y="19553"/>
                  </a:lnTo>
                  <a:lnTo>
                    <a:pt x="9886" y="43821"/>
                  </a:lnTo>
                  <a:lnTo>
                    <a:pt x="506" y="71081"/>
                  </a:lnTo>
                  <a:lnTo>
                    <a:pt x="0" y="100403"/>
                  </a:lnTo>
                  <a:lnTo>
                    <a:pt x="7690" y="124691"/>
                  </a:lnTo>
                  <a:lnTo>
                    <a:pt x="13103" y="132972"/>
                  </a:lnTo>
                  <a:lnTo>
                    <a:pt x="15535" y="135180"/>
                  </a:lnTo>
                  <a:lnTo>
                    <a:pt x="18566" y="134536"/>
                  </a:lnTo>
                  <a:lnTo>
                    <a:pt x="63746" y="90617"/>
                  </a:lnTo>
                  <a:lnTo>
                    <a:pt x="70943" y="86078"/>
                  </a:lnTo>
                  <a:lnTo>
                    <a:pt x="73850" y="85573"/>
                  </a:lnTo>
                  <a:lnTo>
                    <a:pt x="76493" y="85943"/>
                  </a:lnTo>
                  <a:lnTo>
                    <a:pt x="78961" y="86894"/>
                  </a:lnTo>
                  <a:lnTo>
                    <a:pt x="89176" y="98346"/>
                  </a:lnTo>
                  <a:lnTo>
                    <a:pt x="100907" y="115404"/>
                  </a:lnTo>
                  <a:lnTo>
                    <a:pt x="108155" y="121318"/>
                  </a:lnTo>
                  <a:lnTo>
                    <a:pt x="112769" y="121767"/>
                  </a:lnTo>
                  <a:lnTo>
                    <a:pt x="123540" y="118502"/>
                  </a:lnTo>
                  <a:lnTo>
                    <a:pt x="144875" y="101988"/>
                  </a:lnTo>
                  <a:lnTo>
                    <a:pt x="165700" y="75851"/>
                  </a:lnTo>
                  <a:lnTo>
                    <a:pt x="178534" y="45763"/>
                  </a:lnTo>
                  <a:lnTo>
                    <a:pt x="183434" y="21248"/>
                  </a:lnTo>
                  <a:lnTo>
                    <a:pt x="181515" y="3950"/>
                  </a:lnTo>
                  <a:lnTo>
                    <a:pt x="179314" y="1188"/>
                  </a:lnTo>
                  <a:lnTo>
                    <a:pt x="176436" y="52"/>
                  </a:lnTo>
                  <a:lnTo>
                    <a:pt x="173106" y="0"/>
                  </a:lnTo>
                  <a:lnTo>
                    <a:pt x="165644" y="3706"/>
                  </a:lnTo>
                  <a:lnTo>
                    <a:pt x="161678" y="6669"/>
                  </a:lnTo>
                  <a:lnTo>
                    <a:pt x="157272" y="17489"/>
                  </a:lnTo>
                  <a:lnTo>
                    <a:pt x="154056" y="61945"/>
                  </a:lnTo>
                  <a:lnTo>
                    <a:pt x="155720" y="82016"/>
                  </a:lnTo>
                  <a:lnTo>
                    <a:pt x="159563" y="94250"/>
                  </a:lnTo>
                  <a:lnTo>
                    <a:pt x="174147" y="118034"/>
                  </a:lnTo>
                  <a:lnTo>
                    <a:pt x="175107" y="122399"/>
                  </a:lnTo>
                  <a:lnTo>
                    <a:pt x="174294" y="131013"/>
                  </a:lnTo>
                  <a:lnTo>
                    <a:pt x="167818" y="139545"/>
                  </a:lnTo>
                  <a:lnTo>
                    <a:pt x="149784" y="153149"/>
                  </a:lnTo>
                  <a:lnTo>
                    <a:pt x="146872" y="153570"/>
                  </a:lnTo>
                  <a:lnTo>
                    <a:pt x="144930" y="152440"/>
                  </a:lnTo>
                  <a:lnTo>
                    <a:pt x="141047" y="145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32">
              <a:extLst>
                <a:ext uri="{FF2B5EF4-FFF2-40B4-BE49-F238E27FC236}">
                  <a16:creationId xmlns:a16="http://schemas.microsoft.com/office/drawing/2014/main" xmlns="" id="{CE9B5C96-BABD-4F70-B4F8-AFE00ED49E6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117151" y="4612082"/>
              <a:ext cx="102550" cy="150276"/>
            </a:xfrm>
            <a:custGeom>
              <a:avLst/>
              <a:gdLst/>
              <a:ahLst/>
              <a:cxnLst/>
              <a:rect l="0" t="0" r="0" b="0"/>
              <a:pathLst>
                <a:path w="102550" h="150276">
                  <a:moveTo>
                    <a:pt x="26349" y="61518"/>
                  </a:moveTo>
                  <a:lnTo>
                    <a:pt x="26349" y="61518"/>
                  </a:lnTo>
                  <a:lnTo>
                    <a:pt x="15517" y="71644"/>
                  </a:lnTo>
                  <a:lnTo>
                    <a:pt x="10753" y="73455"/>
                  </a:lnTo>
                  <a:lnTo>
                    <a:pt x="11013" y="73710"/>
                  </a:lnTo>
                  <a:lnTo>
                    <a:pt x="19870" y="74117"/>
                  </a:lnTo>
                  <a:lnTo>
                    <a:pt x="34543" y="67446"/>
                  </a:lnTo>
                  <a:lnTo>
                    <a:pt x="53393" y="47480"/>
                  </a:lnTo>
                  <a:lnTo>
                    <a:pt x="62122" y="35523"/>
                  </a:lnTo>
                  <a:lnTo>
                    <a:pt x="65061" y="23154"/>
                  </a:lnTo>
                  <a:lnTo>
                    <a:pt x="64015" y="12011"/>
                  </a:lnTo>
                  <a:lnTo>
                    <a:pt x="61198" y="4708"/>
                  </a:lnTo>
                  <a:lnTo>
                    <a:pt x="58754" y="2478"/>
                  </a:lnTo>
                  <a:lnTo>
                    <a:pt x="52276" y="0"/>
                  </a:lnTo>
                  <a:lnTo>
                    <a:pt x="40930" y="4543"/>
                  </a:lnTo>
                  <a:lnTo>
                    <a:pt x="33952" y="8718"/>
                  </a:lnTo>
                  <a:lnTo>
                    <a:pt x="14021" y="34820"/>
                  </a:lnTo>
                  <a:lnTo>
                    <a:pt x="1451" y="69365"/>
                  </a:lnTo>
                  <a:lnTo>
                    <a:pt x="0" y="103040"/>
                  </a:lnTo>
                  <a:lnTo>
                    <a:pt x="8054" y="120895"/>
                  </a:lnTo>
                  <a:lnTo>
                    <a:pt x="32848" y="146232"/>
                  </a:lnTo>
                  <a:lnTo>
                    <a:pt x="39854" y="149039"/>
                  </a:lnTo>
                  <a:lnTo>
                    <a:pt x="55164" y="150275"/>
                  </a:lnTo>
                  <a:lnTo>
                    <a:pt x="102549" y="137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SMARTInkShape-333">
            <a:extLst>
              <a:ext uri="{FF2B5EF4-FFF2-40B4-BE49-F238E27FC236}">
                <a16:creationId xmlns:a16="http://schemas.microsoft.com/office/drawing/2014/main" xmlns="" id="{92C1C4E4-2724-4863-90C2-5A98CEF105E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949950" y="4519509"/>
            <a:ext cx="179919" cy="269752"/>
          </a:xfrm>
          <a:custGeom>
            <a:avLst/>
            <a:gdLst/>
            <a:ahLst/>
            <a:cxnLst/>
            <a:rect l="0" t="0" r="0" b="0"/>
            <a:pathLst>
              <a:path w="179919" h="269752">
                <a:moveTo>
                  <a:pt x="25400" y="77891"/>
                </a:moveTo>
                <a:lnTo>
                  <a:pt x="25400" y="77891"/>
                </a:lnTo>
                <a:lnTo>
                  <a:pt x="25399" y="116187"/>
                </a:lnTo>
                <a:lnTo>
                  <a:pt x="26105" y="162145"/>
                </a:lnTo>
                <a:lnTo>
                  <a:pt x="31175" y="202809"/>
                </a:lnTo>
                <a:lnTo>
                  <a:pt x="41410" y="244748"/>
                </a:lnTo>
                <a:lnTo>
                  <a:pt x="43849" y="263721"/>
                </a:lnTo>
                <a:lnTo>
                  <a:pt x="44049" y="263866"/>
                </a:lnTo>
                <a:lnTo>
                  <a:pt x="44272" y="260266"/>
                </a:lnTo>
                <a:lnTo>
                  <a:pt x="37519" y="223019"/>
                </a:lnTo>
                <a:lnTo>
                  <a:pt x="33460" y="179924"/>
                </a:lnTo>
                <a:lnTo>
                  <a:pt x="31804" y="146522"/>
                </a:lnTo>
                <a:lnTo>
                  <a:pt x="28316" y="100656"/>
                </a:lnTo>
                <a:lnTo>
                  <a:pt x="32536" y="60647"/>
                </a:lnTo>
                <a:lnTo>
                  <a:pt x="41272" y="37301"/>
                </a:lnTo>
                <a:lnTo>
                  <a:pt x="61461" y="11066"/>
                </a:lnTo>
                <a:lnTo>
                  <a:pt x="77175" y="2330"/>
                </a:lnTo>
                <a:lnTo>
                  <a:pt x="85317" y="0"/>
                </a:lnTo>
                <a:lnTo>
                  <a:pt x="105651" y="4938"/>
                </a:lnTo>
                <a:lnTo>
                  <a:pt x="128096" y="17951"/>
                </a:lnTo>
                <a:lnTo>
                  <a:pt x="159152" y="49783"/>
                </a:lnTo>
                <a:lnTo>
                  <a:pt x="175157" y="76217"/>
                </a:lnTo>
                <a:lnTo>
                  <a:pt x="179918" y="104429"/>
                </a:lnTo>
                <a:lnTo>
                  <a:pt x="172782" y="149959"/>
                </a:lnTo>
                <a:lnTo>
                  <a:pt x="160754" y="180477"/>
                </a:lnTo>
                <a:lnTo>
                  <a:pt x="129475" y="216785"/>
                </a:lnTo>
                <a:lnTo>
                  <a:pt x="89946" y="244320"/>
                </a:lnTo>
                <a:lnTo>
                  <a:pt x="52521" y="261337"/>
                </a:lnTo>
                <a:lnTo>
                  <a:pt x="24342" y="269751"/>
                </a:lnTo>
                <a:lnTo>
                  <a:pt x="11759" y="269465"/>
                </a:lnTo>
                <a:lnTo>
                  <a:pt x="7839" y="267696"/>
                </a:lnTo>
                <a:lnTo>
                  <a:pt x="5226" y="265106"/>
                </a:lnTo>
                <a:lnTo>
                  <a:pt x="0" y="25569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6734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393">
            <a:extLst>
              <a:ext uri="{FF2B5EF4-FFF2-40B4-BE49-F238E27FC236}">
                <a16:creationId xmlns:a16="http://schemas.microsoft.com/office/drawing/2014/main" xmlns="" id="{FBA954C4-CA76-41C0-B914-C5CAACD4476C}"/>
              </a:ext>
            </a:extLst>
          </p:cNvPr>
          <p:cNvGrpSpPr/>
          <p:nvPr/>
        </p:nvGrpSpPr>
        <p:grpSpPr>
          <a:xfrm>
            <a:off x="1212850" y="661544"/>
            <a:ext cx="1077628" cy="449213"/>
            <a:chOff x="1212850" y="661544"/>
            <a:chExt cx="1077628" cy="449213"/>
          </a:xfrm>
        </p:grpSpPr>
        <p:sp>
          <p:nvSpPr>
            <p:cNvPr id="2" name="SMARTInkShape-1947">
              <a:extLst>
                <a:ext uri="{FF2B5EF4-FFF2-40B4-BE49-F238E27FC236}">
                  <a16:creationId xmlns:a16="http://schemas.microsoft.com/office/drawing/2014/main" xmlns="" id="{8C870FC3-08D4-4398-91AC-5D6E551B3BEA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2222500" y="870890"/>
              <a:ext cx="67978" cy="187094"/>
            </a:xfrm>
            <a:custGeom>
              <a:avLst/>
              <a:gdLst/>
              <a:ahLst/>
              <a:cxnLst/>
              <a:rect l="0" t="0" r="0" b="0"/>
              <a:pathLst>
                <a:path w="67978" h="187094">
                  <a:moveTo>
                    <a:pt x="63500" y="30810"/>
                  </a:moveTo>
                  <a:lnTo>
                    <a:pt x="63500" y="30810"/>
                  </a:lnTo>
                  <a:lnTo>
                    <a:pt x="51963" y="6195"/>
                  </a:lnTo>
                  <a:lnTo>
                    <a:pt x="45202" y="2231"/>
                  </a:lnTo>
                  <a:lnTo>
                    <a:pt x="33462" y="0"/>
                  </a:lnTo>
                  <a:lnTo>
                    <a:pt x="29364" y="1803"/>
                  </a:lnTo>
                  <a:lnTo>
                    <a:pt x="21047" y="9451"/>
                  </a:lnTo>
                  <a:lnTo>
                    <a:pt x="16409" y="19906"/>
                  </a:lnTo>
                  <a:lnTo>
                    <a:pt x="15054" y="32314"/>
                  </a:lnTo>
                  <a:lnTo>
                    <a:pt x="18964" y="54460"/>
                  </a:lnTo>
                  <a:lnTo>
                    <a:pt x="36529" y="87730"/>
                  </a:lnTo>
                  <a:lnTo>
                    <a:pt x="60366" y="121561"/>
                  </a:lnTo>
                  <a:lnTo>
                    <a:pt x="67040" y="143777"/>
                  </a:lnTo>
                  <a:lnTo>
                    <a:pt x="67977" y="150571"/>
                  </a:lnTo>
                  <a:lnTo>
                    <a:pt x="65254" y="161884"/>
                  </a:lnTo>
                  <a:lnTo>
                    <a:pt x="52009" y="180644"/>
                  </a:lnTo>
                  <a:lnTo>
                    <a:pt x="40283" y="185597"/>
                  </a:lnTo>
                  <a:lnTo>
                    <a:pt x="26370" y="187093"/>
                  </a:lnTo>
                  <a:lnTo>
                    <a:pt x="0" y="183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948">
              <a:extLst>
                <a:ext uri="{FF2B5EF4-FFF2-40B4-BE49-F238E27FC236}">
                  <a16:creationId xmlns:a16="http://schemas.microsoft.com/office/drawing/2014/main" xmlns="" id="{CD69949E-E94C-4AEF-A6C3-188DB3A7A429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2165350" y="832111"/>
              <a:ext cx="12701" cy="63240"/>
            </a:xfrm>
            <a:custGeom>
              <a:avLst/>
              <a:gdLst/>
              <a:ahLst/>
              <a:cxnLst/>
              <a:rect l="0" t="0" r="0" b="0"/>
              <a:pathLst>
                <a:path w="12701" h="63240">
                  <a:moveTo>
                    <a:pt x="0" y="6089"/>
                  </a:moveTo>
                  <a:lnTo>
                    <a:pt x="0" y="6089"/>
                  </a:lnTo>
                  <a:lnTo>
                    <a:pt x="0" y="2718"/>
                  </a:lnTo>
                  <a:lnTo>
                    <a:pt x="706" y="1725"/>
                  </a:lnTo>
                  <a:lnTo>
                    <a:pt x="1881" y="1063"/>
                  </a:lnTo>
                  <a:lnTo>
                    <a:pt x="5467" y="0"/>
                  </a:lnTo>
                  <a:lnTo>
                    <a:pt x="9460" y="6558"/>
                  </a:lnTo>
                  <a:lnTo>
                    <a:pt x="12510" y="52597"/>
                  </a:lnTo>
                  <a:lnTo>
                    <a:pt x="12700" y="63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949">
              <a:extLst>
                <a:ext uri="{FF2B5EF4-FFF2-40B4-BE49-F238E27FC236}">
                  <a16:creationId xmlns:a16="http://schemas.microsoft.com/office/drawing/2014/main" xmlns="" id="{7AA2EBE2-C618-4B63-B636-30DFCA76400C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1946032" y="667034"/>
              <a:ext cx="124069" cy="425083"/>
            </a:xfrm>
            <a:custGeom>
              <a:avLst/>
              <a:gdLst/>
              <a:ahLst/>
              <a:cxnLst/>
              <a:rect l="0" t="0" r="0" b="0"/>
              <a:pathLst>
                <a:path w="124069" h="425083">
                  <a:moveTo>
                    <a:pt x="60568" y="317216"/>
                  </a:moveTo>
                  <a:lnTo>
                    <a:pt x="60568" y="317216"/>
                  </a:lnTo>
                  <a:lnTo>
                    <a:pt x="65594" y="294612"/>
                  </a:lnTo>
                  <a:lnTo>
                    <a:pt x="65624" y="281064"/>
                  </a:lnTo>
                  <a:lnTo>
                    <a:pt x="58002" y="252997"/>
                  </a:lnTo>
                  <a:lnTo>
                    <a:pt x="55330" y="249003"/>
                  </a:lnTo>
                  <a:lnTo>
                    <a:pt x="52137" y="246341"/>
                  </a:lnTo>
                  <a:lnTo>
                    <a:pt x="48597" y="244566"/>
                  </a:lnTo>
                  <a:lnTo>
                    <a:pt x="44121" y="245499"/>
                  </a:lnTo>
                  <a:lnTo>
                    <a:pt x="33503" y="252181"/>
                  </a:lnTo>
                  <a:lnTo>
                    <a:pt x="15625" y="277956"/>
                  </a:lnTo>
                  <a:lnTo>
                    <a:pt x="3664" y="322517"/>
                  </a:lnTo>
                  <a:lnTo>
                    <a:pt x="0" y="355790"/>
                  </a:lnTo>
                  <a:lnTo>
                    <a:pt x="1700" y="398731"/>
                  </a:lnTo>
                  <a:lnTo>
                    <a:pt x="4389" y="409659"/>
                  </a:lnTo>
                  <a:lnTo>
                    <a:pt x="8299" y="416945"/>
                  </a:lnTo>
                  <a:lnTo>
                    <a:pt x="13022" y="421802"/>
                  </a:lnTo>
                  <a:lnTo>
                    <a:pt x="18287" y="425040"/>
                  </a:lnTo>
                  <a:lnTo>
                    <a:pt x="24619" y="425082"/>
                  </a:lnTo>
                  <a:lnTo>
                    <a:pt x="39182" y="419484"/>
                  </a:lnTo>
                  <a:lnTo>
                    <a:pt x="53179" y="402415"/>
                  </a:lnTo>
                  <a:lnTo>
                    <a:pt x="74842" y="359393"/>
                  </a:lnTo>
                  <a:lnTo>
                    <a:pt x="89489" y="319028"/>
                  </a:lnTo>
                  <a:lnTo>
                    <a:pt x="95371" y="294435"/>
                  </a:lnTo>
                  <a:lnTo>
                    <a:pt x="100704" y="268162"/>
                  </a:lnTo>
                  <a:lnTo>
                    <a:pt x="104258" y="237947"/>
                  </a:lnTo>
                  <a:lnTo>
                    <a:pt x="106628" y="205103"/>
                  </a:lnTo>
                  <a:lnTo>
                    <a:pt x="108208" y="170507"/>
                  </a:lnTo>
                  <a:lnTo>
                    <a:pt x="108556" y="138271"/>
                  </a:lnTo>
                  <a:lnTo>
                    <a:pt x="108082" y="107609"/>
                  </a:lnTo>
                  <a:lnTo>
                    <a:pt x="107061" y="77994"/>
                  </a:lnTo>
                  <a:lnTo>
                    <a:pt x="104045" y="35682"/>
                  </a:lnTo>
                  <a:lnTo>
                    <a:pt x="98941" y="9351"/>
                  </a:lnTo>
                  <a:lnTo>
                    <a:pt x="94617" y="3317"/>
                  </a:lnTo>
                  <a:lnTo>
                    <a:pt x="89617" y="0"/>
                  </a:lnTo>
                  <a:lnTo>
                    <a:pt x="84873" y="2728"/>
                  </a:lnTo>
                  <a:lnTo>
                    <a:pt x="75839" y="18929"/>
                  </a:lnTo>
                  <a:lnTo>
                    <a:pt x="69561" y="65930"/>
                  </a:lnTo>
                  <a:lnTo>
                    <a:pt x="71856" y="108167"/>
                  </a:lnTo>
                  <a:lnTo>
                    <a:pt x="77579" y="154455"/>
                  </a:lnTo>
                  <a:lnTo>
                    <a:pt x="84827" y="200898"/>
                  </a:lnTo>
                  <a:lnTo>
                    <a:pt x="94633" y="241765"/>
                  </a:lnTo>
                  <a:lnTo>
                    <a:pt x="105341" y="277332"/>
                  </a:lnTo>
                  <a:lnTo>
                    <a:pt x="124068" y="336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950">
              <a:extLst>
                <a:ext uri="{FF2B5EF4-FFF2-40B4-BE49-F238E27FC236}">
                  <a16:creationId xmlns:a16="http://schemas.microsoft.com/office/drawing/2014/main" xmlns="" id="{2267485E-AAB4-4829-B9DE-E271C77FCB07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1816361" y="707829"/>
              <a:ext cx="37840" cy="397072"/>
            </a:xfrm>
            <a:custGeom>
              <a:avLst/>
              <a:gdLst/>
              <a:ahLst/>
              <a:cxnLst/>
              <a:rect l="0" t="0" r="0" b="0"/>
              <a:pathLst>
                <a:path w="37840" h="397072">
                  <a:moveTo>
                    <a:pt x="6089" y="3371"/>
                  </a:moveTo>
                  <a:lnTo>
                    <a:pt x="6089" y="3371"/>
                  </a:lnTo>
                  <a:lnTo>
                    <a:pt x="2718" y="0"/>
                  </a:lnTo>
                  <a:lnTo>
                    <a:pt x="1725" y="1124"/>
                  </a:lnTo>
                  <a:lnTo>
                    <a:pt x="0" y="33910"/>
                  </a:lnTo>
                  <a:lnTo>
                    <a:pt x="6559" y="75136"/>
                  </a:lnTo>
                  <a:lnTo>
                    <a:pt x="13588" y="110526"/>
                  </a:lnTo>
                  <a:lnTo>
                    <a:pt x="20711" y="149773"/>
                  </a:lnTo>
                  <a:lnTo>
                    <a:pt x="26228" y="190735"/>
                  </a:lnTo>
                  <a:lnTo>
                    <a:pt x="31032" y="232459"/>
                  </a:lnTo>
                  <a:lnTo>
                    <a:pt x="34814" y="273110"/>
                  </a:lnTo>
                  <a:lnTo>
                    <a:pt x="36494" y="309992"/>
                  </a:lnTo>
                  <a:lnTo>
                    <a:pt x="37440" y="352377"/>
                  </a:lnTo>
                  <a:lnTo>
                    <a:pt x="37839" y="397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951">
              <a:extLst>
                <a:ext uri="{FF2B5EF4-FFF2-40B4-BE49-F238E27FC236}">
                  <a16:creationId xmlns:a16="http://schemas.microsoft.com/office/drawing/2014/main" xmlns="" id="{5856FC68-A420-464C-BD1C-31116D102BB6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1630671" y="909473"/>
              <a:ext cx="134630" cy="165283"/>
            </a:xfrm>
            <a:custGeom>
              <a:avLst/>
              <a:gdLst/>
              <a:ahLst/>
              <a:cxnLst/>
              <a:rect l="0" t="0" r="0" b="0"/>
              <a:pathLst>
                <a:path w="134630" h="165283">
                  <a:moveTo>
                    <a:pt x="71129" y="43027"/>
                  </a:moveTo>
                  <a:lnTo>
                    <a:pt x="71129" y="43027"/>
                  </a:lnTo>
                  <a:lnTo>
                    <a:pt x="70423" y="32182"/>
                  </a:lnTo>
                  <a:lnTo>
                    <a:pt x="66059" y="17706"/>
                  </a:lnTo>
                  <a:lnTo>
                    <a:pt x="62291" y="11077"/>
                  </a:lnTo>
                  <a:lnTo>
                    <a:pt x="52831" y="3378"/>
                  </a:lnTo>
                  <a:lnTo>
                    <a:pt x="45123" y="711"/>
                  </a:lnTo>
                  <a:lnTo>
                    <a:pt x="41091" y="0"/>
                  </a:lnTo>
                  <a:lnTo>
                    <a:pt x="36287" y="2348"/>
                  </a:lnTo>
                  <a:lnTo>
                    <a:pt x="25305" y="12482"/>
                  </a:lnTo>
                  <a:lnTo>
                    <a:pt x="10593" y="40797"/>
                  </a:lnTo>
                  <a:lnTo>
                    <a:pt x="668" y="82740"/>
                  </a:lnTo>
                  <a:lnTo>
                    <a:pt x="0" y="124173"/>
                  </a:lnTo>
                  <a:lnTo>
                    <a:pt x="4271" y="153148"/>
                  </a:lnTo>
                  <a:lnTo>
                    <a:pt x="7507" y="158774"/>
                  </a:lnTo>
                  <a:lnTo>
                    <a:pt x="11781" y="162525"/>
                  </a:lnTo>
                  <a:lnTo>
                    <a:pt x="16747" y="165026"/>
                  </a:lnTo>
                  <a:lnTo>
                    <a:pt x="22174" y="165282"/>
                  </a:lnTo>
                  <a:lnTo>
                    <a:pt x="33849" y="161803"/>
                  </a:lnTo>
                  <a:lnTo>
                    <a:pt x="46094" y="149909"/>
                  </a:lnTo>
                  <a:lnTo>
                    <a:pt x="63005" y="121498"/>
                  </a:lnTo>
                  <a:lnTo>
                    <a:pt x="82099" y="75163"/>
                  </a:lnTo>
                  <a:lnTo>
                    <a:pt x="82676" y="73623"/>
                  </a:lnTo>
                  <a:lnTo>
                    <a:pt x="83060" y="73302"/>
                  </a:lnTo>
                  <a:lnTo>
                    <a:pt x="84193" y="76944"/>
                  </a:lnTo>
                  <a:lnTo>
                    <a:pt x="96041" y="120997"/>
                  </a:lnTo>
                  <a:lnTo>
                    <a:pt x="105484" y="133184"/>
                  </a:lnTo>
                  <a:lnTo>
                    <a:pt x="134629" y="150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952">
              <a:extLst>
                <a:ext uri="{FF2B5EF4-FFF2-40B4-BE49-F238E27FC236}">
                  <a16:creationId xmlns:a16="http://schemas.microsoft.com/office/drawing/2014/main" xmlns="" id="{B733BEA8-1453-441C-AF42-C99927D36111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1212850" y="661544"/>
              <a:ext cx="292101" cy="449213"/>
            </a:xfrm>
            <a:custGeom>
              <a:avLst/>
              <a:gdLst/>
              <a:ahLst/>
              <a:cxnLst/>
              <a:rect l="0" t="0" r="0" b="0"/>
              <a:pathLst>
                <a:path w="292101" h="449213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706" y="324"/>
                  </a:lnTo>
                  <a:lnTo>
                    <a:pt x="3371" y="2566"/>
                  </a:lnTo>
                  <a:lnTo>
                    <a:pt x="18298" y="47069"/>
                  </a:lnTo>
                  <a:lnTo>
                    <a:pt x="26667" y="92634"/>
                  </a:lnTo>
                  <a:lnTo>
                    <a:pt x="33254" y="133669"/>
                  </a:lnTo>
                  <a:lnTo>
                    <a:pt x="40885" y="180834"/>
                  </a:lnTo>
                  <a:lnTo>
                    <a:pt x="44896" y="206252"/>
                  </a:lnTo>
                  <a:lnTo>
                    <a:pt x="48980" y="232370"/>
                  </a:lnTo>
                  <a:lnTo>
                    <a:pt x="53115" y="257543"/>
                  </a:lnTo>
                  <a:lnTo>
                    <a:pt x="57282" y="282086"/>
                  </a:lnTo>
                  <a:lnTo>
                    <a:pt x="64970" y="327231"/>
                  </a:lnTo>
                  <a:lnTo>
                    <a:pt x="70738" y="363758"/>
                  </a:lnTo>
                  <a:lnTo>
                    <a:pt x="81324" y="405347"/>
                  </a:lnTo>
                  <a:lnTo>
                    <a:pt x="91767" y="432973"/>
                  </a:lnTo>
                  <a:lnTo>
                    <a:pt x="92928" y="433612"/>
                  </a:lnTo>
                  <a:lnTo>
                    <a:pt x="93702" y="432627"/>
                  </a:lnTo>
                  <a:lnTo>
                    <a:pt x="103835" y="386971"/>
                  </a:lnTo>
                  <a:lnTo>
                    <a:pt x="111060" y="353385"/>
                  </a:lnTo>
                  <a:lnTo>
                    <a:pt x="121650" y="311648"/>
                  </a:lnTo>
                  <a:lnTo>
                    <a:pt x="125415" y="298498"/>
                  </a:lnTo>
                  <a:lnTo>
                    <a:pt x="125943" y="298806"/>
                  </a:lnTo>
                  <a:lnTo>
                    <a:pt x="140722" y="341531"/>
                  </a:lnTo>
                  <a:lnTo>
                    <a:pt x="156466" y="379789"/>
                  </a:lnTo>
                  <a:lnTo>
                    <a:pt x="187070" y="423901"/>
                  </a:lnTo>
                  <a:lnTo>
                    <a:pt x="208534" y="444333"/>
                  </a:lnTo>
                  <a:lnTo>
                    <a:pt x="215928" y="447535"/>
                  </a:lnTo>
                  <a:lnTo>
                    <a:pt x="231670" y="449212"/>
                  </a:lnTo>
                  <a:lnTo>
                    <a:pt x="238408" y="446554"/>
                  </a:lnTo>
                  <a:lnTo>
                    <a:pt x="249657" y="436076"/>
                  </a:lnTo>
                  <a:lnTo>
                    <a:pt x="263924" y="397454"/>
                  </a:lnTo>
                  <a:lnTo>
                    <a:pt x="270875" y="358044"/>
                  </a:lnTo>
                  <a:lnTo>
                    <a:pt x="273717" y="335681"/>
                  </a:lnTo>
                  <a:lnTo>
                    <a:pt x="275611" y="309484"/>
                  </a:lnTo>
                  <a:lnTo>
                    <a:pt x="276874" y="280730"/>
                  </a:lnTo>
                  <a:lnTo>
                    <a:pt x="277716" y="250272"/>
                  </a:lnTo>
                  <a:lnTo>
                    <a:pt x="278277" y="221500"/>
                  </a:lnTo>
                  <a:lnTo>
                    <a:pt x="278652" y="193852"/>
                  </a:lnTo>
                  <a:lnTo>
                    <a:pt x="278901" y="166953"/>
                  </a:lnTo>
                  <a:lnTo>
                    <a:pt x="279178" y="123896"/>
                  </a:lnTo>
                  <a:lnTo>
                    <a:pt x="277453" y="81296"/>
                  </a:lnTo>
                  <a:lnTo>
                    <a:pt x="273920" y="61001"/>
                  </a:lnTo>
                  <a:lnTo>
                    <a:pt x="274335" y="60042"/>
                  </a:lnTo>
                  <a:lnTo>
                    <a:pt x="275318" y="60108"/>
                  </a:lnTo>
                  <a:lnTo>
                    <a:pt x="276679" y="60857"/>
                  </a:lnTo>
                  <a:lnTo>
                    <a:pt x="292100" y="94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394">
            <a:extLst>
              <a:ext uri="{FF2B5EF4-FFF2-40B4-BE49-F238E27FC236}">
                <a16:creationId xmlns:a16="http://schemas.microsoft.com/office/drawing/2014/main" xmlns="" id="{4849E3DF-C8EB-48CD-A933-629E7A8E1CBE}"/>
              </a:ext>
            </a:extLst>
          </p:cNvPr>
          <p:cNvGrpSpPr/>
          <p:nvPr/>
        </p:nvGrpSpPr>
        <p:grpSpPr>
          <a:xfrm>
            <a:off x="1358900" y="692150"/>
            <a:ext cx="2273301" cy="755651"/>
            <a:chOff x="1358900" y="692150"/>
            <a:chExt cx="2273301" cy="755651"/>
          </a:xfrm>
        </p:grpSpPr>
        <p:sp>
          <p:nvSpPr>
            <p:cNvPr id="9" name="SMARTInkShape-1953">
              <a:extLst>
                <a:ext uri="{FF2B5EF4-FFF2-40B4-BE49-F238E27FC236}">
                  <a16:creationId xmlns:a16="http://schemas.microsoft.com/office/drawing/2014/main" xmlns="" id="{8BAE14D8-BB30-41B1-A42A-C332AAA643E7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3620383" y="1028700"/>
              <a:ext cx="11818" cy="10009"/>
            </a:xfrm>
            <a:custGeom>
              <a:avLst/>
              <a:gdLst/>
              <a:ahLst/>
              <a:cxnLst/>
              <a:rect l="0" t="0" r="0" b="0"/>
              <a:pathLst>
                <a:path w="11818" h="10009">
                  <a:moveTo>
                    <a:pt x="5467" y="6350"/>
                  </a:moveTo>
                  <a:lnTo>
                    <a:pt x="5467" y="6350"/>
                  </a:lnTo>
                  <a:lnTo>
                    <a:pt x="2096" y="9721"/>
                  </a:lnTo>
                  <a:lnTo>
                    <a:pt x="1103" y="10008"/>
                  </a:lnTo>
                  <a:lnTo>
                    <a:pt x="441" y="9494"/>
                  </a:lnTo>
                  <a:lnTo>
                    <a:pt x="0" y="8446"/>
                  </a:lnTo>
                  <a:lnTo>
                    <a:pt x="1116" y="7042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954">
              <a:extLst>
                <a:ext uri="{FF2B5EF4-FFF2-40B4-BE49-F238E27FC236}">
                  <a16:creationId xmlns:a16="http://schemas.microsoft.com/office/drawing/2014/main" xmlns="" id="{177CE5EA-5B9C-461A-90A6-BA158D74BA7B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3613150" y="896233"/>
              <a:ext cx="1" cy="11818"/>
            </a:xfrm>
            <a:custGeom>
              <a:avLst/>
              <a:gdLst/>
              <a:ahLst/>
              <a:cxnLst/>
              <a:rect l="0" t="0" r="0" b="0"/>
              <a:pathLst>
                <a:path w="1" h="118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955">
              <a:extLst>
                <a:ext uri="{FF2B5EF4-FFF2-40B4-BE49-F238E27FC236}">
                  <a16:creationId xmlns:a16="http://schemas.microsoft.com/office/drawing/2014/main" xmlns="" id="{4A57ADDE-462B-4F81-9FBE-B259B9E72836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1549400" y="1225550"/>
              <a:ext cx="1892301" cy="222251"/>
            </a:xfrm>
            <a:custGeom>
              <a:avLst/>
              <a:gdLst/>
              <a:ahLst/>
              <a:cxnLst/>
              <a:rect l="0" t="0" r="0" b="0"/>
              <a:pathLst>
                <a:path w="1892301" h="222251">
                  <a:moveTo>
                    <a:pt x="0" y="222250"/>
                  </a:moveTo>
                  <a:lnTo>
                    <a:pt x="0" y="222250"/>
                  </a:lnTo>
                  <a:lnTo>
                    <a:pt x="46445" y="220368"/>
                  </a:lnTo>
                  <a:lnTo>
                    <a:pt x="69063" y="218879"/>
                  </a:lnTo>
                  <a:lnTo>
                    <a:pt x="100370" y="216475"/>
                  </a:lnTo>
                  <a:lnTo>
                    <a:pt x="137469" y="213461"/>
                  </a:lnTo>
                  <a:lnTo>
                    <a:pt x="178429" y="210041"/>
                  </a:lnTo>
                  <a:lnTo>
                    <a:pt x="226903" y="204938"/>
                  </a:lnTo>
                  <a:lnTo>
                    <a:pt x="280385" y="198714"/>
                  </a:lnTo>
                  <a:lnTo>
                    <a:pt x="337207" y="191743"/>
                  </a:lnTo>
                  <a:lnTo>
                    <a:pt x="399782" y="184273"/>
                  </a:lnTo>
                  <a:lnTo>
                    <a:pt x="466194" y="176471"/>
                  </a:lnTo>
                  <a:lnTo>
                    <a:pt x="535162" y="168447"/>
                  </a:lnTo>
                  <a:lnTo>
                    <a:pt x="607953" y="160981"/>
                  </a:lnTo>
                  <a:lnTo>
                    <a:pt x="683291" y="153888"/>
                  </a:lnTo>
                  <a:lnTo>
                    <a:pt x="760327" y="147042"/>
                  </a:lnTo>
                  <a:lnTo>
                    <a:pt x="837790" y="139656"/>
                  </a:lnTo>
                  <a:lnTo>
                    <a:pt x="915538" y="131909"/>
                  </a:lnTo>
                  <a:lnTo>
                    <a:pt x="993475" y="123923"/>
                  </a:lnTo>
                  <a:lnTo>
                    <a:pt x="1068717" y="117188"/>
                  </a:lnTo>
                  <a:lnTo>
                    <a:pt x="1142161" y="111286"/>
                  </a:lnTo>
                  <a:lnTo>
                    <a:pt x="1214407" y="105941"/>
                  </a:lnTo>
                  <a:lnTo>
                    <a:pt x="1285149" y="100260"/>
                  </a:lnTo>
                  <a:lnTo>
                    <a:pt x="1354889" y="94357"/>
                  </a:lnTo>
                  <a:lnTo>
                    <a:pt x="1423959" y="88305"/>
                  </a:lnTo>
                  <a:lnTo>
                    <a:pt x="1487645" y="82153"/>
                  </a:lnTo>
                  <a:lnTo>
                    <a:pt x="1547741" y="75935"/>
                  </a:lnTo>
                  <a:lnTo>
                    <a:pt x="1605444" y="69674"/>
                  </a:lnTo>
                  <a:lnTo>
                    <a:pt x="1655907" y="63382"/>
                  </a:lnTo>
                  <a:lnTo>
                    <a:pt x="1701544" y="57072"/>
                  </a:lnTo>
                  <a:lnTo>
                    <a:pt x="1743962" y="50748"/>
                  </a:lnTo>
                  <a:lnTo>
                    <a:pt x="1779297" y="45121"/>
                  </a:lnTo>
                  <a:lnTo>
                    <a:pt x="1809909" y="39958"/>
                  </a:lnTo>
                  <a:lnTo>
                    <a:pt x="1857093" y="31165"/>
                  </a:lnTo>
                  <a:lnTo>
                    <a:pt x="1882767" y="24905"/>
                  </a:lnTo>
                  <a:lnTo>
                    <a:pt x="1888767" y="20836"/>
                  </a:lnTo>
                  <a:lnTo>
                    <a:pt x="1891356" y="16007"/>
                  </a:lnTo>
                  <a:lnTo>
                    <a:pt x="1892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956">
              <a:extLst>
                <a:ext uri="{FF2B5EF4-FFF2-40B4-BE49-F238E27FC236}">
                  <a16:creationId xmlns:a16="http://schemas.microsoft.com/office/drawing/2014/main" xmlns="" id="{3352DD9D-1BCF-460D-B699-5406C2ED77E4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1358900" y="1187450"/>
              <a:ext cx="2133601" cy="152401"/>
            </a:xfrm>
            <a:custGeom>
              <a:avLst/>
              <a:gdLst/>
              <a:ahLst/>
              <a:cxnLst/>
              <a:rect l="0" t="0" r="0" b="0"/>
              <a:pathLst>
                <a:path w="2133601" h="152401">
                  <a:moveTo>
                    <a:pt x="0" y="152400"/>
                  </a:moveTo>
                  <a:lnTo>
                    <a:pt x="0" y="152400"/>
                  </a:lnTo>
                  <a:lnTo>
                    <a:pt x="31985" y="150518"/>
                  </a:lnTo>
                  <a:lnTo>
                    <a:pt x="57307" y="149029"/>
                  </a:lnTo>
                  <a:lnTo>
                    <a:pt x="91121" y="145919"/>
                  </a:lnTo>
                  <a:lnTo>
                    <a:pt x="130597" y="141730"/>
                  </a:lnTo>
                  <a:lnTo>
                    <a:pt x="173848" y="136820"/>
                  </a:lnTo>
                  <a:lnTo>
                    <a:pt x="223849" y="131430"/>
                  </a:lnTo>
                  <a:lnTo>
                    <a:pt x="278349" y="125720"/>
                  </a:lnTo>
                  <a:lnTo>
                    <a:pt x="335849" y="119797"/>
                  </a:lnTo>
                  <a:lnTo>
                    <a:pt x="399583" y="113026"/>
                  </a:lnTo>
                  <a:lnTo>
                    <a:pt x="467472" y="105689"/>
                  </a:lnTo>
                  <a:lnTo>
                    <a:pt x="538131" y="97976"/>
                  </a:lnTo>
                  <a:lnTo>
                    <a:pt x="612754" y="91423"/>
                  </a:lnTo>
                  <a:lnTo>
                    <a:pt x="690020" y="85643"/>
                  </a:lnTo>
                  <a:lnTo>
                    <a:pt x="769046" y="80379"/>
                  </a:lnTo>
                  <a:lnTo>
                    <a:pt x="850659" y="75458"/>
                  </a:lnTo>
                  <a:lnTo>
                    <a:pt x="933995" y="70767"/>
                  </a:lnTo>
                  <a:lnTo>
                    <a:pt x="1018480" y="66228"/>
                  </a:lnTo>
                  <a:lnTo>
                    <a:pt x="1103731" y="62496"/>
                  </a:lnTo>
                  <a:lnTo>
                    <a:pt x="1189493" y="59303"/>
                  </a:lnTo>
                  <a:lnTo>
                    <a:pt x="1275595" y="56469"/>
                  </a:lnTo>
                  <a:lnTo>
                    <a:pt x="1359102" y="53168"/>
                  </a:lnTo>
                  <a:lnTo>
                    <a:pt x="1440879" y="49556"/>
                  </a:lnTo>
                  <a:lnTo>
                    <a:pt x="1521503" y="45738"/>
                  </a:lnTo>
                  <a:lnTo>
                    <a:pt x="1598535" y="41781"/>
                  </a:lnTo>
                  <a:lnTo>
                    <a:pt x="1673174" y="37732"/>
                  </a:lnTo>
                  <a:lnTo>
                    <a:pt x="1746215" y="33621"/>
                  </a:lnTo>
                  <a:lnTo>
                    <a:pt x="1810433" y="29470"/>
                  </a:lnTo>
                  <a:lnTo>
                    <a:pt x="1868766" y="25291"/>
                  </a:lnTo>
                  <a:lnTo>
                    <a:pt x="1923178" y="21094"/>
                  </a:lnTo>
                  <a:lnTo>
                    <a:pt x="1968624" y="17590"/>
                  </a:lnTo>
                  <a:lnTo>
                    <a:pt x="2008093" y="14549"/>
                  </a:lnTo>
                  <a:lnTo>
                    <a:pt x="2043579" y="11816"/>
                  </a:lnTo>
                  <a:lnTo>
                    <a:pt x="2088652" y="6898"/>
                  </a:lnTo>
                  <a:lnTo>
                    <a:pt x="2133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957">
              <a:extLst>
                <a:ext uri="{FF2B5EF4-FFF2-40B4-BE49-F238E27FC236}">
                  <a16:creationId xmlns:a16="http://schemas.microsoft.com/office/drawing/2014/main" xmlns="" id="{24F368C3-D794-4BBE-B7CF-F5F616CBF6A3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3340100" y="882650"/>
              <a:ext cx="184151" cy="25401"/>
            </a:xfrm>
            <a:custGeom>
              <a:avLst/>
              <a:gdLst/>
              <a:ahLst/>
              <a:cxnLst/>
              <a:rect l="0" t="0" r="0" b="0"/>
              <a:pathLst>
                <a:path w="184151" h="25401">
                  <a:moveTo>
                    <a:pt x="0" y="25400"/>
                  </a:moveTo>
                  <a:lnTo>
                    <a:pt x="0" y="25400"/>
                  </a:lnTo>
                  <a:lnTo>
                    <a:pt x="18736" y="21036"/>
                  </a:lnTo>
                  <a:lnTo>
                    <a:pt x="57841" y="18227"/>
                  </a:lnTo>
                  <a:lnTo>
                    <a:pt x="88972" y="12570"/>
                  </a:lnTo>
                  <a:lnTo>
                    <a:pt x="125385" y="7233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958">
              <a:extLst>
                <a:ext uri="{FF2B5EF4-FFF2-40B4-BE49-F238E27FC236}">
                  <a16:creationId xmlns:a16="http://schemas.microsoft.com/office/drawing/2014/main" xmlns="" id="{BFD06111-09DD-4A02-B831-E58CF12CC4F1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3375783" y="692150"/>
              <a:ext cx="65918" cy="365235"/>
            </a:xfrm>
            <a:custGeom>
              <a:avLst/>
              <a:gdLst/>
              <a:ahLst/>
              <a:cxnLst/>
              <a:rect l="0" t="0" r="0" b="0"/>
              <a:pathLst>
                <a:path w="65918" h="365235">
                  <a:moveTo>
                    <a:pt x="65917" y="0"/>
                  </a:moveTo>
                  <a:lnTo>
                    <a:pt x="65917" y="0"/>
                  </a:lnTo>
                  <a:lnTo>
                    <a:pt x="62546" y="0"/>
                  </a:lnTo>
                  <a:lnTo>
                    <a:pt x="49289" y="40182"/>
                  </a:lnTo>
                  <a:lnTo>
                    <a:pt x="39477" y="70775"/>
                  </a:lnTo>
                  <a:lnTo>
                    <a:pt x="30412" y="107891"/>
                  </a:lnTo>
                  <a:lnTo>
                    <a:pt x="21679" y="151668"/>
                  </a:lnTo>
                  <a:lnTo>
                    <a:pt x="13800" y="197936"/>
                  </a:lnTo>
                  <a:lnTo>
                    <a:pt x="7947" y="242018"/>
                  </a:lnTo>
                  <a:lnTo>
                    <a:pt x="2993" y="281365"/>
                  </a:lnTo>
                  <a:lnTo>
                    <a:pt x="0" y="327725"/>
                  </a:lnTo>
                  <a:lnTo>
                    <a:pt x="2754" y="348150"/>
                  </a:lnTo>
                  <a:lnTo>
                    <a:pt x="8681" y="361931"/>
                  </a:lnTo>
                  <a:lnTo>
                    <a:pt x="13649" y="364760"/>
                  </a:lnTo>
                  <a:lnTo>
                    <a:pt x="19783" y="365234"/>
                  </a:lnTo>
                  <a:lnTo>
                    <a:pt x="26694" y="364139"/>
                  </a:lnTo>
                  <a:lnTo>
                    <a:pt x="32712" y="360587"/>
                  </a:lnTo>
                  <a:lnTo>
                    <a:pt x="53217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959">
              <a:extLst>
                <a:ext uri="{FF2B5EF4-FFF2-40B4-BE49-F238E27FC236}">
                  <a16:creationId xmlns:a16="http://schemas.microsoft.com/office/drawing/2014/main" xmlns="" id="{A97BB642-0E99-4162-9F9B-4A3CD614289D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3219450" y="887497"/>
              <a:ext cx="67888" cy="155626"/>
            </a:xfrm>
            <a:custGeom>
              <a:avLst/>
              <a:gdLst/>
              <a:ahLst/>
              <a:cxnLst/>
              <a:rect l="0" t="0" r="0" b="0"/>
              <a:pathLst>
                <a:path w="67888" h="155626">
                  <a:moveTo>
                    <a:pt x="63500" y="45953"/>
                  </a:moveTo>
                  <a:lnTo>
                    <a:pt x="63500" y="45953"/>
                  </a:lnTo>
                  <a:lnTo>
                    <a:pt x="61618" y="20205"/>
                  </a:lnTo>
                  <a:lnTo>
                    <a:pt x="60129" y="13971"/>
                  </a:lnTo>
                  <a:lnTo>
                    <a:pt x="56314" y="9109"/>
                  </a:lnTo>
                  <a:lnTo>
                    <a:pt x="44548" y="1826"/>
                  </a:lnTo>
                  <a:lnTo>
                    <a:pt x="33675" y="0"/>
                  </a:lnTo>
                  <a:lnTo>
                    <a:pt x="28800" y="501"/>
                  </a:lnTo>
                  <a:lnTo>
                    <a:pt x="19621" y="4821"/>
                  </a:lnTo>
                  <a:lnTo>
                    <a:pt x="15197" y="7948"/>
                  </a:lnTo>
                  <a:lnTo>
                    <a:pt x="12248" y="12150"/>
                  </a:lnTo>
                  <a:lnTo>
                    <a:pt x="8971" y="22463"/>
                  </a:lnTo>
                  <a:lnTo>
                    <a:pt x="13159" y="35983"/>
                  </a:lnTo>
                  <a:lnTo>
                    <a:pt x="45047" y="79267"/>
                  </a:lnTo>
                  <a:lnTo>
                    <a:pt x="63226" y="108508"/>
                  </a:lnTo>
                  <a:lnTo>
                    <a:pt x="67887" y="128223"/>
                  </a:lnTo>
                  <a:lnTo>
                    <a:pt x="66425" y="133961"/>
                  </a:lnTo>
                  <a:lnTo>
                    <a:pt x="59156" y="144099"/>
                  </a:lnTo>
                  <a:lnTo>
                    <a:pt x="46988" y="151427"/>
                  </a:lnTo>
                  <a:lnTo>
                    <a:pt x="32878" y="155625"/>
                  </a:lnTo>
                  <a:lnTo>
                    <a:pt x="19552" y="155138"/>
                  </a:lnTo>
                  <a:lnTo>
                    <a:pt x="14446" y="151904"/>
                  </a:lnTo>
                  <a:lnTo>
                    <a:pt x="0" y="128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960">
              <a:extLst>
                <a:ext uri="{FF2B5EF4-FFF2-40B4-BE49-F238E27FC236}">
                  <a16:creationId xmlns:a16="http://schemas.microsoft.com/office/drawing/2014/main" xmlns="" id="{D96D2E32-4D2D-4390-9BCB-23693467DE85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3059799" y="907039"/>
              <a:ext cx="127902" cy="146926"/>
            </a:xfrm>
            <a:custGeom>
              <a:avLst/>
              <a:gdLst/>
              <a:ahLst/>
              <a:cxnLst/>
              <a:rect l="0" t="0" r="0" b="0"/>
              <a:pathLst>
                <a:path w="127902" h="146926">
                  <a:moveTo>
                    <a:pt x="7251" y="70861"/>
                  </a:moveTo>
                  <a:lnTo>
                    <a:pt x="7251" y="70861"/>
                  </a:lnTo>
                  <a:lnTo>
                    <a:pt x="7251" y="74232"/>
                  </a:lnTo>
                  <a:lnTo>
                    <a:pt x="8662" y="75225"/>
                  </a:lnTo>
                  <a:lnTo>
                    <a:pt x="13993" y="76328"/>
                  </a:lnTo>
                  <a:lnTo>
                    <a:pt x="21066" y="73056"/>
                  </a:lnTo>
                  <a:lnTo>
                    <a:pt x="63955" y="35125"/>
                  </a:lnTo>
                  <a:lnTo>
                    <a:pt x="76577" y="14412"/>
                  </a:lnTo>
                  <a:lnTo>
                    <a:pt x="77457" y="9239"/>
                  </a:lnTo>
                  <a:lnTo>
                    <a:pt x="76633" y="5085"/>
                  </a:lnTo>
                  <a:lnTo>
                    <a:pt x="74672" y="1610"/>
                  </a:lnTo>
                  <a:lnTo>
                    <a:pt x="70542" y="0"/>
                  </a:lnTo>
                  <a:lnTo>
                    <a:pt x="58429" y="91"/>
                  </a:lnTo>
                  <a:lnTo>
                    <a:pt x="35742" y="10851"/>
                  </a:lnTo>
                  <a:lnTo>
                    <a:pt x="14517" y="34187"/>
                  </a:lnTo>
                  <a:lnTo>
                    <a:pt x="1564" y="66815"/>
                  </a:lnTo>
                  <a:lnTo>
                    <a:pt x="0" y="99923"/>
                  </a:lnTo>
                  <a:lnTo>
                    <a:pt x="6145" y="117644"/>
                  </a:lnTo>
                  <a:lnTo>
                    <a:pt x="16637" y="131870"/>
                  </a:lnTo>
                  <a:lnTo>
                    <a:pt x="30708" y="142897"/>
                  </a:lnTo>
                  <a:lnTo>
                    <a:pt x="50132" y="146856"/>
                  </a:lnTo>
                  <a:lnTo>
                    <a:pt x="61238" y="146925"/>
                  </a:lnTo>
                  <a:lnTo>
                    <a:pt x="100466" y="130166"/>
                  </a:lnTo>
                  <a:lnTo>
                    <a:pt x="127901" y="115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961">
              <a:extLst>
                <a:ext uri="{FF2B5EF4-FFF2-40B4-BE49-F238E27FC236}">
                  <a16:creationId xmlns:a16="http://schemas.microsoft.com/office/drawing/2014/main" xmlns="" id="{BE09E2BD-11D2-4E21-B6A3-4E455B30BFBD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2799383" y="698057"/>
              <a:ext cx="318468" cy="76644"/>
            </a:xfrm>
            <a:custGeom>
              <a:avLst/>
              <a:gdLst/>
              <a:ahLst/>
              <a:cxnLst/>
              <a:rect l="0" t="0" r="0" b="0"/>
              <a:pathLst>
                <a:path w="318468" h="76644">
                  <a:moveTo>
                    <a:pt x="7317" y="76643"/>
                  </a:moveTo>
                  <a:lnTo>
                    <a:pt x="7317" y="76643"/>
                  </a:lnTo>
                  <a:lnTo>
                    <a:pt x="575" y="76643"/>
                  </a:lnTo>
                  <a:lnTo>
                    <a:pt x="0" y="75937"/>
                  </a:lnTo>
                  <a:lnTo>
                    <a:pt x="1028" y="74762"/>
                  </a:lnTo>
                  <a:lnTo>
                    <a:pt x="26301" y="61063"/>
                  </a:lnTo>
                  <a:lnTo>
                    <a:pt x="59499" y="48081"/>
                  </a:lnTo>
                  <a:lnTo>
                    <a:pt x="104592" y="32904"/>
                  </a:lnTo>
                  <a:lnTo>
                    <a:pt x="131434" y="24906"/>
                  </a:lnTo>
                  <a:lnTo>
                    <a:pt x="159911" y="16752"/>
                  </a:lnTo>
                  <a:lnTo>
                    <a:pt x="185952" y="10610"/>
                  </a:lnTo>
                  <a:lnTo>
                    <a:pt x="210368" y="5810"/>
                  </a:lnTo>
                  <a:lnTo>
                    <a:pt x="253490" y="6"/>
                  </a:lnTo>
                  <a:lnTo>
                    <a:pt x="297333" y="0"/>
                  </a:lnTo>
                  <a:lnTo>
                    <a:pt x="318467" y="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962">
              <a:extLst>
                <a:ext uri="{FF2B5EF4-FFF2-40B4-BE49-F238E27FC236}">
                  <a16:creationId xmlns:a16="http://schemas.microsoft.com/office/drawing/2014/main" xmlns="" id="{42A992A6-9256-448B-9BC7-93F1AEFC0139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2959100" y="719315"/>
              <a:ext cx="19051" cy="357463"/>
            </a:xfrm>
            <a:custGeom>
              <a:avLst/>
              <a:gdLst/>
              <a:ahLst/>
              <a:cxnLst/>
              <a:rect l="0" t="0" r="0" b="0"/>
              <a:pathLst>
                <a:path w="19051" h="357463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3371" y="5500"/>
                  </a:lnTo>
                  <a:lnTo>
                    <a:pt x="10831" y="43101"/>
                  </a:lnTo>
                  <a:lnTo>
                    <a:pt x="14927" y="76972"/>
                  </a:lnTo>
                  <a:lnTo>
                    <a:pt x="17217" y="121188"/>
                  </a:lnTo>
                  <a:lnTo>
                    <a:pt x="17828" y="145820"/>
                  </a:lnTo>
                  <a:lnTo>
                    <a:pt x="17530" y="170709"/>
                  </a:lnTo>
                  <a:lnTo>
                    <a:pt x="16626" y="195767"/>
                  </a:lnTo>
                  <a:lnTo>
                    <a:pt x="15317" y="220940"/>
                  </a:lnTo>
                  <a:lnTo>
                    <a:pt x="13863" y="267724"/>
                  </a:lnTo>
                  <a:lnTo>
                    <a:pt x="13217" y="307802"/>
                  </a:lnTo>
                  <a:lnTo>
                    <a:pt x="12802" y="350883"/>
                  </a:lnTo>
                  <a:lnTo>
                    <a:pt x="12768" y="356100"/>
                  </a:lnTo>
                  <a:lnTo>
                    <a:pt x="13451" y="357462"/>
                  </a:lnTo>
                  <a:lnTo>
                    <a:pt x="14612" y="356253"/>
                  </a:lnTo>
                  <a:lnTo>
                    <a:pt x="19050" y="347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395">
            <a:extLst>
              <a:ext uri="{FF2B5EF4-FFF2-40B4-BE49-F238E27FC236}">
                <a16:creationId xmlns:a16="http://schemas.microsoft.com/office/drawing/2014/main" xmlns="" id="{33D2C0F8-184A-43C3-BDCF-015B24FAF290}"/>
              </a:ext>
            </a:extLst>
          </p:cNvPr>
          <p:cNvGrpSpPr/>
          <p:nvPr/>
        </p:nvGrpSpPr>
        <p:grpSpPr>
          <a:xfrm>
            <a:off x="5442428" y="820915"/>
            <a:ext cx="1409223" cy="506236"/>
            <a:chOff x="5442428" y="820915"/>
            <a:chExt cx="1409223" cy="506236"/>
          </a:xfrm>
        </p:grpSpPr>
        <p:sp>
          <p:nvSpPr>
            <p:cNvPr id="20" name="SMARTInkShape-1963">
              <a:extLst>
                <a:ext uri="{FF2B5EF4-FFF2-40B4-BE49-F238E27FC236}">
                  <a16:creationId xmlns:a16="http://schemas.microsoft.com/office/drawing/2014/main" xmlns="" id="{07944006-A1BF-49A3-B77A-8D0C9A9A22FD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6307853" y="820915"/>
              <a:ext cx="67548" cy="299028"/>
            </a:xfrm>
            <a:custGeom>
              <a:avLst/>
              <a:gdLst/>
              <a:ahLst/>
              <a:cxnLst/>
              <a:rect l="0" t="0" r="0" b="0"/>
              <a:pathLst>
                <a:path w="67548" h="299028">
                  <a:moveTo>
                    <a:pt x="35797" y="10935"/>
                  </a:moveTo>
                  <a:lnTo>
                    <a:pt x="35797" y="10935"/>
                  </a:lnTo>
                  <a:lnTo>
                    <a:pt x="41264" y="0"/>
                  </a:lnTo>
                  <a:lnTo>
                    <a:pt x="41559" y="117"/>
                  </a:lnTo>
                  <a:lnTo>
                    <a:pt x="41885" y="2129"/>
                  </a:lnTo>
                  <a:lnTo>
                    <a:pt x="33324" y="42562"/>
                  </a:lnTo>
                  <a:lnTo>
                    <a:pt x="24246" y="88274"/>
                  </a:lnTo>
                  <a:lnTo>
                    <a:pt x="18669" y="126447"/>
                  </a:lnTo>
                  <a:lnTo>
                    <a:pt x="11486" y="166931"/>
                  </a:lnTo>
                  <a:lnTo>
                    <a:pt x="5471" y="204679"/>
                  </a:lnTo>
                  <a:lnTo>
                    <a:pt x="0" y="252020"/>
                  </a:lnTo>
                  <a:lnTo>
                    <a:pt x="261" y="282746"/>
                  </a:lnTo>
                  <a:lnTo>
                    <a:pt x="3069" y="294017"/>
                  </a:lnTo>
                  <a:lnTo>
                    <a:pt x="4806" y="297023"/>
                  </a:lnTo>
                  <a:lnTo>
                    <a:pt x="6670" y="299027"/>
                  </a:lnTo>
                  <a:lnTo>
                    <a:pt x="10735" y="298952"/>
                  </a:lnTo>
                  <a:lnTo>
                    <a:pt x="22777" y="295106"/>
                  </a:lnTo>
                  <a:lnTo>
                    <a:pt x="45423" y="278265"/>
                  </a:lnTo>
                  <a:lnTo>
                    <a:pt x="56068" y="263333"/>
                  </a:lnTo>
                  <a:lnTo>
                    <a:pt x="67547" y="2395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964">
              <a:extLst>
                <a:ext uri="{FF2B5EF4-FFF2-40B4-BE49-F238E27FC236}">
                  <a16:creationId xmlns:a16="http://schemas.microsoft.com/office/drawing/2014/main" xmlns="" id="{CDA9F010-B35A-4649-B996-12D0A00E44AD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6108700" y="1001733"/>
              <a:ext cx="130571" cy="318078"/>
            </a:xfrm>
            <a:custGeom>
              <a:avLst/>
              <a:gdLst/>
              <a:ahLst/>
              <a:cxnLst/>
              <a:rect l="0" t="0" r="0" b="0"/>
              <a:pathLst>
                <a:path w="130571" h="318078">
                  <a:moveTo>
                    <a:pt x="44450" y="46017"/>
                  </a:moveTo>
                  <a:lnTo>
                    <a:pt x="44450" y="46017"/>
                  </a:lnTo>
                  <a:lnTo>
                    <a:pt x="47821" y="42646"/>
                  </a:lnTo>
                  <a:lnTo>
                    <a:pt x="48108" y="41653"/>
                  </a:lnTo>
                  <a:lnTo>
                    <a:pt x="47595" y="40991"/>
                  </a:lnTo>
                  <a:lnTo>
                    <a:pt x="46545" y="40550"/>
                  </a:lnTo>
                  <a:lnTo>
                    <a:pt x="46553" y="41666"/>
                  </a:lnTo>
                  <a:lnTo>
                    <a:pt x="48442" y="46670"/>
                  </a:lnTo>
                  <a:lnTo>
                    <a:pt x="43583" y="88036"/>
                  </a:lnTo>
                  <a:lnTo>
                    <a:pt x="35961" y="127141"/>
                  </a:lnTo>
                  <a:lnTo>
                    <a:pt x="28682" y="158978"/>
                  </a:lnTo>
                  <a:lnTo>
                    <a:pt x="20744" y="194294"/>
                  </a:lnTo>
                  <a:lnTo>
                    <a:pt x="16275" y="229275"/>
                  </a:lnTo>
                  <a:lnTo>
                    <a:pt x="13759" y="275058"/>
                  </a:lnTo>
                  <a:lnTo>
                    <a:pt x="14895" y="305322"/>
                  </a:lnTo>
                  <a:lnTo>
                    <a:pt x="17909" y="315780"/>
                  </a:lnTo>
                  <a:lnTo>
                    <a:pt x="19700" y="317581"/>
                  </a:lnTo>
                  <a:lnTo>
                    <a:pt x="21601" y="318077"/>
                  </a:lnTo>
                  <a:lnTo>
                    <a:pt x="25593" y="309219"/>
                  </a:lnTo>
                  <a:lnTo>
                    <a:pt x="35569" y="274992"/>
                  </a:lnTo>
                  <a:lnTo>
                    <a:pt x="46148" y="237389"/>
                  </a:lnTo>
                  <a:lnTo>
                    <a:pt x="57905" y="190103"/>
                  </a:lnTo>
                  <a:lnTo>
                    <a:pt x="65414" y="163946"/>
                  </a:lnTo>
                  <a:lnTo>
                    <a:pt x="73948" y="136631"/>
                  </a:lnTo>
                  <a:lnTo>
                    <a:pt x="83166" y="108543"/>
                  </a:lnTo>
                  <a:lnTo>
                    <a:pt x="97170" y="64164"/>
                  </a:lnTo>
                  <a:lnTo>
                    <a:pt x="109225" y="20820"/>
                  </a:lnTo>
                  <a:lnTo>
                    <a:pt x="113297" y="274"/>
                  </a:lnTo>
                  <a:lnTo>
                    <a:pt x="114336" y="0"/>
                  </a:lnTo>
                  <a:lnTo>
                    <a:pt x="117374" y="3457"/>
                  </a:lnTo>
                  <a:lnTo>
                    <a:pt x="128731" y="41817"/>
                  </a:lnTo>
                  <a:lnTo>
                    <a:pt x="130570" y="78404"/>
                  </a:lnTo>
                  <a:lnTo>
                    <a:pt x="126000" y="103450"/>
                  </a:lnTo>
                  <a:lnTo>
                    <a:pt x="113620" y="124930"/>
                  </a:lnTo>
                  <a:lnTo>
                    <a:pt x="95653" y="143178"/>
                  </a:lnTo>
                  <a:lnTo>
                    <a:pt x="62444" y="163235"/>
                  </a:lnTo>
                  <a:lnTo>
                    <a:pt x="40688" y="168669"/>
                  </a:lnTo>
                  <a:lnTo>
                    <a:pt x="31358" y="167297"/>
                  </a:lnTo>
                  <a:lnTo>
                    <a:pt x="0" y="1476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965">
              <a:extLst>
                <a:ext uri="{FF2B5EF4-FFF2-40B4-BE49-F238E27FC236}">
                  <a16:creationId xmlns:a16="http://schemas.microsoft.com/office/drawing/2014/main" xmlns="" id="{EC5FA25C-8B35-4961-B5C4-DBA5F24CBCB3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6003202" y="1028033"/>
              <a:ext cx="108128" cy="134232"/>
            </a:xfrm>
            <a:custGeom>
              <a:avLst/>
              <a:gdLst/>
              <a:ahLst/>
              <a:cxnLst/>
              <a:rect l="0" t="0" r="0" b="0"/>
              <a:pathLst>
                <a:path w="108128" h="134232">
                  <a:moveTo>
                    <a:pt x="10248" y="51467"/>
                  </a:moveTo>
                  <a:lnTo>
                    <a:pt x="10248" y="51467"/>
                  </a:lnTo>
                  <a:lnTo>
                    <a:pt x="10247" y="28355"/>
                  </a:lnTo>
                  <a:lnTo>
                    <a:pt x="10247" y="73657"/>
                  </a:lnTo>
                  <a:lnTo>
                    <a:pt x="2078" y="113220"/>
                  </a:lnTo>
                  <a:lnTo>
                    <a:pt x="2383" y="125480"/>
                  </a:lnTo>
                  <a:lnTo>
                    <a:pt x="0" y="134231"/>
                  </a:lnTo>
                  <a:lnTo>
                    <a:pt x="1695" y="131525"/>
                  </a:lnTo>
                  <a:lnTo>
                    <a:pt x="12543" y="85910"/>
                  </a:lnTo>
                  <a:lnTo>
                    <a:pt x="20866" y="40867"/>
                  </a:lnTo>
                  <a:lnTo>
                    <a:pt x="27192" y="22142"/>
                  </a:lnTo>
                  <a:lnTo>
                    <a:pt x="31418" y="17267"/>
                  </a:lnTo>
                  <a:lnTo>
                    <a:pt x="33534" y="16673"/>
                  </a:lnTo>
                  <a:lnTo>
                    <a:pt x="35650" y="16982"/>
                  </a:lnTo>
                  <a:lnTo>
                    <a:pt x="37766" y="17894"/>
                  </a:lnTo>
                  <a:lnTo>
                    <a:pt x="39177" y="20618"/>
                  </a:lnTo>
                  <a:lnTo>
                    <a:pt x="41833" y="58241"/>
                  </a:lnTo>
                  <a:lnTo>
                    <a:pt x="41976" y="73709"/>
                  </a:lnTo>
                  <a:lnTo>
                    <a:pt x="41988" y="72406"/>
                  </a:lnTo>
                  <a:lnTo>
                    <a:pt x="67728" y="25088"/>
                  </a:lnTo>
                  <a:lnTo>
                    <a:pt x="76012" y="10815"/>
                  </a:lnTo>
                  <a:lnTo>
                    <a:pt x="84397" y="2120"/>
                  </a:lnTo>
                  <a:lnTo>
                    <a:pt x="88608" y="224"/>
                  </a:lnTo>
                  <a:lnTo>
                    <a:pt x="97050" y="0"/>
                  </a:lnTo>
                  <a:lnTo>
                    <a:pt x="99866" y="2339"/>
                  </a:lnTo>
                  <a:lnTo>
                    <a:pt x="108127" y="30494"/>
                  </a:lnTo>
                  <a:lnTo>
                    <a:pt x="106054" y="73719"/>
                  </a:lnTo>
                  <a:lnTo>
                    <a:pt x="99148" y="1022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966">
              <a:extLst>
                <a:ext uri="{FF2B5EF4-FFF2-40B4-BE49-F238E27FC236}">
                  <a16:creationId xmlns:a16="http://schemas.microsoft.com/office/drawing/2014/main" xmlns="" id="{A2B976AD-04C1-4219-91CD-006DECE63440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5871600" y="1047750"/>
              <a:ext cx="110101" cy="115097"/>
            </a:xfrm>
            <a:custGeom>
              <a:avLst/>
              <a:gdLst/>
              <a:ahLst/>
              <a:cxnLst/>
              <a:rect l="0" t="0" r="0" b="0"/>
              <a:pathLst>
                <a:path w="110101" h="115097">
                  <a:moveTo>
                    <a:pt x="21200" y="0"/>
                  </a:moveTo>
                  <a:lnTo>
                    <a:pt x="21200" y="0"/>
                  </a:lnTo>
                  <a:lnTo>
                    <a:pt x="17829" y="0"/>
                  </a:lnTo>
                  <a:lnTo>
                    <a:pt x="14293" y="1881"/>
                  </a:lnTo>
                  <a:lnTo>
                    <a:pt x="12361" y="3371"/>
                  </a:lnTo>
                  <a:lnTo>
                    <a:pt x="6273" y="15580"/>
                  </a:lnTo>
                  <a:lnTo>
                    <a:pt x="0" y="35974"/>
                  </a:lnTo>
                  <a:lnTo>
                    <a:pt x="1379" y="76478"/>
                  </a:lnTo>
                  <a:lnTo>
                    <a:pt x="3218" y="91846"/>
                  </a:lnTo>
                  <a:lnTo>
                    <a:pt x="11482" y="107725"/>
                  </a:lnTo>
                  <a:lnTo>
                    <a:pt x="16411" y="114435"/>
                  </a:lnTo>
                  <a:lnTo>
                    <a:pt x="20123" y="115096"/>
                  </a:lnTo>
                  <a:lnTo>
                    <a:pt x="29893" y="112067"/>
                  </a:lnTo>
                  <a:lnTo>
                    <a:pt x="47295" y="95686"/>
                  </a:lnTo>
                  <a:lnTo>
                    <a:pt x="66362" y="59797"/>
                  </a:lnTo>
                  <a:lnTo>
                    <a:pt x="73778" y="31280"/>
                  </a:lnTo>
                  <a:lnTo>
                    <a:pt x="72374" y="9912"/>
                  </a:lnTo>
                  <a:lnTo>
                    <a:pt x="72249" y="10136"/>
                  </a:lnTo>
                  <a:lnTo>
                    <a:pt x="70167" y="22515"/>
                  </a:lnTo>
                  <a:lnTo>
                    <a:pt x="68662" y="27710"/>
                  </a:lnTo>
                  <a:lnTo>
                    <a:pt x="69914" y="48505"/>
                  </a:lnTo>
                  <a:lnTo>
                    <a:pt x="77362" y="79405"/>
                  </a:lnTo>
                  <a:lnTo>
                    <a:pt x="84026" y="90795"/>
                  </a:lnTo>
                  <a:lnTo>
                    <a:pt x="88484" y="94397"/>
                  </a:lnTo>
                  <a:lnTo>
                    <a:pt x="110100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967">
              <a:extLst>
                <a:ext uri="{FF2B5EF4-FFF2-40B4-BE49-F238E27FC236}">
                  <a16:creationId xmlns:a16="http://schemas.microsoft.com/office/drawing/2014/main" xmlns="" id="{AAD4E5E9-1411-4C1C-8E67-9B823741372C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5771912" y="1026180"/>
              <a:ext cx="57389" cy="178244"/>
            </a:xfrm>
            <a:custGeom>
              <a:avLst/>
              <a:gdLst/>
              <a:ahLst/>
              <a:cxnLst/>
              <a:rect l="0" t="0" r="0" b="0"/>
              <a:pathLst>
                <a:path w="57389" h="178244">
                  <a:moveTo>
                    <a:pt x="57388" y="21570"/>
                  </a:moveTo>
                  <a:lnTo>
                    <a:pt x="57388" y="21570"/>
                  </a:lnTo>
                  <a:lnTo>
                    <a:pt x="36684" y="2747"/>
                  </a:lnTo>
                  <a:lnTo>
                    <a:pt x="33002" y="555"/>
                  </a:lnTo>
                  <a:lnTo>
                    <a:pt x="23267" y="0"/>
                  </a:lnTo>
                  <a:lnTo>
                    <a:pt x="17707" y="840"/>
                  </a:lnTo>
                  <a:lnTo>
                    <a:pt x="7767" y="7418"/>
                  </a:lnTo>
                  <a:lnTo>
                    <a:pt x="3141" y="12135"/>
                  </a:lnTo>
                  <a:lnTo>
                    <a:pt x="762" y="18102"/>
                  </a:lnTo>
                  <a:lnTo>
                    <a:pt x="0" y="32258"/>
                  </a:lnTo>
                  <a:lnTo>
                    <a:pt x="5777" y="46076"/>
                  </a:lnTo>
                  <a:lnTo>
                    <a:pt x="30035" y="90017"/>
                  </a:lnTo>
                  <a:lnTo>
                    <a:pt x="47660" y="131278"/>
                  </a:lnTo>
                  <a:lnTo>
                    <a:pt x="48786" y="139159"/>
                  </a:lnTo>
                  <a:lnTo>
                    <a:pt x="46275" y="153560"/>
                  </a:lnTo>
                  <a:lnTo>
                    <a:pt x="40454" y="165604"/>
                  </a:lnTo>
                  <a:lnTo>
                    <a:pt x="33164" y="173309"/>
                  </a:lnTo>
                  <a:lnTo>
                    <a:pt x="23338" y="177204"/>
                  </a:lnTo>
                  <a:lnTo>
                    <a:pt x="17755" y="178243"/>
                  </a:lnTo>
                  <a:lnTo>
                    <a:pt x="13327" y="176818"/>
                  </a:lnTo>
                  <a:lnTo>
                    <a:pt x="9670" y="173752"/>
                  </a:lnTo>
                  <a:lnTo>
                    <a:pt x="6526" y="169591"/>
                  </a:lnTo>
                  <a:lnTo>
                    <a:pt x="4914" y="157443"/>
                  </a:lnTo>
                  <a:lnTo>
                    <a:pt x="6588" y="1358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968">
              <a:extLst>
                <a:ext uri="{FF2B5EF4-FFF2-40B4-BE49-F238E27FC236}">
                  <a16:creationId xmlns:a16="http://schemas.microsoft.com/office/drawing/2014/main" xmlns="" id="{F897AD78-827D-419B-976A-A983FDDC1934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5442428" y="849714"/>
              <a:ext cx="145573" cy="407957"/>
            </a:xfrm>
            <a:custGeom>
              <a:avLst/>
              <a:gdLst/>
              <a:ahLst/>
              <a:cxnLst/>
              <a:rect l="0" t="0" r="0" b="0"/>
              <a:pathLst>
                <a:path w="145573" h="407957">
                  <a:moveTo>
                    <a:pt x="50322" y="159936"/>
                  </a:moveTo>
                  <a:lnTo>
                    <a:pt x="50322" y="159936"/>
                  </a:lnTo>
                  <a:lnTo>
                    <a:pt x="46951" y="206023"/>
                  </a:lnTo>
                  <a:lnTo>
                    <a:pt x="38113" y="253084"/>
                  </a:lnTo>
                  <a:lnTo>
                    <a:pt x="30549" y="286942"/>
                  </a:lnTo>
                  <a:lnTo>
                    <a:pt x="22484" y="320100"/>
                  </a:lnTo>
                  <a:lnTo>
                    <a:pt x="10715" y="364417"/>
                  </a:lnTo>
                  <a:lnTo>
                    <a:pt x="239" y="407956"/>
                  </a:lnTo>
                  <a:lnTo>
                    <a:pt x="0" y="407833"/>
                  </a:lnTo>
                  <a:lnTo>
                    <a:pt x="5392" y="369326"/>
                  </a:lnTo>
                  <a:lnTo>
                    <a:pt x="11773" y="332255"/>
                  </a:lnTo>
                  <a:lnTo>
                    <a:pt x="15450" y="307977"/>
                  </a:lnTo>
                  <a:lnTo>
                    <a:pt x="19313" y="280502"/>
                  </a:lnTo>
                  <a:lnTo>
                    <a:pt x="23299" y="250897"/>
                  </a:lnTo>
                  <a:lnTo>
                    <a:pt x="29485" y="221988"/>
                  </a:lnTo>
                  <a:lnTo>
                    <a:pt x="37136" y="193543"/>
                  </a:lnTo>
                  <a:lnTo>
                    <a:pt x="45764" y="165407"/>
                  </a:lnTo>
                  <a:lnTo>
                    <a:pt x="53633" y="139595"/>
                  </a:lnTo>
                  <a:lnTo>
                    <a:pt x="68022" y="92099"/>
                  </a:lnTo>
                  <a:lnTo>
                    <a:pt x="79591" y="56879"/>
                  </a:lnTo>
                  <a:lnTo>
                    <a:pt x="95144" y="12265"/>
                  </a:lnTo>
                  <a:lnTo>
                    <a:pt x="100347" y="2582"/>
                  </a:lnTo>
                  <a:lnTo>
                    <a:pt x="102722" y="0"/>
                  </a:lnTo>
                  <a:lnTo>
                    <a:pt x="105011" y="1101"/>
                  </a:lnTo>
                  <a:lnTo>
                    <a:pt x="109435" y="9850"/>
                  </a:lnTo>
                  <a:lnTo>
                    <a:pt x="115893" y="47498"/>
                  </a:lnTo>
                  <a:lnTo>
                    <a:pt x="116389" y="84798"/>
                  </a:lnTo>
                  <a:lnTo>
                    <a:pt x="115669" y="128658"/>
                  </a:lnTo>
                  <a:lnTo>
                    <a:pt x="116464" y="153195"/>
                  </a:lnTo>
                  <a:lnTo>
                    <a:pt x="117700" y="178726"/>
                  </a:lnTo>
                  <a:lnTo>
                    <a:pt x="120955" y="225907"/>
                  </a:lnTo>
                  <a:lnTo>
                    <a:pt x="124754" y="268279"/>
                  </a:lnTo>
                  <a:lnTo>
                    <a:pt x="128794" y="303573"/>
                  </a:lnTo>
                  <a:lnTo>
                    <a:pt x="136430" y="349149"/>
                  </a:lnTo>
                  <a:lnTo>
                    <a:pt x="137981" y="359977"/>
                  </a:lnTo>
                  <a:lnTo>
                    <a:pt x="139100" y="362441"/>
                  </a:lnTo>
                  <a:lnTo>
                    <a:pt x="140552" y="363378"/>
                  </a:lnTo>
                  <a:lnTo>
                    <a:pt x="142225" y="363298"/>
                  </a:lnTo>
                  <a:lnTo>
                    <a:pt x="144084" y="353800"/>
                  </a:lnTo>
                  <a:lnTo>
                    <a:pt x="145572" y="3313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969">
              <a:extLst>
                <a:ext uri="{FF2B5EF4-FFF2-40B4-BE49-F238E27FC236}">
                  <a16:creationId xmlns:a16="http://schemas.microsoft.com/office/drawing/2014/main" xmlns="" id="{19BC0EF3-CC99-417D-803B-315D2F784AED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5470329" y="1092200"/>
              <a:ext cx="104972" cy="19051"/>
            </a:xfrm>
            <a:custGeom>
              <a:avLst/>
              <a:gdLst/>
              <a:ahLst/>
              <a:cxnLst/>
              <a:rect l="0" t="0" r="0" b="0"/>
              <a:pathLst>
                <a:path w="1049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5679"/>
                  </a:lnTo>
                  <a:lnTo>
                    <a:pt x="418" y="13980"/>
                  </a:lnTo>
                  <a:lnTo>
                    <a:pt x="4645" y="10212"/>
                  </a:lnTo>
                  <a:lnTo>
                    <a:pt x="34066" y="2749"/>
                  </a:lnTo>
                  <a:lnTo>
                    <a:pt x="73849" y="543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970">
              <a:extLst>
                <a:ext uri="{FF2B5EF4-FFF2-40B4-BE49-F238E27FC236}">
                  <a16:creationId xmlns:a16="http://schemas.microsoft.com/office/drawing/2014/main" xmlns="" id="{F1B6C424-7BF1-4038-A2F7-50D7EDCACA76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5659795" y="1030465"/>
              <a:ext cx="65693" cy="168034"/>
            </a:xfrm>
            <a:custGeom>
              <a:avLst/>
              <a:gdLst/>
              <a:ahLst/>
              <a:cxnLst/>
              <a:rect l="0" t="0" r="0" b="0"/>
              <a:pathLst>
                <a:path w="65693" h="168034">
                  <a:moveTo>
                    <a:pt x="55205" y="10935"/>
                  </a:moveTo>
                  <a:lnTo>
                    <a:pt x="55205" y="10935"/>
                  </a:lnTo>
                  <a:lnTo>
                    <a:pt x="48463" y="4193"/>
                  </a:lnTo>
                  <a:lnTo>
                    <a:pt x="39509" y="883"/>
                  </a:lnTo>
                  <a:lnTo>
                    <a:pt x="34157" y="0"/>
                  </a:lnTo>
                  <a:lnTo>
                    <a:pt x="22567" y="2782"/>
                  </a:lnTo>
                  <a:lnTo>
                    <a:pt x="16512" y="5500"/>
                  </a:lnTo>
                  <a:lnTo>
                    <a:pt x="7904" y="14164"/>
                  </a:lnTo>
                  <a:lnTo>
                    <a:pt x="2433" y="25070"/>
                  </a:lnTo>
                  <a:lnTo>
                    <a:pt x="0" y="36973"/>
                  </a:lnTo>
                  <a:lnTo>
                    <a:pt x="2002" y="55574"/>
                  </a:lnTo>
                  <a:lnTo>
                    <a:pt x="10435" y="74491"/>
                  </a:lnTo>
                  <a:lnTo>
                    <a:pt x="25242" y="93502"/>
                  </a:lnTo>
                  <a:lnTo>
                    <a:pt x="56703" y="120211"/>
                  </a:lnTo>
                  <a:lnTo>
                    <a:pt x="62927" y="131469"/>
                  </a:lnTo>
                  <a:lnTo>
                    <a:pt x="65692" y="141176"/>
                  </a:lnTo>
                  <a:lnTo>
                    <a:pt x="65018" y="145740"/>
                  </a:lnTo>
                  <a:lnTo>
                    <a:pt x="60507" y="154574"/>
                  </a:lnTo>
                  <a:lnTo>
                    <a:pt x="51917" y="161323"/>
                  </a:lnTo>
                  <a:lnTo>
                    <a:pt x="41749" y="165968"/>
                  </a:lnTo>
                  <a:lnTo>
                    <a:pt x="32527" y="168033"/>
                  </a:lnTo>
                  <a:lnTo>
                    <a:pt x="28797" y="167173"/>
                  </a:lnTo>
                  <a:lnTo>
                    <a:pt x="17105" y="1569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971">
              <a:extLst>
                <a:ext uri="{FF2B5EF4-FFF2-40B4-BE49-F238E27FC236}">
                  <a16:creationId xmlns:a16="http://schemas.microsoft.com/office/drawing/2014/main" xmlns="" id="{A1C24D32-FBEE-4502-8E68-913296BC9BAB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6287906" y="978194"/>
              <a:ext cx="142241" cy="107657"/>
            </a:xfrm>
            <a:custGeom>
              <a:avLst/>
              <a:gdLst/>
              <a:ahLst/>
              <a:cxnLst/>
              <a:rect l="0" t="0" r="0" b="0"/>
              <a:pathLst>
                <a:path w="142241" h="107657">
                  <a:moveTo>
                    <a:pt x="17644" y="37806"/>
                  </a:moveTo>
                  <a:lnTo>
                    <a:pt x="17644" y="37806"/>
                  </a:lnTo>
                  <a:lnTo>
                    <a:pt x="5711" y="32780"/>
                  </a:lnTo>
                  <a:lnTo>
                    <a:pt x="3339" y="32339"/>
                  </a:lnTo>
                  <a:lnTo>
                    <a:pt x="1757" y="31339"/>
                  </a:lnTo>
                  <a:lnTo>
                    <a:pt x="703" y="29967"/>
                  </a:lnTo>
                  <a:lnTo>
                    <a:pt x="0" y="28346"/>
                  </a:lnTo>
                  <a:lnTo>
                    <a:pt x="942" y="26561"/>
                  </a:lnTo>
                  <a:lnTo>
                    <a:pt x="5753" y="22695"/>
                  </a:lnTo>
                  <a:lnTo>
                    <a:pt x="45101" y="12367"/>
                  </a:lnTo>
                  <a:lnTo>
                    <a:pt x="89154" y="7303"/>
                  </a:lnTo>
                  <a:lnTo>
                    <a:pt x="136050" y="698"/>
                  </a:lnTo>
                  <a:lnTo>
                    <a:pt x="142097" y="0"/>
                  </a:lnTo>
                  <a:lnTo>
                    <a:pt x="142240" y="1313"/>
                  </a:lnTo>
                  <a:lnTo>
                    <a:pt x="135118" y="45148"/>
                  </a:lnTo>
                  <a:lnTo>
                    <a:pt x="137691" y="91507"/>
                  </a:lnTo>
                  <a:lnTo>
                    <a:pt x="138294" y="1076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972">
              <a:extLst>
                <a:ext uri="{FF2B5EF4-FFF2-40B4-BE49-F238E27FC236}">
                  <a16:creationId xmlns:a16="http://schemas.microsoft.com/office/drawing/2014/main" xmlns="" id="{B332EF1F-0281-409D-A641-FFE8594EF5BF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6452744" y="909717"/>
              <a:ext cx="11557" cy="23734"/>
            </a:xfrm>
            <a:custGeom>
              <a:avLst/>
              <a:gdLst/>
              <a:ahLst/>
              <a:cxnLst/>
              <a:rect l="0" t="0" r="0" b="0"/>
              <a:pathLst>
                <a:path w="11557" h="23734">
                  <a:moveTo>
                    <a:pt x="11556" y="23733"/>
                  </a:moveTo>
                  <a:lnTo>
                    <a:pt x="11556" y="23733"/>
                  </a:lnTo>
                  <a:lnTo>
                    <a:pt x="4649" y="6774"/>
                  </a:lnTo>
                  <a:lnTo>
                    <a:pt x="0" y="0"/>
                  </a:lnTo>
                  <a:lnTo>
                    <a:pt x="5206" y="110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973">
              <a:extLst>
                <a:ext uri="{FF2B5EF4-FFF2-40B4-BE49-F238E27FC236}">
                  <a16:creationId xmlns:a16="http://schemas.microsoft.com/office/drawing/2014/main" xmlns="" id="{87C40D30-B4EA-461C-BA6C-0E972747928C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6463973" y="965200"/>
              <a:ext cx="74001" cy="104901"/>
            </a:xfrm>
            <a:custGeom>
              <a:avLst/>
              <a:gdLst/>
              <a:ahLst/>
              <a:cxnLst/>
              <a:rect l="0" t="0" r="0" b="0"/>
              <a:pathLst>
                <a:path w="74001" h="104901">
                  <a:moveTo>
                    <a:pt x="57477" y="0"/>
                  </a:moveTo>
                  <a:lnTo>
                    <a:pt x="57477" y="0"/>
                  </a:lnTo>
                  <a:lnTo>
                    <a:pt x="47364" y="0"/>
                  </a:lnTo>
                  <a:lnTo>
                    <a:pt x="27590" y="10113"/>
                  </a:lnTo>
                  <a:lnTo>
                    <a:pt x="10600" y="29886"/>
                  </a:lnTo>
                  <a:lnTo>
                    <a:pt x="0" y="56990"/>
                  </a:lnTo>
                  <a:lnTo>
                    <a:pt x="417" y="73306"/>
                  </a:lnTo>
                  <a:lnTo>
                    <a:pt x="5306" y="86908"/>
                  </a:lnTo>
                  <a:lnTo>
                    <a:pt x="12182" y="97657"/>
                  </a:lnTo>
                  <a:lnTo>
                    <a:pt x="18108" y="101088"/>
                  </a:lnTo>
                  <a:lnTo>
                    <a:pt x="34100" y="104900"/>
                  </a:lnTo>
                  <a:lnTo>
                    <a:pt x="41187" y="103800"/>
                  </a:lnTo>
                  <a:lnTo>
                    <a:pt x="52824" y="96933"/>
                  </a:lnTo>
                  <a:lnTo>
                    <a:pt x="67309" y="84538"/>
                  </a:lnTo>
                  <a:lnTo>
                    <a:pt x="72430" y="72380"/>
                  </a:lnTo>
                  <a:lnTo>
                    <a:pt x="74000" y="58274"/>
                  </a:lnTo>
                  <a:lnTo>
                    <a:pt x="72347" y="44950"/>
                  </a:lnTo>
                  <a:lnTo>
                    <a:pt x="67378" y="35735"/>
                  </a:lnTo>
                  <a:lnTo>
                    <a:pt x="59432" y="27441"/>
                  </a:lnTo>
                  <a:lnTo>
                    <a:pt x="58346" y="24426"/>
                  </a:lnTo>
                  <a:lnTo>
                    <a:pt x="57477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974">
              <a:extLst>
                <a:ext uri="{FF2B5EF4-FFF2-40B4-BE49-F238E27FC236}">
                  <a16:creationId xmlns:a16="http://schemas.microsoft.com/office/drawing/2014/main" xmlns="" id="{31CF629A-4C87-4761-A588-77D1A554F452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6553200" y="944835"/>
              <a:ext cx="84473" cy="141016"/>
            </a:xfrm>
            <a:custGeom>
              <a:avLst/>
              <a:gdLst/>
              <a:ahLst/>
              <a:cxnLst/>
              <a:rect l="0" t="0" r="0" b="0"/>
              <a:pathLst>
                <a:path w="84473" h="141016">
                  <a:moveTo>
                    <a:pt x="0" y="14015"/>
                  </a:moveTo>
                  <a:lnTo>
                    <a:pt x="0" y="14015"/>
                  </a:lnTo>
                  <a:lnTo>
                    <a:pt x="8839" y="14015"/>
                  </a:lnTo>
                  <a:lnTo>
                    <a:pt x="10831" y="16132"/>
                  </a:lnTo>
                  <a:lnTo>
                    <a:pt x="14927" y="24128"/>
                  </a:lnTo>
                  <a:lnTo>
                    <a:pt x="18507" y="66425"/>
                  </a:lnTo>
                  <a:lnTo>
                    <a:pt x="15571" y="100724"/>
                  </a:lnTo>
                  <a:lnTo>
                    <a:pt x="8903" y="120696"/>
                  </a:lnTo>
                  <a:lnTo>
                    <a:pt x="8052" y="121825"/>
                  </a:lnTo>
                  <a:lnTo>
                    <a:pt x="7485" y="121871"/>
                  </a:lnTo>
                  <a:lnTo>
                    <a:pt x="6686" y="108453"/>
                  </a:lnTo>
                  <a:lnTo>
                    <a:pt x="17261" y="67790"/>
                  </a:lnTo>
                  <a:lnTo>
                    <a:pt x="39000" y="20456"/>
                  </a:lnTo>
                  <a:lnTo>
                    <a:pt x="50495" y="6294"/>
                  </a:lnTo>
                  <a:lnTo>
                    <a:pt x="60307" y="0"/>
                  </a:lnTo>
                  <a:lnTo>
                    <a:pt x="64898" y="439"/>
                  </a:lnTo>
                  <a:lnTo>
                    <a:pt x="73764" y="6570"/>
                  </a:lnTo>
                  <a:lnTo>
                    <a:pt x="80526" y="20113"/>
                  </a:lnTo>
                  <a:lnTo>
                    <a:pt x="84472" y="37892"/>
                  </a:lnTo>
                  <a:lnTo>
                    <a:pt x="81258" y="79932"/>
                  </a:lnTo>
                  <a:lnTo>
                    <a:pt x="79580" y="112568"/>
                  </a:lnTo>
                  <a:lnTo>
                    <a:pt x="82550" y="1410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975">
              <a:extLst>
                <a:ext uri="{FF2B5EF4-FFF2-40B4-BE49-F238E27FC236}">
                  <a16:creationId xmlns:a16="http://schemas.microsoft.com/office/drawing/2014/main" xmlns="" id="{66739C2E-41ED-4E86-8FA4-75D7A36C7313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5511800" y="1238250"/>
              <a:ext cx="946151" cy="47822"/>
            </a:xfrm>
            <a:custGeom>
              <a:avLst/>
              <a:gdLst/>
              <a:ahLst/>
              <a:cxnLst/>
              <a:rect l="0" t="0" r="0" b="0"/>
              <a:pathLst>
                <a:path w="946151" h="47822">
                  <a:moveTo>
                    <a:pt x="0" y="44450"/>
                  </a:moveTo>
                  <a:lnTo>
                    <a:pt x="0" y="44450"/>
                  </a:lnTo>
                  <a:lnTo>
                    <a:pt x="6742" y="47821"/>
                  </a:lnTo>
                  <a:lnTo>
                    <a:pt x="41273" y="46546"/>
                  </a:lnTo>
                  <a:lnTo>
                    <a:pt x="85372" y="43500"/>
                  </a:lnTo>
                  <a:lnTo>
                    <a:pt x="111947" y="41700"/>
                  </a:lnTo>
                  <a:lnTo>
                    <a:pt x="146598" y="39089"/>
                  </a:lnTo>
                  <a:lnTo>
                    <a:pt x="186632" y="35937"/>
                  </a:lnTo>
                  <a:lnTo>
                    <a:pt x="230255" y="32425"/>
                  </a:lnTo>
                  <a:lnTo>
                    <a:pt x="281209" y="27966"/>
                  </a:lnTo>
                  <a:lnTo>
                    <a:pt x="337050" y="22878"/>
                  </a:lnTo>
                  <a:lnTo>
                    <a:pt x="396150" y="17368"/>
                  </a:lnTo>
                  <a:lnTo>
                    <a:pt x="457422" y="12990"/>
                  </a:lnTo>
                  <a:lnTo>
                    <a:pt x="520143" y="9366"/>
                  </a:lnTo>
                  <a:lnTo>
                    <a:pt x="583828" y="6244"/>
                  </a:lnTo>
                  <a:lnTo>
                    <a:pt x="642513" y="4163"/>
                  </a:lnTo>
                  <a:lnTo>
                    <a:pt x="697865" y="2775"/>
                  </a:lnTo>
                  <a:lnTo>
                    <a:pt x="750992" y="1850"/>
                  </a:lnTo>
                  <a:lnTo>
                    <a:pt x="796290" y="1233"/>
                  </a:lnTo>
                  <a:lnTo>
                    <a:pt x="836365" y="822"/>
                  </a:lnTo>
                  <a:lnTo>
                    <a:pt x="872960" y="548"/>
                  </a:lnTo>
                  <a:lnTo>
                    <a:pt x="946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976">
              <a:extLst>
                <a:ext uri="{FF2B5EF4-FFF2-40B4-BE49-F238E27FC236}">
                  <a16:creationId xmlns:a16="http://schemas.microsoft.com/office/drawing/2014/main" xmlns="" id="{35AA36BA-D931-41AC-B5CF-EEE68E67DBB7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5793630" y="1219200"/>
              <a:ext cx="772271" cy="107951"/>
            </a:xfrm>
            <a:custGeom>
              <a:avLst/>
              <a:gdLst/>
              <a:ahLst/>
              <a:cxnLst/>
              <a:rect l="0" t="0" r="0" b="0"/>
              <a:pathLst>
                <a:path w="772271" h="107951">
                  <a:moveTo>
                    <a:pt x="10270" y="107950"/>
                  </a:moveTo>
                  <a:lnTo>
                    <a:pt x="10270" y="107950"/>
                  </a:lnTo>
                  <a:lnTo>
                    <a:pt x="0" y="107950"/>
                  </a:lnTo>
                  <a:lnTo>
                    <a:pt x="35078" y="102305"/>
                  </a:lnTo>
                  <a:lnTo>
                    <a:pt x="81269" y="92741"/>
                  </a:lnTo>
                  <a:lnTo>
                    <a:pt x="113341" y="87228"/>
                  </a:lnTo>
                  <a:lnTo>
                    <a:pt x="148834" y="81435"/>
                  </a:lnTo>
                  <a:lnTo>
                    <a:pt x="190135" y="74751"/>
                  </a:lnTo>
                  <a:lnTo>
                    <a:pt x="235308" y="67473"/>
                  </a:lnTo>
                  <a:lnTo>
                    <a:pt x="283062" y="59799"/>
                  </a:lnTo>
                  <a:lnTo>
                    <a:pt x="332537" y="52566"/>
                  </a:lnTo>
                  <a:lnTo>
                    <a:pt x="383160" y="45627"/>
                  </a:lnTo>
                  <a:lnTo>
                    <a:pt x="434546" y="38885"/>
                  </a:lnTo>
                  <a:lnTo>
                    <a:pt x="483621" y="32979"/>
                  </a:lnTo>
                  <a:lnTo>
                    <a:pt x="531154" y="27630"/>
                  </a:lnTo>
                  <a:lnTo>
                    <a:pt x="577659" y="22653"/>
                  </a:lnTo>
                  <a:lnTo>
                    <a:pt x="619952" y="17925"/>
                  </a:lnTo>
                  <a:lnTo>
                    <a:pt x="659435" y="13361"/>
                  </a:lnTo>
                  <a:lnTo>
                    <a:pt x="697047" y="8907"/>
                  </a:lnTo>
                  <a:lnTo>
                    <a:pt x="77227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977">
              <a:extLst>
                <a:ext uri="{FF2B5EF4-FFF2-40B4-BE49-F238E27FC236}">
                  <a16:creationId xmlns:a16="http://schemas.microsoft.com/office/drawing/2014/main" xmlns="" id="{430EB8ED-0A2A-4A55-99BF-69EE048C54B6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6838950" y="10985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SMARTInkShape-1978">
            <a:extLst>
              <a:ext uri="{FF2B5EF4-FFF2-40B4-BE49-F238E27FC236}">
                <a16:creationId xmlns:a16="http://schemas.microsoft.com/office/drawing/2014/main" xmlns="" id="{4821A7E0-53FE-4A7F-BAC8-246BC2B7581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858000" y="958850"/>
            <a:ext cx="1" cy="19051"/>
          </a:xfrm>
          <a:custGeom>
            <a:avLst/>
            <a:gdLst/>
            <a:ahLst/>
            <a:cxnLst/>
            <a:rect l="0" t="0" r="0" b="0"/>
            <a:pathLst>
              <a:path w="1" h="19051">
                <a:moveTo>
                  <a:pt x="0" y="0"/>
                </a:moveTo>
                <a:lnTo>
                  <a:pt x="0" y="0"/>
                </a:lnTo>
                <a:lnTo>
                  <a:pt x="0" y="190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SMARTInkShape-Group397">
            <a:extLst>
              <a:ext uri="{FF2B5EF4-FFF2-40B4-BE49-F238E27FC236}">
                <a16:creationId xmlns:a16="http://schemas.microsoft.com/office/drawing/2014/main" xmlns="" id="{328431C5-6739-4B63-8ACE-0B91B0C040CA}"/>
              </a:ext>
            </a:extLst>
          </p:cNvPr>
          <p:cNvGrpSpPr/>
          <p:nvPr/>
        </p:nvGrpSpPr>
        <p:grpSpPr>
          <a:xfrm>
            <a:off x="7366113" y="686056"/>
            <a:ext cx="253888" cy="532223"/>
            <a:chOff x="7366113" y="686056"/>
            <a:chExt cx="253888" cy="532223"/>
          </a:xfrm>
        </p:grpSpPr>
        <p:sp>
          <p:nvSpPr>
            <p:cNvPr id="37" name="SMARTInkShape-1979">
              <a:extLst>
                <a:ext uri="{FF2B5EF4-FFF2-40B4-BE49-F238E27FC236}">
                  <a16:creationId xmlns:a16="http://schemas.microsoft.com/office/drawing/2014/main" xmlns="" id="{54EDD930-33CD-4EAF-918B-102A412E5D77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7366113" y="907906"/>
              <a:ext cx="253888" cy="310373"/>
            </a:xfrm>
            <a:custGeom>
              <a:avLst/>
              <a:gdLst/>
              <a:ahLst/>
              <a:cxnLst/>
              <a:rect l="0" t="0" r="0" b="0"/>
              <a:pathLst>
                <a:path w="253888" h="310373">
                  <a:moveTo>
                    <a:pt x="126887" y="63644"/>
                  </a:moveTo>
                  <a:lnTo>
                    <a:pt x="126887" y="63644"/>
                  </a:lnTo>
                  <a:lnTo>
                    <a:pt x="126181" y="41982"/>
                  </a:lnTo>
                  <a:lnTo>
                    <a:pt x="121818" y="30336"/>
                  </a:lnTo>
                  <a:lnTo>
                    <a:pt x="118048" y="24616"/>
                  </a:lnTo>
                  <a:lnTo>
                    <a:pt x="108589" y="17430"/>
                  </a:lnTo>
                  <a:lnTo>
                    <a:pt x="98999" y="16763"/>
                  </a:lnTo>
                  <a:lnTo>
                    <a:pt x="93478" y="17574"/>
                  </a:lnTo>
                  <a:lnTo>
                    <a:pt x="72224" y="28827"/>
                  </a:lnTo>
                  <a:lnTo>
                    <a:pt x="44681" y="52309"/>
                  </a:lnTo>
                  <a:lnTo>
                    <a:pt x="20920" y="88351"/>
                  </a:lnTo>
                  <a:lnTo>
                    <a:pt x="3846" y="133681"/>
                  </a:lnTo>
                  <a:lnTo>
                    <a:pt x="0" y="166268"/>
                  </a:lnTo>
                  <a:lnTo>
                    <a:pt x="643" y="198860"/>
                  </a:lnTo>
                  <a:lnTo>
                    <a:pt x="4971" y="243565"/>
                  </a:lnTo>
                  <a:lnTo>
                    <a:pt x="12133" y="278369"/>
                  </a:lnTo>
                  <a:lnTo>
                    <a:pt x="21558" y="295250"/>
                  </a:lnTo>
                  <a:lnTo>
                    <a:pt x="34683" y="306045"/>
                  </a:lnTo>
                  <a:lnTo>
                    <a:pt x="42135" y="309911"/>
                  </a:lnTo>
                  <a:lnTo>
                    <a:pt x="49924" y="310372"/>
                  </a:lnTo>
                  <a:lnTo>
                    <a:pt x="66105" y="305240"/>
                  </a:lnTo>
                  <a:lnTo>
                    <a:pt x="91082" y="283708"/>
                  </a:lnTo>
                  <a:lnTo>
                    <a:pt x="124806" y="239052"/>
                  </a:lnTo>
                  <a:lnTo>
                    <a:pt x="148769" y="197069"/>
                  </a:lnTo>
                  <a:lnTo>
                    <a:pt x="164729" y="149901"/>
                  </a:lnTo>
                  <a:lnTo>
                    <a:pt x="172828" y="105037"/>
                  </a:lnTo>
                  <a:lnTo>
                    <a:pt x="170681" y="65325"/>
                  </a:lnTo>
                  <a:lnTo>
                    <a:pt x="161421" y="33019"/>
                  </a:lnTo>
                  <a:lnTo>
                    <a:pt x="153760" y="19224"/>
                  </a:lnTo>
                  <a:lnTo>
                    <a:pt x="138142" y="3524"/>
                  </a:lnTo>
                  <a:lnTo>
                    <a:pt x="122482" y="0"/>
                  </a:lnTo>
                  <a:lnTo>
                    <a:pt x="103762" y="2197"/>
                  </a:lnTo>
                  <a:lnTo>
                    <a:pt x="74096" y="16039"/>
                  </a:lnTo>
                  <a:lnTo>
                    <a:pt x="48529" y="38407"/>
                  </a:lnTo>
                  <a:lnTo>
                    <a:pt x="32095" y="67063"/>
                  </a:lnTo>
                  <a:lnTo>
                    <a:pt x="23855" y="97897"/>
                  </a:lnTo>
                  <a:lnTo>
                    <a:pt x="25960" y="127964"/>
                  </a:lnTo>
                  <a:lnTo>
                    <a:pt x="31701" y="143736"/>
                  </a:lnTo>
                  <a:lnTo>
                    <a:pt x="42718" y="155920"/>
                  </a:lnTo>
                  <a:lnTo>
                    <a:pt x="49608" y="161145"/>
                  </a:lnTo>
                  <a:lnTo>
                    <a:pt x="82901" y="171869"/>
                  </a:lnTo>
                  <a:lnTo>
                    <a:pt x="127416" y="172773"/>
                  </a:lnTo>
                  <a:lnTo>
                    <a:pt x="172983" y="168572"/>
                  </a:lnTo>
                  <a:lnTo>
                    <a:pt x="211022" y="162859"/>
                  </a:lnTo>
                  <a:lnTo>
                    <a:pt x="253887" y="1588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980">
              <a:extLst>
                <a:ext uri="{FF2B5EF4-FFF2-40B4-BE49-F238E27FC236}">
                  <a16:creationId xmlns:a16="http://schemas.microsoft.com/office/drawing/2014/main" xmlns="" id="{BB9C751B-5BCD-44AF-87D7-A090D40963C8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7412748" y="686056"/>
              <a:ext cx="143753" cy="145795"/>
            </a:xfrm>
            <a:custGeom>
              <a:avLst/>
              <a:gdLst/>
              <a:ahLst/>
              <a:cxnLst/>
              <a:rect l="0" t="0" r="0" b="0"/>
              <a:pathLst>
                <a:path w="143753" h="145795">
                  <a:moveTo>
                    <a:pt x="35802" y="25144"/>
                  </a:moveTo>
                  <a:lnTo>
                    <a:pt x="35802" y="25144"/>
                  </a:lnTo>
                  <a:lnTo>
                    <a:pt x="28894" y="66571"/>
                  </a:lnTo>
                  <a:lnTo>
                    <a:pt x="17504" y="106234"/>
                  </a:lnTo>
                  <a:lnTo>
                    <a:pt x="91" y="139249"/>
                  </a:lnTo>
                  <a:lnTo>
                    <a:pt x="0" y="139314"/>
                  </a:lnTo>
                  <a:lnTo>
                    <a:pt x="13742" y="102073"/>
                  </a:lnTo>
                  <a:lnTo>
                    <a:pt x="33456" y="55784"/>
                  </a:lnTo>
                  <a:lnTo>
                    <a:pt x="65832" y="9868"/>
                  </a:lnTo>
                  <a:lnTo>
                    <a:pt x="73373" y="1186"/>
                  </a:lnTo>
                  <a:lnTo>
                    <a:pt x="77076" y="0"/>
                  </a:lnTo>
                  <a:lnTo>
                    <a:pt x="80957" y="620"/>
                  </a:lnTo>
                  <a:lnTo>
                    <a:pt x="84955" y="2445"/>
                  </a:lnTo>
                  <a:lnTo>
                    <a:pt x="91279" y="13879"/>
                  </a:lnTo>
                  <a:lnTo>
                    <a:pt x="104459" y="56707"/>
                  </a:lnTo>
                  <a:lnTo>
                    <a:pt x="116992" y="97518"/>
                  </a:lnTo>
                  <a:lnTo>
                    <a:pt x="143752" y="1457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398">
            <a:extLst>
              <a:ext uri="{FF2B5EF4-FFF2-40B4-BE49-F238E27FC236}">
                <a16:creationId xmlns:a16="http://schemas.microsoft.com/office/drawing/2014/main" xmlns="" id="{C403C03B-0203-4AEB-9F6A-4D3F10B376C3}"/>
              </a:ext>
            </a:extLst>
          </p:cNvPr>
          <p:cNvGrpSpPr/>
          <p:nvPr/>
        </p:nvGrpSpPr>
        <p:grpSpPr>
          <a:xfrm>
            <a:off x="8026400" y="990600"/>
            <a:ext cx="176088" cy="209551"/>
            <a:chOff x="8026400" y="990600"/>
            <a:chExt cx="176088" cy="209551"/>
          </a:xfrm>
        </p:grpSpPr>
        <p:sp>
          <p:nvSpPr>
            <p:cNvPr id="40" name="SMARTInkShape-1981">
              <a:extLst>
                <a:ext uri="{FF2B5EF4-FFF2-40B4-BE49-F238E27FC236}">
                  <a16:creationId xmlns:a16="http://schemas.microsoft.com/office/drawing/2014/main" xmlns="" id="{5B84E4CB-1FB0-4C73-B6CD-8FC560304648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8026400" y="1074033"/>
              <a:ext cx="19051" cy="94368"/>
            </a:xfrm>
            <a:custGeom>
              <a:avLst/>
              <a:gdLst/>
              <a:ahLst/>
              <a:cxnLst/>
              <a:rect l="0" t="0" r="0" b="0"/>
              <a:pathLst>
                <a:path w="19051" h="943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4363" y="411"/>
                  </a:lnTo>
                  <a:lnTo>
                    <a:pt x="5026" y="1391"/>
                  </a:lnTo>
                  <a:lnTo>
                    <a:pt x="11259" y="27713"/>
                  </a:lnTo>
                  <a:lnTo>
                    <a:pt x="17600" y="73716"/>
                  </a:lnTo>
                  <a:lnTo>
                    <a:pt x="19050" y="943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982">
              <a:extLst>
                <a:ext uri="{FF2B5EF4-FFF2-40B4-BE49-F238E27FC236}">
                  <a16:creationId xmlns:a16="http://schemas.microsoft.com/office/drawing/2014/main" xmlns="" id="{874E5FFA-1CEA-4E81-AEF3-F2D1A6F7BB04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8058150" y="9906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0" y="31750"/>
                  </a:moveTo>
                  <a:lnTo>
                    <a:pt x="0" y="31750"/>
                  </a:lnTo>
                  <a:lnTo>
                    <a:pt x="705" y="17247"/>
                  </a:lnTo>
                  <a:lnTo>
                    <a:pt x="3370" y="8606"/>
                  </a:lnTo>
                  <a:lnTo>
                    <a:pt x="5069" y="5737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983">
              <a:extLst>
                <a:ext uri="{FF2B5EF4-FFF2-40B4-BE49-F238E27FC236}">
                  <a16:creationId xmlns:a16="http://schemas.microsoft.com/office/drawing/2014/main" xmlns="" id="{93CCB817-EF23-4D76-BB2B-EE90776A42DD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8141415" y="1029844"/>
              <a:ext cx="61073" cy="170307"/>
            </a:xfrm>
            <a:custGeom>
              <a:avLst/>
              <a:gdLst/>
              <a:ahLst/>
              <a:cxnLst/>
              <a:rect l="0" t="0" r="0" b="0"/>
              <a:pathLst>
                <a:path w="61073" h="170307">
                  <a:moveTo>
                    <a:pt x="43735" y="11556"/>
                  </a:moveTo>
                  <a:lnTo>
                    <a:pt x="43735" y="11556"/>
                  </a:lnTo>
                  <a:lnTo>
                    <a:pt x="43734" y="8185"/>
                  </a:lnTo>
                  <a:lnTo>
                    <a:pt x="39972" y="4648"/>
                  </a:lnTo>
                  <a:lnTo>
                    <a:pt x="34301" y="1430"/>
                  </a:lnTo>
                  <a:lnTo>
                    <a:pt x="29430" y="0"/>
                  </a:lnTo>
                  <a:lnTo>
                    <a:pt x="23031" y="1246"/>
                  </a:lnTo>
                  <a:lnTo>
                    <a:pt x="15483" y="4857"/>
                  </a:lnTo>
                  <a:lnTo>
                    <a:pt x="7425" y="11166"/>
                  </a:lnTo>
                  <a:lnTo>
                    <a:pt x="2903" y="20555"/>
                  </a:lnTo>
                  <a:lnTo>
                    <a:pt x="0" y="40458"/>
                  </a:lnTo>
                  <a:lnTo>
                    <a:pt x="2868" y="53673"/>
                  </a:lnTo>
                  <a:lnTo>
                    <a:pt x="42241" y="100613"/>
                  </a:lnTo>
                  <a:lnTo>
                    <a:pt x="57002" y="125887"/>
                  </a:lnTo>
                  <a:lnTo>
                    <a:pt x="61072" y="141544"/>
                  </a:lnTo>
                  <a:lnTo>
                    <a:pt x="60232" y="146193"/>
                  </a:lnTo>
                  <a:lnTo>
                    <a:pt x="53013" y="158771"/>
                  </a:lnTo>
                  <a:lnTo>
                    <a:pt x="48329" y="164709"/>
                  </a:lnTo>
                  <a:lnTo>
                    <a:pt x="40132" y="167818"/>
                  </a:lnTo>
                  <a:lnTo>
                    <a:pt x="24685" y="1703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399">
            <a:extLst>
              <a:ext uri="{FF2B5EF4-FFF2-40B4-BE49-F238E27FC236}">
                <a16:creationId xmlns:a16="http://schemas.microsoft.com/office/drawing/2014/main" xmlns="" id="{58900120-37BF-42D3-B4F5-69F1D83619BC}"/>
              </a:ext>
            </a:extLst>
          </p:cNvPr>
          <p:cNvGrpSpPr/>
          <p:nvPr/>
        </p:nvGrpSpPr>
        <p:grpSpPr>
          <a:xfrm>
            <a:off x="8649582" y="875625"/>
            <a:ext cx="443619" cy="335461"/>
            <a:chOff x="8649582" y="875625"/>
            <a:chExt cx="443619" cy="335461"/>
          </a:xfrm>
        </p:grpSpPr>
        <p:sp>
          <p:nvSpPr>
            <p:cNvPr id="44" name="SMARTInkShape-1984">
              <a:extLst>
                <a:ext uri="{FF2B5EF4-FFF2-40B4-BE49-F238E27FC236}">
                  <a16:creationId xmlns:a16="http://schemas.microsoft.com/office/drawing/2014/main" xmlns="" id="{E46F9733-D814-44A9-8438-9E4315F4EEAD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8649582" y="875625"/>
              <a:ext cx="195969" cy="335461"/>
            </a:xfrm>
            <a:custGeom>
              <a:avLst/>
              <a:gdLst/>
              <a:ahLst/>
              <a:cxnLst/>
              <a:rect l="0" t="0" r="0" b="0"/>
              <a:pathLst>
                <a:path w="195969" h="335461">
                  <a:moveTo>
                    <a:pt x="5468" y="324525"/>
                  </a:moveTo>
                  <a:lnTo>
                    <a:pt x="5468" y="324525"/>
                  </a:lnTo>
                  <a:lnTo>
                    <a:pt x="0" y="335460"/>
                  </a:lnTo>
                  <a:lnTo>
                    <a:pt x="411" y="335343"/>
                  </a:lnTo>
                  <a:lnTo>
                    <a:pt x="2750" y="333331"/>
                  </a:lnTo>
                  <a:lnTo>
                    <a:pt x="20810" y="288995"/>
                  </a:lnTo>
                  <a:lnTo>
                    <a:pt x="35805" y="258169"/>
                  </a:lnTo>
                  <a:lnTo>
                    <a:pt x="54933" y="218834"/>
                  </a:lnTo>
                  <a:lnTo>
                    <a:pt x="65963" y="195503"/>
                  </a:lnTo>
                  <a:lnTo>
                    <a:pt x="88799" y="147943"/>
                  </a:lnTo>
                  <a:lnTo>
                    <a:pt x="110707" y="105638"/>
                  </a:lnTo>
                  <a:lnTo>
                    <a:pt x="128441" y="69433"/>
                  </a:lnTo>
                  <a:lnTo>
                    <a:pt x="146562" y="28809"/>
                  </a:lnTo>
                  <a:lnTo>
                    <a:pt x="156876" y="0"/>
                  </a:lnTo>
                  <a:lnTo>
                    <a:pt x="157206" y="225"/>
                  </a:lnTo>
                  <a:lnTo>
                    <a:pt x="158443" y="38190"/>
                  </a:lnTo>
                  <a:lnTo>
                    <a:pt x="161180" y="72617"/>
                  </a:lnTo>
                  <a:lnTo>
                    <a:pt x="160986" y="113318"/>
                  </a:lnTo>
                  <a:lnTo>
                    <a:pt x="159959" y="156572"/>
                  </a:lnTo>
                  <a:lnTo>
                    <a:pt x="161855" y="199314"/>
                  </a:lnTo>
                  <a:lnTo>
                    <a:pt x="163168" y="238067"/>
                  </a:lnTo>
                  <a:lnTo>
                    <a:pt x="167670" y="284091"/>
                  </a:lnTo>
                  <a:lnTo>
                    <a:pt x="175699" y="316639"/>
                  </a:lnTo>
                  <a:lnTo>
                    <a:pt x="176105" y="316446"/>
                  </a:lnTo>
                  <a:lnTo>
                    <a:pt x="176376" y="314906"/>
                  </a:lnTo>
                  <a:lnTo>
                    <a:pt x="155822" y="270000"/>
                  </a:lnTo>
                  <a:lnTo>
                    <a:pt x="131358" y="233034"/>
                  </a:lnTo>
                  <a:lnTo>
                    <a:pt x="98569" y="204762"/>
                  </a:lnTo>
                  <a:lnTo>
                    <a:pt x="83476" y="198160"/>
                  </a:lnTo>
                  <a:lnTo>
                    <a:pt x="131005" y="192524"/>
                  </a:lnTo>
                  <a:lnTo>
                    <a:pt x="174512" y="191441"/>
                  </a:lnTo>
                  <a:lnTo>
                    <a:pt x="195968" y="1911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985">
              <a:extLst>
                <a:ext uri="{FF2B5EF4-FFF2-40B4-BE49-F238E27FC236}">
                  <a16:creationId xmlns:a16="http://schemas.microsoft.com/office/drawing/2014/main" xmlns="" id="{0F993DC7-C8DD-4E3E-B1A3-46A9C7512E5D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8929446" y="884075"/>
              <a:ext cx="163755" cy="282283"/>
            </a:xfrm>
            <a:custGeom>
              <a:avLst/>
              <a:gdLst/>
              <a:ahLst/>
              <a:cxnLst/>
              <a:rect l="0" t="0" r="0" b="0"/>
              <a:pathLst>
                <a:path w="163755" h="282283">
                  <a:moveTo>
                    <a:pt x="11354" y="62075"/>
                  </a:moveTo>
                  <a:lnTo>
                    <a:pt x="11354" y="62075"/>
                  </a:lnTo>
                  <a:lnTo>
                    <a:pt x="11354" y="107541"/>
                  </a:lnTo>
                  <a:lnTo>
                    <a:pt x="7983" y="155039"/>
                  </a:lnTo>
                  <a:lnTo>
                    <a:pt x="5886" y="202587"/>
                  </a:lnTo>
                  <a:lnTo>
                    <a:pt x="1894" y="244584"/>
                  </a:lnTo>
                  <a:lnTo>
                    <a:pt x="0" y="278670"/>
                  </a:lnTo>
                  <a:lnTo>
                    <a:pt x="962" y="281261"/>
                  </a:lnTo>
                  <a:lnTo>
                    <a:pt x="2309" y="282282"/>
                  </a:lnTo>
                  <a:lnTo>
                    <a:pt x="3206" y="280141"/>
                  </a:lnTo>
                  <a:lnTo>
                    <a:pt x="11508" y="235308"/>
                  </a:lnTo>
                  <a:lnTo>
                    <a:pt x="16831" y="201392"/>
                  </a:lnTo>
                  <a:lnTo>
                    <a:pt x="21550" y="162093"/>
                  </a:lnTo>
                  <a:lnTo>
                    <a:pt x="25998" y="118757"/>
                  </a:lnTo>
                  <a:lnTo>
                    <a:pt x="32209" y="83034"/>
                  </a:lnTo>
                  <a:lnTo>
                    <a:pt x="42374" y="39121"/>
                  </a:lnTo>
                  <a:lnTo>
                    <a:pt x="44029" y="37600"/>
                  </a:lnTo>
                  <a:lnTo>
                    <a:pt x="45837" y="37292"/>
                  </a:lnTo>
                  <a:lnTo>
                    <a:pt x="49728" y="44475"/>
                  </a:lnTo>
                  <a:lnTo>
                    <a:pt x="57974" y="82195"/>
                  </a:lnTo>
                  <a:lnTo>
                    <a:pt x="64286" y="129655"/>
                  </a:lnTo>
                  <a:lnTo>
                    <a:pt x="67254" y="177192"/>
                  </a:lnTo>
                  <a:lnTo>
                    <a:pt x="71505" y="215815"/>
                  </a:lnTo>
                  <a:lnTo>
                    <a:pt x="79010" y="234826"/>
                  </a:lnTo>
                  <a:lnTo>
                    <a:pt x="89400" y="248920"/>
                  </a:lnTo>
                  <a:lnTo>
                    <a:pt x="101075" y="257536"/>
                  </a:lnTo>
                  <a:lnTo>
                    <a:pt x="106446" y="258704"/>
                  </a:lnTo>
                  <a:lnTo>
                    <a:pt x="111437" y="258072"/>
                  </a:lnTo>
                  <a:lnTo>
                    <a:pt x="116176" y="256240"/>
                  </a:lnTo>
                  <a:lnTo>
                    <a:pt x="125204" y="244796"/>
                  </a:lnTo>
                  <a:lnTo>
                    <a:pt x="142498" y="198592"/>
                  </a:lnTo>
                  <a:lnTo>
                    <a:pt x="149133" y="163907"/>
                  </a:lnTo>
                  <a:lnTo>
                    <a:pt x="154434" y="124972"/>
                  </a:lnTo>
                  <a:lnTo>
                    <a:pt x="159141" y="84150"/>
                  </a:lnTo>
                  <a:lnTo>
                    <a:pt x="161704" y="50014"/>
                  </a:lnTo>
                  <a:lnTo>
                    <a:pt x="159978" y="7089"/>
                  </a:lnTo>
                  <a:lnTo>
                    <a:pt x="158548" y="713"/>
                  </a:lnTo>
                  <a:lnTo>
                    <a:pt x="158167" y="0"/>
                  </a:lnTo>
                  <a:lnTo>
                    <a:pt x="158618" y="231"/>
                  </a:lnTo>
                  <a:lnTo>
                    <a:pt x="163754" y="4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400">
            <a:extLst>
              <a:ext uri="{FF2B5EF4-FFF2-40B4-BE49-F238E27FC236}">
                <a16:creationId xmlns:a16="http://schemas.microsoft.com/office/drawing/2014/main" xmlns="" id="{BA06DBAE-F77E-4A14-89FE-DF9B721123E9}"/>
              </a:ext>
            </a:extLst>
          </p:cNvPr>
          <p:cNvGrpSpPr/>
          <p:nvPr/>
        </p:nvGrpSpPr>
        <p:grpSpPr>
          <a:xfrm>
            <a:off x="6299200" y="1612900"/>
            <a:ext cx="377888" cy="228601"/>
            <a:chOff x="6299200" y="1612900"/>
            <a:chExt cx="377888" cy="228601"/>
          </a:xfrm>
        </p:grpSpPr>
        <p:sp>
          <p:nvSpPr>
            <p:cNvPr id="47" name="SMARTInkShape-1986">
              <a:extLst>
                <a:ext uri="{FF2B5EF4-FFF2-40B4-BE49-F238E27FC236}">
                  <a16:creationId xmlns:a16="http://schemas.microsoft.com/office/drawing/2014/main" xmlns="" id="{C00E53EF-40CE-440A-A0F2-E43C311FEB93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6299200" y="1730137"/>
              <a:ext cx="342901" cy="28814"/>
            </a:xfrm>
            <a:custGeom>
              <a:avLst/>
              <a:gdLst/>
              <a:ahLst/>
              <a:cxnLst/>
              <a:rect l="0" t="0" r="0" b="0"/>
              <a:pathLst>
                <a:path w="342901" h="28814">
                  <a:moveTo>
                    <a:pt x="0" y="28813"/>
                  </a:moveTo>
                  <a:lnTo>
                    <a:pt x="0" y="28813"/>
                  </a:lnTo>
                  <a:lnTo>
                    <a:pt x="6480" y="28107"/>
                  </a:lnTo>
                  <a:lnTo>
                    <a:pt x="42716" y="19975"/>
                  </a:lnTo>
                  <a:lnTo>
                    <a:pt x="87680" y="13886"/>
                  </a:lnTo>
                  <a:lnTo>
                    <a:pt x="124812" y="9714"/>
                  </a:lnTo>
                  <a:lnTo>
                    <a:pt x="164833" y="6213"/>
                  </a:lnTo>
                  <a:lnTo>
                    <a:pt x="206138" y="4658"/>
                  </a:lnTo>
                  <a:lnTo>
                    <a:pt x="246133" y="2085"/>
                  </a:lnTo>
                  <a:lnTo>
                    <a:pt x="282959" y="0"/>
                  </a:lnTo>
                  <a:lnTo>
                    <a:pt x="342900" y="34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987">
              <a:extLst>
                <a:ext uri="{FF2B5EF4-FFF2-40B4-BE49-F238E27FC236}">
                  <a16:creationId xmlns:a16="http://schemas.microsoft.com/office/drawing/2014/main" xmlns="" id="{B36F49AF-0CE8-4168-B0C5-64F4CA779DFE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6330699" y="1765300"/>
              <a:ext cx="336802" cy="50540"/>
            </a:xfrm>
            <a:custGeom>
              <a:avLst/>
              <a:gdLst/>
              <a:ahLst/>
              <a:cxnLst/>
              <a:rect l="0" t="0" r="0" b="0"/>
              <a:pathLst>
                <a:path w="336802" h="50540">
                  <a:moveTo>
                    <a:pt x="32001" y="44450"/>
                  </a:moveTo>
                  <a:lnTo>
                    <a:pt x="32001" y="44450"/>
                  </a:lnTo>
                  <a:lnTo>
                    <a:pt x="0" y="50408"/>
                  </a:lnTo>
                  <a:lnTo>
                    <a:pt x="84" y="50539"/>
                  </a:lnTo>
                  <a:lnTo>
                    <a:pt x="46977" y="47406"/>
                  </a:lnTo>
                  <a:lnTo>
                    <a:pt x="84048" y="42001"/>
                  </a:lnTo>
                  <a:lnTo>
                    <a:pt x="126394" y="35600"/>
                  </a:lnTo>
                  <a:lnTo>
                    <a:pt x="171085" y="30404"/>
                  </a:lnTo>
                  <a:lnTo>
                    <a:pt x="214936" y="23861"/>
                  </a:lnTo>
                  <a:lnTo>
                    <a:pt x="255122" y="16955"/>
                  </a:lnTo>
                  <a:lnTo>
                    <a:pt x="299429" y="9100"/>
                  </a:lnTo>
                  <a:lnTo>
                    <a:pt x="3368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988">
              <a:extLst>
                <a:ext uri="{FF2B5EF4-FFF2-40B4-BE49-F238E27FC236}">
                  <a16:creationId xmlns:a16="http://schemas.microsoft.com/office/drawing/2014/main" xmlns="" id="{56D8FD32-5E71-4C77-B321-3FC06BDE5345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6538011" y="1612900"/>
              <a:ext cx="139077" cy="228601"/>
            </a:xfrm>
            <a:custGeom>
              <a:avLst/>
              <a:gdLst/>
              <a:ahLst/>
              <a:cxnLst/>
              <a:rect l="0" t="0" r="0" b="0"/>
              <a:pathLst>
                <a:path w="139077" h="228601">
                  <a:moveTo>
                    <a:pt x="8839" y="0"/>
                  </a:moveTo>
                  <a:lnTo>
                    <a:pt x="8839" y="0"/>
                  </a:lnTo>
                  <a:lnTo>
                    <a:pt x="5468" y="0"/>
                  </a:lnTo>
                  <a:lnTo>
                    <a:pt x="1932" y="1882"/>
                  </a:lnTo>
                  <a:lnTo>
                    <a:pt x="0" y="3371"/>
                  </a:lnTo>
                  <a:lnTo>
                    <a:pt x="124" y="5775"/>
                  </a:lnTo>
                  <a:lnTo>
                    <a:pt x="4025" y="12209"/>
                  </a:lnTo>
                  <a:lnTo>
                    <a:pt x="44624" y="38872"/>
                  </a:lnTo>
                  <a:lnTo>
                    <a:pt x="88815" y="63652"/>
                  </a:lnTo>
                  <a:lnTo>
                    <a:pt x="120670" y="88930"/>
                  </a:lnTo>
                  <a:lnTo>
                    <a:pt x="135186" y="107253"/>
                  </a:lnTo>
                  <a:lnTo>
                    <a:pt x="139076" y="117283"/>
                  </a:lnTo>
                  <a:lnTo>
                    <a:pt x="138923" y="128326"/>
                  </a:lnTo>
                  <a:lnTo>
                    <a:pt x="133077" y="149291"/>
                  </a:lnTo>
                  <a:lnTo>
                    <a:pt x="123810" y="166060"/>
                  </a:lnTo>
                  <a:lnTo>
                    <a:pt x="85412" y="202433"/>
                  </a:lnTo>
                  <a:lnTo>
                    <a:pt x="65454" y="217358"/>
                  </a:lnTo>
                  <a:lnTo>
                    <a:pt x="64221" y="219694"/>
                  </a:lnTo>
                  <a:lnTo>
                    <a:pt x="64105" y="221957"/>
                  </a:lnTo>
                  <a:lnTo>
                    <a:pt x="64732" y="224172"/>
                  </a:lnTo>
                  <a:lnTo>
                    <a:pt x="66563" y="225648"/>
                  </a:lnTo>
                  <a:lnTo>
                    <a:pt x="78689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401">
            <a:extLst>
              <a:ext uri="{FF2B5EF4-FFF2-40B4-BE49-F238E27FC236}">
                <a16:creationId xmlns:a16="http://schemas.microsoft.com/office/drawing/2014/main" xmlns="" id="{E5F0709C-97A8-4D98-BA97-620680546882}"/>
              </a:ext>
            </a:extLst>
          </p:cNvPr>
          <p:cNvGrpSpPr/>
          <p:nvPr/>
        </p:nvGrpSpPr>
        <p:grpSpPr>
          <a:xfrm>
            <a:off x="7065259" y="1479983"/>
            <a:ext cx="611892" cy="444068"/>
            <a:chOff x="7065259" y="1479983"/>
            <a:chExt cx="611892" cy="444068"/>
          </a:xfrm>
        </p:grpSpPr>
        <p:sp>
          <p:nvSpPr>
            <p:cNvPr id="51" name="SMARTInkShape-1989">
              <a:extLst>
                <a:ext uri="{FF2B5EF4-FFF2-40B4-BE49-F238E27FC236}">
                  <a16:creationId xmlns:a16="http://schemas.microsoft.com/office/drawing/2014/main" xmlns="" id="{427A3CBF-A230-48BE-8940-02F8623D5F7A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7065259" y="1661299"/>
              <a:ext cx="211842" cy="213433"/>
            </a:xfrm>
            <a:custGeom>
              <a:avLst/>
              <a:gdLst/>
              <a:ahLst/>
              <a:cxnLst/>
              <a:rect l="0" t="0" r="0" b="0"/>
              <a:pathLst>
                <a:path w="211842" h="213433">
                  <a:moveTo>
                    <a:pt x="97541" y="34151"/>
                  </a:moveTo>
                  <a:lnTo>
                    <a:pt x="97541" y="34151"/>
                  </a:lnTo>
                  <a:lnTo>
                    <a:pt x="86709" y="24025"/>
                  </a:lnTo>
                  <a:lnTo>
                    <a:pt x="82614" y="22595"/>
                  </a:lnTo>
                  <a:lnTo>
                    <a:pt x="76560" y="25722"/>
                  </a:lnTo>
                  <a:lnTo>
                    <a:pt x="54434" y="49341"/>
                  </a:lnTo>
                  <a:lnTo>
                    <a:pt x="31068" y="84591"/>
                  </a:lnTo>
                  <a:lnTo>
                    <a:pt x="9642" y="126315"/>
                  </a:lnTo>
                  <a:lnTo>
                    <a:pt x="0" y="163216"/>
                  </a:lnTo>
                  <a:lnTo>
                    <a:pt x="514" y="193121"/>
                  </a:lnTo>
                  <a:lnTo>
                    <a:pt x="5340" y="200809"/>
                  </a:lnTo>
                  <a:lnTo>
                    <a:pt x="21991" y="213114"/>
                  </a:lnTo>
                  <a:lnTo>
                    <a:pt x="35180" y="213432"/>
                  </a:lnTo>
                  <a:lnTo>
                    <a:pt x="68649" y="204378"/>
                  </a:lnTo>
                  <a:lnTo>
                    <a:pt x="106933" y="179446"/>
                  </a:lnTo>
                  <a:lnTo>
                    <a:pt x="143742" y="134348"/>
                  </a:lnTo>
                  <a:lnTo>
                    <a:pt x="155940" y="109727"/>
                  </a:lnTo>
                  <a:lnTo>
                    <a:pt x="160626" y="68695"/>
                  </a:lnTo>
                  <a:lnTo>
                    <a:pt x="157547" y="32000"/>
                  </a:lnTo>
                  <a:lnTo>
                    <a:pt x="153772" y="22839"/>
                  </a:lnTo>
                  <a:lnTo>
                    <a:pt x="142052" y="8898"/>
                  </a:lnTo>
                  <a:lnTo>
                    <a:pt x="125556" y="1761"/>
                  </a:lnTo>
                  <a:lnTo>
                    <a:pt x="107170" y="0"/>
                  </a:lnTo>
                  <a:lnTo>
                    <a:pt x="89590" y="3921"/>
                  </a:lnTo>
                  <a:lnTo>
                    <a:pt x="63827" y="20804"/>
                  </a:lnTo>
                  <a:lnTo>
                    <a:pt x="48432" y="40309"/>
                  </a:lnTo>
                  <a:lnTo>
                    <a:pt x="42773" y="59494"/>
                  </a:lnTo>
                  <a:lnTo>
                    <a:pt x="44095" y="65157"/>
                  </a:lnTo>
                  <a:lnTo>
                    <a:pt x="51210" y="75213"/>
                  </a:lnTo>
                  <a:lnTo>
                    <a:pt x="65189" y="82504"/>
                  </a:lnTo>
                  <a:lnTo>
                    <a:pt x="94776" y="88695"/>
                  </a:lnTo>
                  <a:lnTo>
                    <a:pt x="132234" y="86766"/>
                  </a:lnTo>
                  <a:lnTo>
                    <a:pt x="172732" y="77257"/>
                  </a:lnTo>
                  <a:lnTo>
                    <a:pt x="211841" y="659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990">
              <a:extLst>
                <a:ext uri="{FF2B5EF4-FFF2-40B4-BE49-F238E27FC236}">
                  <a16:creationId xmlns:a16="http://schemas.microsoft.com/office/drawing/2014/main" xmlns="" id="{27844B03-7F2C-4A83-A992-17EFC548712C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7118696" y="1479983"/>
              <a:ext cx="145705" cy="121434"/>
            </a:xfrm>
            <a:custGeom>
              <a:avLst/>
              <a:gdLst/>
              <a:ahLst/>
              <a:cxnLst/>
              <a:rect l="0" t="0" r="0" b="0"/>
              <a:pathLst>
                <a:path w="145705" h="121434">
                  <a:moveTo>
                    <a:pt x="18704" y="24967"/>
                  </a:moveTo>
                  <a:lnTo>
                    <a:pt x="18704" y="24967"/>
                  </a:lnTo>
                  <a:lnTo>
                    <a:pt x="18703" y="21309"/>
                  </a:lnTo>
                  <a:lnTo>
                    <a:pt x="18703" y="22871"/>
                  </a:lnTo>
                  <a:lnTo>
                    <a:pt x="12236" y="63113"/>
                  </a:lnTo>
                  <a:lnTo>
                    <a:pt x="3593" y="105572"/>
                  </a:lnTo>
                  <a:lnTo>
                    <a:pt x="432" y="120982"/>
                  </a:lnTo>
                  <a:lnTo>
                    <a:pt x="173" y="121433"/>
                  </a:lnTo>
                  <a:lnTo>
                    <a:pt x="0" y="121027"/>
                  </a:lnTo>
                  <a:lnTo>
                    <a:pt x="6846" y="76926"/>
                  </a:lnTo>
                  <a:lnTo>
                    <a:pt x="19706" y="34055"/>
                  </a:lnTo>
                  <a:lnTo>
                    <a:pt x="31701" y="10491"/>
                  </a:lnTo>
                  <a:lnTo>
                    <a:pt x="39297" y="1600"/>
                  </a:lnTo>
                  <a:lnTo>
                    <a:pt x="42311" y="217"/>
                  </a:lnTo>
                  <a:lnTo>
                    <a:pt x="45025" y="0"/>
                  </a:lnTo>
                  <a:lnTo>
                    <a:pt x="51804" y="3522"/>
                  </a:lnTo>
                  <a:lnTo>
                    <a:pt x="65435" y="17202"/>
                  </a:lnTo>
                  <a:lnTo>
                    <a:pt x="101454" y="61619"/>
                  </a:lnTo>
                  <a:lnTo>
                    <a:pt x="145704" y="1011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991">
              <a:extLst>
                <a:ext uri="{FF2B5EF4-FFF2-40B4-BE49-F238E27FC236}">
                  <a16:creationId xmlns:a16="http://schemas.microsoft.com/office/drawing/2014/main" xmlns="" id="{4E76E8F6-A2F0-4CE8-BC0D-B0263E902774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7503064" y="1719149"/>
              <a:ext cx="167737" cy="84252"/>
            </a:xfrm>
            <a:custGeom>
              <a:avLst/>
              <a:gdLst/>
              <a:ahLst/>
              <a:cxnLst/>
              <a:rect l="0" t="0" r="0" b="0"/>
              <a:pathLst>
                <a:path w="167737" h="84252">
                  <a:moveTo>
                    <a:pt x="15336" y="84251"/>
                  </a:moveTo>
                  <a:lnTo>
                    <a:pt x="15336" y="84251"/>
                  </a:lnTo>
                  <a:lnTo>
                    <a:pt x="11965" y="84251"/>
                  </a:lnTo>
                  <a:lnTo>
                    <a:pt x="8429" y="82370"/>
                  </a:lnTo>
                  <a:lnTo>
                    <a:pt x="6497" y="80880"/>
                  </a:lnTo>
                  <a:lnTo>
                    <a:pt x="408" y="68671"/>
                  </a:lnTo>
                  <a:lnTo>
                    <a:pt x="0" y="55689"/>
                  </a:lnTo>
                  <a:lnTo>
                    <a:pt x="5486" y="27731"/>
                  </a:lnTo>
                  <a:lnTo>
                    <a:pt x="14691" y="11609"/>
                  </a:lnTo>
                  <a:lnTo>
                    <a:pt x="26355" y="1266"/>
                  </a:lnTo>
                  <a:lnTo>
                    <a:pt x="31148" y="0"/>
                  </a:lnTo>
                  <a:lnTo>
                    <a:pt x="42120" y="475"/>
                  </a:lnTo>
                  <a:lnTo>
                    <a:pt x="52169" y="6800"/>
                  </a:lnTo>
                  <a:lnTo>
                    <a:pt x="92322" y="51289"/>
                  </a:lnTo>
                  <a:lnTo>
                    <a:pt x="104586" y="58547"/>
                  </a:lnTo>
                  <a:lnTo>
                    <a:pt x="109408" y="60060"/>
                  </a:lnTo>
                  <a:lnTo>
                    <a:pt x="113328" y="60362"/>
                  </a:lnTo>
                  <a:lnTo>
                    <a:pt x="116648" y="59859"/>
                  </a:lnTo>
                  <a:lnTo>
                    <a:pt x="128061" y="52408"/>
                  </a:lnTo>
                  <a:lnTo>
                    <a:pt x="151901" y="28134"/>
                  </a:lnTo>
                  <a:lnTo>
                    <a:pt x="158575" y="16589"/>
                  </a:lnTo>
                  <a:lnTo>
                    <a:pt x="159512" y="13743"/>
                  </a:lnTo>
                  <a:lnTo>
                    <a:pt x="160843" y="11845"/>
                  </a:lnTo>
                  <a:lnTo>
                    <a:pt x="162434" y="10580"/>
                  </a:lnTo>
                  <a:lnTo>
                    <a:pt x="167736" y="80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992">
              <a:extLst>
                <a:ext uri="{FF2B5EF4-FFF2-40B4-BE49-F238E27FC236}">
                  <a16:creationId xmlns:a16="http://schemas.microsoft.com/office/drawing/2014/main" xmlns="" id="{BA8870B6-5F8D-4065-9C6F-314B266B56B2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7490518" y="1828800"/>
              <a:ext cx="186633" cy="95251"/>
            </a:xfrm>
            <a:custGeom>
              <a:avLst/>
              <a:gdLst/>
              <a:ahLst/>
              <a:cxnLst/>
              <a:rect l="0" t="0" r="0" b="0"/>
              <a:pathLst>
                <a:path w="186633" h="95251">
                  <a:moveTo>
                    <a:pt x="15182" y="95250"/>
                  </a:moveTo>
                  <a:lnTo>
                    <a:pt x="15182" y="95250"/>
                  </a:lnTo>
                  <a:lnTo>
                    <a:pt x="876" y="80944"/>
                  </a:lnTo>
                  <a:lnTo>
                    <a:pt x="0" y="77952"/>
                  </a:lnTo>
                  <a:lnTo>
                    <a:pt x="2015" y="58940"/>
                  </a:lnTo>
                  <a:lnTo>
                    <a:pt x="9085" y="43099"/>
                  </a:lnTo>
                  <a:lnTo>
                    <a:pt x="34419" y="18441"/>
                  </a:lnTo>
                  <a:lnTo>
                    <a:pt x="37884" y="17233"/>
                  </a:lnTo>
                  <a:lnTo>
                    <a:pt x="45498" y="17772"/>
                  </a:lnTo>
                  <a:lnTo>
                    <a:pt x="53586" y="22245"/>
                  </a:lnTo>
                  <a:lnTo>
                    <a:pt x="66072" y="34578"/>
                  </a:lnTo>
                  <a:lnTo>
                    <a:pt x="76827" y="51638"/>
                  </a:lnTo>
                  <a:lnTo>
                    <a:pt x="82796" y="62461"/>
                  </a:lnTo>
                  <a:lnTo>
                    <a:pt x="90153" y="69623"/>
                  </a:lnTo>
                  <a:lnTo>
                    <a:pt x="100007" y="73277"/>
                  </a:lnTo>
                  <a:lnTo>
                    <a:pt x="105599" y="74251"/>
                  </a:lnTo>
                  <a:lnTo>
                    <a:pt x="110737" y="73490"/>
                  </a:lnTo>
                  <a:lnTo>
                    <a:pt x="136847" y="58352"/>
                  </a:lnTo>
                  <a:lnTo>
                    <a:pt x="156363" y="41447"/>
                  </a:lnTo>
                  <a:lnTo>
                    <a:pt x="18663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402">
            <a:extLst>
              <a:ext uri="{FF2B5EF4-FFF2-40B4-BE49-F238E27FC236}">
                <a16:creationId xmlns:a16="http://schemas.microsoft.com/office/drawing/2014/main" xmlns="" id="{A16A973F-E878-4372-BC40-090E0091C8A9}"/>
              </a:ext>
            </a:extLst>
          </p:cNvPr>
          <p:cNvGrpSpPr/>
          <p:nvPr/>
        </p:nvGrpSpPr>
        <p:grpSpPr>
          <a:xfrm>
            <a:off x="7919508" y="1561769"/>
            <a:ext cx="1370543" cy="323283"/>
            <a:chOff x="7919508" y="1561769"/>
            <a:chExt cx="1370543" cy="323283"/>
          </a:xfrm>
        </p:grpSpPr>
        <p:sp>
          <p:nvSpPr>
            <p:cNvPr id="56" name="SMARTInkShape-1993">
              <a:extLst>
                <a:ext uri="{FF2B5EF4-FFF2-40B4-BE49-F238E27FC236}">
                  <a16:creationId xmlns:a16="http://schemas.microsoft.com/office/drawing/2014/main" xmlns="" id="{84248B1E-A181-44F4-9E84-E4A70DB0AC53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7919508" y="1621839"/>
              <a:ext cx="170393" cy="263213"/>
            </a:xfrm>
            <a:custGeom>
              <a:avLst/>
              <a:gdLst/>
              <a:ahLst/>
              <a:cxnLst/>
              <a:rect l="0" t="0" r="0" b="0"/>
              <a:pathLst>
                <a:path w="170393" h="263213">
                  <a:moveTo>
                    <a:pt x="17992" y="105361"/>
                  </a:moveTo>
                  <a:lnTo>
                    <a:pt x="17992" y="105361"/>
                  </a:lnTo>
                  <a:lnTo>
                    <a:pt x="14621" y="105361"/>
                  </a:lnTo>
                  <a:lnTo>
                    <a:pt x="14333" y="107478"/>
                  </a:lnTo>
                  <a:lnTo>
                    <a:pt x="21942" y="149404"/>
                  </a:lnTo>
                  <a:lnTo>
                    <a:pt x="22925" y="187477"/>
                  </a:lnTo>
                  <a:lnTo>
                    <a:pt x="15412" y="234862"/>
                  </a:lnTo>
                  <a:lnTo>
                    <a:pt x="7291" y="261704"/>
                  </a:lnTo>
                  <a:lnTo>
                    <a:pt x="5919" y="263212"/>
                  </a:lnTo>
                  <a:lnTo>
                    <a:pt x="4299" y="262806"/>
                  </a:lnTo>
                  <a:lnTo>
                    <a:pt x="2513" y="261124"/>
                  </a:lnTo>
                  <a:lnTo>
                    <a:pt x="0" y="238532"/>
                  </a:lnTo>
                  <a:lnTo>
                    <a:pt x="2627" y="194913"/>
                  </a:lnTo>
                  <a:lnTo>
                    <a:pt x="5989" y="152453"/>
                  </a:lnTo>
                  <a:lnTo>
                    <a:pt x="10541" y="106535"/>
                  </a:lnTo>
                  <a:lnTo>
                    <a:pt x="17267" y="67312"/>
                  </a:lnTo>
                  <a:lnTo>
                    <a:pt x="27308" y="23605"/>
                  </a:lnTo>
                  <a:lnTo>
                    <a:pt x="29188" y="16108"/>
                  </a:lnTo>
                  <a:lnTo>
                    <a:pt x="31101" y="15520"/>
                  </a:lnTo>
                  <a:lnTo>
                    <a:pt x="36988" y="18630"/>
                  </a:lnTo>
                  <a:lnTo>
                    <a:pt x="51608" y="41798"/>
                  </a:lnTo>
                  <a:lnTo>
                    <a:pt x="69344" y="88958"/>
                  </a:lnTo>
                  <a:lnTo>
                    <a:pt x="77974" y="125587"/>
                  </a:lnTo>
                  <a:lnTo>
                    <a:pt x="84867" y="161623"/>
                  </a:lnTo>
                  <a:lnTo>
                    <a:pt x="95976" y="206855"/>
                  </a:lnTo>
                  <a:lnTo>
                    <a:pt x="104049" y="232094"/>
                  </a:lnTo>
                  <a:lnTo>
                    <a:pt x="106408" y="235005"/>
                  </a:lnTo>
                  <a:lnTo>
                    <a:pt x="108686" y="236240"/>
                  </a:lnTo>
                  <a:lnTo>
                    <a:pt x="110910" y="234947"/>
                  </a:lnTo>
                  <a:lnTo>
                    <a:pt x="115264" y="227866"/>
                  </a:lnTo>
                  <a:lnTo>
                    <a:pt x="128876" y="185089"/>
                  </a:lnTo>
                  <a:lnTo>
                    <a:pt x="136889" y="155142"/>
                  </a:lnTo>
                  <a:lnTo>
                    <a:pt x="145153" y="117373"/>
                  </a:lnTo>
                  <a:lnTo>
                    <a:pt x="152825" y="77538"/>
                  </a:lnTo>
                  <a:lnTo>
                    <a:pt x="161110" y="30168"/>
                  </a:lnTo>
                  <a:lnTo>
                    <a:pt x="168349" y="1294"/>
                  </a:lnTo>
                  <a:lnTo>
                    <a:pt x="169030" y="0"/>
                  </a:lnTo>
                  <a:lnTo>
                    <a:pt x="169484" y="1254"/>
                  </a:lnTo>
                  <a:lnTo>
                    <a:pt x="170392" y="164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994">
              <a:extLst>
                <a:ext uri="{FF2B5EF4-FFF2-40B4-BE49-F238E27FC236}">
                  <a16:creationId xmlns:a16="http://schemas.microsoft.com/office/drawing/2014/main" xmlns="" id="{6143668B-5868-40B5-9723-4BB8FCDC9AFA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8134198" y="1760617"/>
              <a:ext cx="46043" cy="87870"/>
            </a:xfrm>
            <a:custGeom>
              <a:avLst/>
              <a:gdLst/>
              <a:ahLst/>
              <a:cxnLst/>
              <a:rect l="0" t="0" r="0" b="0"/>
              <a:pathLst>
                <a:path w="46043" h="87870">
                  <a:moveTo>
                    <a:pt x="38252" y="23733"/>
                  </a:moveTo>
                  <a:lnTo>
                    <a:pt x="38252" y="23733"/>
                  </a:lnTo>
                  <a:lnTo>
                    <a:pt x="34881" y="13620"/>
                  </a:lnTo>
                  <a:lnTo>
                    <a:pt x="29463" y="6773"/>
                  </a:lnTo>
                  <a:lnTo>
                    <a:pt x="22351" y="2084"/>
                  </a:lnTo>
                  <a:lnTo>
                    <a:pt x="14486" y="0"/>
                  </a:lnTo>
                  <a:lnTo>
                    <a:pt x="10413" y="856"/>
                  </a:lnTo>
                  <a:lnTo>
                    <a:pt x="2125" y="5569"/>
                  </a:lnTo>
                  <a:lnTo>
                    <a:pt x="57" y="10213"/>
                  </a:lnTo>
                  <a:lnTo>
                    <a:pt x="0" y="45906"/>
                  </a:lnTo>
                  <a:lnTo>
                    <a:pt x="6849" y="70598"/>
                  </a:lnTo>
                  <a:lnTo>
                    <a:pt x="13947" y="81721"/>
                  </a:lnTo>
                  <a:lnTo>
                    <a:pt x="17815" y="85675"/>
                  </a:lnTo>
                  <a:lnTo>
                    <a:pt x="22511" y="87605"/>
                  </a:lnTo>
                  <a:lnTo>
                    <a:pt x="33372" y="87869"/>
                  </a:lnTo>
                  <a:lnTo>
                    <a:pt x="37821" y="86246"/>
                  </a:lnTo>
                  <a:lnTo>
                    <a:pt x="44646" y="80679"/>
                  </a:lnTo>
                  <a:lnTo>
                    <a:pt x="46042" y="75808"/>
                  </a:lnTo>
                  <a:lnTo>
                    <a:pt x="43214" y="47713"/>
                  </a:lnTo>
                  <a:lnTo>
                    <a:pt x="35247" y="18163"/>
                  </a:lnTo>
                  <a:lnTo>
                    <a:pt x="35543" y="15786"/>
                  </a:lnTo>
                  <a:lnTo>
                    <a:pt x="36446" y="14202"/>
                  </a:lnTo>
                  <a:lnTo>
                    <a:pt x="37754" y="13145"/>
                  </a:lnTo>
                  <a:lnTo>
                    <a:pt x="44602" y="110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995">
              <a:extLst>
                <a:ext uri="{FF2B5EF4-FFF2-40B4-BE49-F238E27FC236}">
                  <a16:creationId xmlns:a16="http://schemas.microsoft.com/office/drawing/2014/main" xmlns="" id="{4E7CC7EB-8968-4716-8E1D-13CF90089B89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8223250" y="1746250"/>
              <a:ext cx="101601" cy="110197"/>
            </a:xfrm>
            <a:custGeom>
              <a:avLst/>
              <a:gdLst/>
              <a:ahLst/>
              <a:cxnLst/>
              <a:rect l="0" t="0" r="0" b="0"/>
              <a:pathLst>
                <a:path w="101601" h="110197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5069" y="9042"/>
                  </a:lnTo>
                  <a:lnTo>
                    <a:pt x="6907" y="9555"/>
                  </a:lnTo>
                  <a:lnTo>
                    <a:pt x="18297" y="15450"/>
                  </a:lnTo>
                  <a:lnTo>
                    <a:pt x="38500" y="38617"/>
                  </a:lnTo>
                  <a:lnTo>
                    <a:pt x="54929" y="70370"/>
                  </a:lnTo>
                  <a:lnTo>
                    <a:pt x="57786" y="78664"/>
                  </a:lnTo>
                  <a:lnTo>
                    <a:pt x="57197" y="93523"/>
                  </a:lnTo>
                  <a:lnTo>
                    <a:pt x="52938" y="105065"/>
                  </a:lnTo>
                  <a:lnTo>
                    <a:pt x="48692" y="110196"/>
                  </a:lnTo>
                  <a:lnTo>
                    <a:pt x="45867" y="110153"/>
                  </a:lnTo>
                  <a:lnTo>
                    <a:pt x="38965" y="106342"/>
                  </a:lnTo>
                  <a:lnTo>
                    <a:pt x="36560" y="101939"/>
                  </a:lnTo>
                  <a:lnTo>
                    <a:pt x="33888" y="89521"/>
                  </a:lnTo>
                  <a:lnTo>
                    <a:pt x="35754" y="63292"/>
                  </a:lnTo>
                  <a:lnTo>
                    <a:pt x="44583" y="45298"/>
                  </a:lnTo>
                  <a:lnTo>
                    <a:pt x="69876" y="14122"/>
                  </a:lnTo>
                  <a:lnTo>
                    <a:pt x="82562" y="627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996">
              <a:extLst>
                <a:ext uri="{FF2B5EF4-FFF2-40B4-BE49-F238E27FC236}">
                  <a16:creationId xmlns:a16="http://schemas.microsoft.com/office/drawing/2014/main" xmlns="" id="{9CF3ACE1-AFF7-49F0-BBCA-1D394704631B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8375650" y="1743093"/>
              <a:ext cx="146051" cy="104758"/>
            </a:xfrm>
            <a:custGeom>
              <a:avLst/>
              <a:gdLst/>
              <a:ahLst/>
              <a:cxnLst/>
              <a:rect l="0" t="0" r="0" b="0"/>
              <a:pathLst>
                <a:path w="146051" h="104758">
                  <a:moveTo>
                    <a:pt x="0" y="9507"/>
                  </a:moveTo>
                  <a:lnTo>
                    <a:pt x="0" y="9507"/>
                  </a:lnTo>
                  <a:lnTo>
                    <a:pt x="9459" y="47"/>
                  </a:lnTo>
                  <a:lnTo>
                    <a:pt x="11950" y="378"/>
                  </a:lnTo>
                  <a:lnTo>
                    <a:pt x="18482" y="4509"/>
                  </a:lnTo>
                  <a:lnTo>
                    <a:pt x="22325" y="14812"/>
                  </a:lnTo>
                  <a:lnTo>
                    <a:pt x="24792" y="47792"/>
                  </a:lnTo>
                  <a:lnTo>
                    <a:pt x="13460" y="94778"/>
                  </a:lnTo>
                  <a:lnTo>
                    <a:pt x="13207" y="95987"/>
                  </a:lnTo>
                  <a:lnTo>
                    <a:pt x="12925" y="93569"/>
                  </a:lnTo>
                  <a:lnTo>
                    <a:pt x="16115" y="70405"/>
                  </a:lnTo>
                  <a:lnTo>
                    <a:pt x="30597" y="25348"/>
                  </a:lnTo>
                  <a:lnTo>
                    <a:pt x="33097" y="17951"/>
                  </a:lnTo>
                  <a:lnTo>
                    <a:pt x="36176" y="13020"/>
                  </a:lnTo>
                  <a:lnTo>
                    <a:pt x="39639" y="9732"/>
                  </a:lnTo>
                  <a:lnTo>
                    <a:pt x="43359" y="7540"/>
                  </a:lnTo>
                  <a:lnTo>
                    <a:pt x="46545" y="7490"/>
                  </a:lnTo>
                  <a:lnTo>
                    <a:pt x="49375" y="8868"/>
                  </a:lnTo>
                  <a:lnTo>
                    <a:pt x="55105" y="15573"/>
                  </a:lnTo>
                  <a:lnTo>
                    <a:pt x="64853" y="35215"/>
                  </a:lnTo>
                  <a:lnTo>
                    <a:pt x="75481" y="80910"/>
                  </a:lnTo>
                  <a:lnTo>
                    <a:pt x="75720" y="81098"/>
                  </a:lnTo>
                  <a:lnTo>
                    <a:pt x="75880" y="80518"/>
                  </a:lnTo>
                  <a:lnTo>
                    <a:pt x="79543" y="49573"/>
                  </a:lnTo>
                  <a:lnTo>
                    <a:pt x="92095" y="18937"/>
                  </a:lnTo>
                  <a:lnTo>
                    <a:pt x="99963" y="7583"/>
                  </a:lnTo>
                  <a:lnTo>
                    <a:pt x="108162" y="1596"/>
                  </a:lnTo>
                  <a:lnTo>
                    <a:pt x="112325" y="0"/>
                  </a:lnTo>
                  <a:lnTo>
                    <a:pt x="120713" y="108"/>
                  </a:lnTo>
                  <a:lnTo>
                    <a:pt x="124925" y="1124"/>
                  </a:lnTo>
                  <a:lnTo>
                    <a:pt x="127733" y="3918"/>
                  </a:lnTo>
                  <a:lnTo>
                    <a:pt x="132391" y="19375"/>
                  </a:lnTo>
                  <a:lnTo>
                    <a:pt x="138598" y="62190"/>
                  </a:lnTo>
                  <a:lnTo>
                    <a:pt x="140188" y="89763"/>
                  </a:lnTo>
                  <a:lnTo>
                    <a:pt x="146050" y="1047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997">
              <a:extLst>
                <a:ext uri="{FF2B5EF4-FFF2-40B4-BE49-F238E27FC236}">
                  <a16:creationId xmlns:a16="http://schemas.microsoft.com/office/drawing/2014/main" xmlns="" id="{74047A73-049F-4ED9-A11F-C98AC21CC734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8561386" y="1583212"/>
              <a:ext cx="182565" cy="251939"/>
            </a:xfrm>
            <a:custGeom>
              <a:avLst/>
              <a:gdLst/>
              <a:ahLst/>
              <a:cxnLst/>
              <a:rect l="0" t="0" r="0" b="0"/>
              <a:pathLst>
                <a:path w="182565" h="251939">
                  <a:moveTo>
                    <a:pt x="30164" y="207488"/>
                  </a:moveTo>
                  <a:lnTo>
                    <a:pt x="30164" y="207488"/>
                  </a:lnTo>
                  <a:lnTo>
                    <a:pt x="36905" y="194004"/>
                  </a:lnTo>
                  <a:lnTo>
                    <a:pt x="38333" y="183621"/>
                  </a:lnTo>
                  <a:lnTo>
                    <a:pt x="36617" y="175714"/>
                  </a:lnTo>
                  <a:lnTo>
                    <a:pt x="35171" y="173605"/>
                  </a:lnTo>
                  <a:lnTo>
                    <a:pt x="33502" y="172199"/>
                  </a:lnTo>
                  <a:lnTo>
                    <a:pt x="30978" y="171968"/>
                  </a:lnTo>
                  <a:lnTo>
                    <a:pt x="24411" y="173592"/>
                  </a:lnTo>
                  <a:lnTo>
                    <a:pt x="12780" y="185215"/>
                  </a:lnTo>
                  <a:lnTo>
                    <a:pt x="3768" y="205435"/>
                  </a:lnTo>
                  <a:lnTo>
                    <a:pt x="0" y="225930"/>
                  </a:lnTo>
                  <a:lnTo>
                    <a:pt x="1001" y="235205"/>
                  </a:lnTo>
                  <a:lnTo>
                    <a:pt x="2254" y="238666"/>
                  </a:lnTo>
                  <a:lnTo>
                    <a:pt x="4502" y="240268"/>
                  </a:lnTo>
                  <a:lnTo>
                    <a:pt x="7412" y="240630"/>
                  </a:lnTo>
                  <a:lnTo>
                    <a:pt x="10763" y="240166"/>
                  </a:lnTo>
                  <a:lnTo>
                    <a:pt x="18248" y="235887"/>
                  </a:lnTo>
                  <a:lnTo>
                    <a:pt x="26280" y="227871"/>
                  </a:lnTo>
                  <a:lnTo>
                    <a:pt x="42933" y="205373"/>
                  </a:lnTo>
                  <a:lnTo>
                    <a:pt x="53068" y="196879"/>
                  </a:lnTo>
                  <a:lnTo>
                    <a:pt x="53900" y="198298"/>
                  </a:lnTo>
                  <a:lnTo>
                    <a:pt x="58716" y="221486"/>
                  </a:lnTo>
                  <a:lnTo>
                    <a:pt x="66137" y="231584"/>
                  </a:lnTo>
                  <a:lnTo>
                    <a:pt x="84777" y="246193"/>
                  </a:lnTo>
                  <a:lnTo>
                    <a:pt x="95358" y="247503"/>
                  </a:lnTo>
                  <a:lnTo>
                    <a:pt x="101143" y="246865"/>
                  </a:lnTo>
                  <a:lnTo>
                    <a:pt x="122769" y="235853"/>
                  </a:lnTo>
                  <a:lnTo>
                    <a:pt x="135057" y="219389"/>
                  </a:lnTo>
                  <a:lnTo>
                    <a:pt x="151789" y="180675"/>
                  </a:lnTo>
                  <a:lnTo>
                    <a:pt x="163242" y="144771"/>
                  </a:lnTo>
                  <a:lnTo>
                    <a:pt x="173035" y="100591"/>
                  </a:lnTo>
                  <a:lnTo>
                    <a:pt x="178329" y="60260"/>
                  </a:lnTo>
                  <a:lnTo>
                    <a:pt x="179428" y="17109"/>
                  </a:lnTo>
                  <a:lnTo>
                    <a:pt x="178357" y="8602"/>
                  </a:lnTo>
                  <a:lnTo>
                    <a:pt x="175526" y="3636"/>
                  </a:lnTo>
                  <a:lnTo>
                    <a:pt x="171521" y="1031"/>
                  </a:lnTo>
                  <a:lnTo>
                    <a:pt x="166736" y="0"/>
                  </a:lnTo>
                  <a:lnTo>
                    <a:pt x="162133" y="3546"/>
                  </a:lnTo>
                  <a:lnTo>
                    <a:pt x="153258" y="18775"/>
                  </a:lnTo>
                  <a:lnTo>
                    <a:pt x="140327" y="61262"/>
                  </a:lnTo>
                  <a:lnTo>
                    <a:pt x="135569" y="95932"/>
                  </a:lnTo>
                  <a:lnTo>
                    <a:pt x="134866" y="131802"/>
                  </a:lnTo>
                  <a:lnTo>
                    <a:pt x="139257" y="166559"/>
                  </a:lnTo>
                  <a:lnTo>
                    <a:pt x="149663" y="211118"/>
                  </a:lnTo>
                  <a:lnTo>
                    <a:pt x="161356" y="230503"/>
                  </a:lnTo>
                  <a:lnTo>
                    <a:pt x="182564" y="2519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998">
              <a:extLst>
                <a:ext uri="{FF2B5EF4-FFF2-40B4-BE49-F238E27FC236}">
                  <a16:creationId xmlns:a16="http://schemas.microsoft.com/office/drawing/2014/main" xmlns="" id="{08A30EE9-0C16-4B5A-8518-938EA35C20CF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8870291" y="1561769"/>
              <a:ext cx="83210" cy="267032"/>
            </a:xfrm>
            <a:custGeom>
              <a:avLst/>
              <a:gdLst/>
              <a:ahLst/>
              <a:cxnLst/>
              <a:rect l="0" t="0" r="0" b="0"/>
              <a:pathLst>
                <a:path w="83210" h="267032">
                  <a:moveTo>
                    <a:pt x="83209" y="13031"/>
                  </a:moveTo>
                  <a:lnTo>
                    <a:pt x="83209" y="13031"/>
                  </a:lnTo>
                  <a:lnTo>
                    <a:pt x="76467" y="2918"/>
                  </a:lnTo>
                  <a:lnTo>
                    <a:pt x="72365" y="645"/>
                  </a:lnTo>
                  <a:lnTo>
                    <a:pt x="62161" y="0"/>
                  </a:lnTo>
                  <a:lnTo>
                    <a:pt x="41146" y="10346"/>
                  </a:lnTo>
                  <a:lnTo>
                    <a:pt x="17045" y="43672"/>
                  </a:lnTo>
                  <a:lnTo>
                    <a:pt x="6060" y="77214"/>
                  </a:lnTo>
                  <a:lnTo>
                    <a:pt x="237" y="114229"/>
                  </a:lnTo>
                  <a:lnTo>
                    <a:pt x="0" y="149495"/>
                  </a:lnTo>
                  <a:lnTo>
                    <a:pt x="366" y="182102"/>
                  </a:lnTo>
                  <a:lnTo>
                    <a:pt x="4335" y="222582"/>
                  </a:lnTo>
                  <a:lnTo>
                    <a:pt x="14448" y="248687"/>
                  </a:lnTo>
                  <a:lnTo>
                    <a:pt x="18318" y="254802"/>
                  </a:lnTo>
                  <a:lnTo>
                    <a:pt x="23015" y="258878"/>
                  </a:lnTo>
                  <a:lnTo>
                    <a:pt x="45109" y="267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999">
              <a:extLst>
                <a:ext uri="{FF2B5EF4-FFF2-40B4-BE49-F238E27FC236}">
                  <a16:creationId xmlns:a16="http://schemas.microsoft.com/office/drawing/2014/main" xmlns="" id="{88775CD2-489D-4D39-9F9F-7C10436B35DA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9025348" y="1595942"/>
              <a:ext cx="169453" cy="196390"/>
            </a:xfrm>
            <a:custGeom>
              <a:avLst/>
              <a:gdLst/>
              <a:ahLst/>
              <a:cxnLst/>
              <a:rect l="0" t="0" r="0" b="0"/>
              <a:pathLst>
                <a:path w="169453" h="196390">
                  <a:moveTo>
                    <a:pt x="131352" y="48708"/>
                  </a:moveTo>
                  <a:lnTo>
                    <a:pt x="131352" y="48708"/>
                  </a:lnTo>
                  <a:lnTo>
                    <a:pt x="122514" y="31031"/>
                  </a:lnTo>
                  <a:lnTo>
                    <a:pt x="109683" y="18854"/>
                  </a:lnTo>
                  <a:lnTo>
                    <a:pt x="98438" y="14273"/>
                  </a:lnTo>
                  <a:lnTo>
                    <a:pt x="92476" y="13051"/>
                  </a:lnTo>
                  <a:lnTo>
                    <a:pt x="78326" y="15457"/>
                  </a:lnTo>
                  <a:lnTo>
                    <a:pt x="61923" y="23346"/>
                  </a:lnTo>
                  <a:lnTo>
                    <a:pt x="42874" y="38612"/>
                  </a:lnTo>
                  <a:lnTo>
                    <a:pt x="19058" y="77153"/>
                  </a:lnTo>
                  <a:lnTo>
                    <a:pt x="1967" y="120950"/>
                  </a:lnTo>
                  <a:lnTo>
                    <a:pt x="0" y="146667"/>
                  </a:lnTo>
                  <a:lnTo>
                    <a:pt x="1450" y="158464"/>
                  </a:lnTo>
                  <a:lnTo>
                    <a:pt x="12469" y="177216"/>
                  </a:lnTo>
                  <a:lnTo>
                    <a:pt x="20346" y="185180"/>
                  </a:lnTo>
                  <a:lnTo>
                    <a:pt x="42270" y="194029"/>
                  </a:lnTo>
                  <a:lnTo>
                    <a:pt x="55030" y="196389"/>
                  </a:lnTo>
                  <a:lnTo>
                    <a:pt x="80499" y="191484"/>
                  </a:lnTo>
                  <a:lnTo>
                    <a:pt x="104516" y="178486"/>
                  </a:lnTo>
                  <a:lnTo>
                    <a:pt x="124600" y="158598"/>
                  </a:lnTo>
                  <a:lnTo>
                    <a:pt x="137287" y="131885"/>
                  </a:lnTo>
                  <a:lnTo>
                    <a:pt x="143162" y="100492"/>
                  </a:lnTo>
                  <a:lnTo>
                    <a:pt x="141069" y="65373"/>
                  </a:lnTo>
                  <a:lnTo>
                    <a:pt x="128586" y="23385"/>
                  </a:lnTo>
                  <a:lnTo>
                    <a:pt x="121747" y="14187"/>
                  </a:lnTo>
                  <a:lnTo>
                    <a:pt x="104740" y="2086"/>
                  </a:lnTo>
                  <a:lnTo>
                    <a:pt x="85423" y="0"/>
                  </a:lnTo>
                  <a:lnTo>
                    <a:pt x="67194" y="3777"/>
                  </a:lnTo>
                  <a:lnTo>
                    <a:pt x="54388" y="10159"/>
                  </a:lnTo>
                  <a:lnTo>
                    <a:pt x="45876" y="23343"/>
                  </a:lnTo>
                  <a:lnTo>
                    <a:pt x="42618" y="31798"/>
                  </a:lnTo>
                  <a:lnTo>
                    <a:pt x="42761" y="50600"/>
                  </a:lnTo>
                  <a:lnTo>
                    <a:pt x="44774" y="60552"/>
                  </a:lnTo>
                  <a:lnTo>
                    <a:pt x="56420" y="77255"/>
                  </a:lnTo>
                  <a:lnTo>
                    <a:pt x="86573" y="98559"/>
                  </a:lnTo>
                  <a:lnTo>
                    <a:pt x="126786" y="114514"/>
                  </a:lnTo>
                  <a:lnTo>
                    <a:pt x="169452" y="1249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000">
              <a:extLst>
                <a:ext uri="{FF2B5EF4-FFF2-40B4-BE49-F238E27FC236}">
                  <a16:creationId xmlns:a16="http://schemas.microsoft.com/office/drawing/2014/main" xmlns="" id="{3C37F15D-E033-4FE5-B64D-E3020F810359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9232900" y="1809750"/>
              <a:ext cx="57151" cy="63501"/>
            </a:xfrm>
            <a:custGeom>
              <a:avLst/>
              <a:gdLst/>
              <a:ahLst/>
              <a:cxnLst/>
              <a:rect l="0" t="0" r="0" b="0"/>
              <a:pathLst>
                <a:path w="57151" h="63501">
                  <a:moveTo>
                    <a:pt x="57150" y="0"/>
                  </a:moveTo>
                  <a:lnTo>
                    <a:pt x="57150" y="0"/>
                  </a:lnTo>
                  <a:lnTo>
                    <a:pt x="15410" y="4362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403">
            <a:extLst>
              <a:ext uri="{FF2B5EF4-FFF2-40B4-BE49-F238E27FC236}">
                <a16:creationId xmlns:a16="http://schemas.microsoft.com/office/drawing/2014/main" xmlns="" id="{93A36916-7E8E-4BB6-9BD3-79CF90934767}"/>
              </a:ext>
            </a:extLst>
          </p:cNvPr>
          <p:cNvGrpSpPr/>
          <p:nvPr/>
        </p:nvGrpSpPr>
        <p:grpSpPr>
          <a:xfrm>
            <a:off x="9550400" y="1447800"/>
            <a:ext cx="488994" cy="389425"/>
            <a:chOff x="9550400" y="1447800"/>
            <a:chExt cx="488994" cy="389425"/>
          </a:xfrm>
        </p:grpSpPr>
        <p:sp>
          <p:nvSpPr>
            <p:cNvPr id="65" name="SMARTInkShape-2001">
              <a:extLst>
                <a:ext uri="{FF2B5EF4-FFF2-40B4-BE49-F238E27FC236}">
                  <a16:creationId xmlns:a16="http://schemas.microsoft.com/office/drawing/2014/main" xmlns="" id="{89CBA325-F295-4B16-9E99-9F44583C20C3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9550400" y="1645949"/>
              <a:ext cx="88901" cy="143018"/>
            </a:xfrm>
            <a:custGeom>
              <a:avLst/>
              <a:gdLst/>
              <a:ahLst/>
              <a:cxnLst/>
              <a:rect l="0" t="0" r="0" b="0"/>
              <a:pathLst>
                <a:path w="88901" h="143018">
                  <a:moveTo>
                    <a:pt x="88900" y="24101"/>
                  </a:moveTo>
                  <a:lnTo>
                    <a:pt x="88900" y="24101"/>
                  </a:lnTo>
                  <a:lnTo>
                    <a:pt x="88900" y="17359"/>
                  </a:lnTo>
                  <a:lnTo>
                    <a:pt x="87019" y="12167"/>
                  </a:lnTo>
                  <a:lnTo>
                    <a:pt x="80062" y="3086"/>
                  </a:lnTo>
                  <a:lnTo>
                    <a:pt x="72271" y="650"/>
                  </a:lnTo>
                  <a:lnTo>
                    <a:pt x="67231" y="0"/>
                  </a:lnTo>
                  <a:lnTo>
                    <a:pt x="57868" y="3041"/>
                  </a:lnTo>
                  <a:lnTo>
                    <a:pt x="36988" y="16492"/>
                  </a:lnTo>
                  <a:lnTo>
                    <a:pt x="30550" y="24482"/>
                  </a:lnTo>
                  <a:lnTo>
                    <a:pt x="27689" y="33442"/>
                  </a:lnTo>
                  <a:lnTo>
                    <a:pt x="26418" y="44480"/>
                  </a:lnTo>
                  <a:lnTo>
                    <a:pt x="29614" y="54560"/>
                  </a:lnTo>
                  <a:lnTo>
                    <a:pt x="63781" y="100498"/>
                  </a:lnTo>
                  <a:lnTo>
                    <a:pt x="67152" y="113089"/>
                  </a:lnTo>
                  <a:lnTo>
                    <a:pt x="66769" y="123859"/>
                  </a:lnTo>
                  <a:lnTo>
                    <a:pt x="65679" y="128706"/>
                  </a:lnTo>
                  <a:lnTo>
                    <a:pt x="61425" y="132643"/>
                  </a:lnTo>
                  <a:lnTo>
                    <a:pt x="47291" y="138899"/>
                  </a:lnTo>
                  <a:lnTo>
                    <a:pt x="22871" y="143017"/>
                  </a:lnTo>
                  <a:lnTo>
                    <a:pt x="16658" y="142184"/>
                  </a:lnTo>
                  <a:lnTo>
                    <a:pt x="7874" y="137495"/>
                  </a:lnTo>
                  <a:lnTo>
                    <a:pt x="5249" y="133564"/>
                  </a:lnTo>
                  <a:lnTo>
                    <a:pt x="0" y="1130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002">
              <a:extLst>
                <a:ext uri="{FF2B5EF4-FFF2-40B4-BE49-F238E27FC236}">
                  <a16:creationId xmlns:a16="http://schemas.microsoft.com/office/drawing/2014/main" xmlns="" id="{1DE8E2A4-144B-417E-A164-085D62E1C4E2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9665450" y="1669429"/>
              <a:ext cx="151651" cy="128372"/>
            </a:xfrm>
            <a:custGeom>
              <a:avLst/>
              <a:gdLst/>
              <a:ahLst/>
              <a:cxnLst/>
              <a:rect l="0" t="0" r="0" b="0"/>
              <a:pathLst>
                <a:path w="151651" h="128372">
                  <a:moveTo>
                    <a:pt x="37350" y="51421"/>
                  </a:moveTo>
                  <a:lnTo>
                    <a:pt x="37350" y="51421"/>
                  </a:lnTo>
                  <a:lnTo>
                    <a:pt x="48285" y="56888"/>
                  </a:lnTo>
                  <a:lnTo>
                    <a:pt x="56268" y="57509"/>
                  </a:lnTo>
                  <a:lnTo>
                    <a:pt x="70942" y="50951"/>
                  </a:lnTo>
                  <a:lnTo>
                    <a:pt x="78855" y="43922"/>
                  </a:lnTo>
                  <a:lnTo>
                    <a:pt x="84725" y="35388"/>
                  </a:lnTo>
                  <a:lnTo>
                    <a:pt x="89685" y="24540"/>
                  </a:lnTo>
                  <a:lnTo>
                    <a:pt x="90479" y="14544"/>
                  </a:lnTo>
                  <a:lnTo>
                    <a:pt x="89702" y="9903"/>
                  </a:lnTo>
                  <a:lnTo>
                    <a:pt x="86362" y="6103"/>
                  </a:lnTo>
                  <a:lnTo>
                    <a:pt x="75125" y="0"/>
                  </a:lnTo>
                  <a:lnTo>
                    <a:pt x="60724" y="580"/>
                  </a:lnTo>
                  <a:lnTo>
                    <a:pt x="52933" y="2710"/>
                  </a:lnTo>
                  <a:lnTo>
                    <a:pt x="25112" y="22563"/>
                  </a:lnTo>
                  <a:lnTo>
                    <a:pt x="4639" y="54159"/>
                  </a:lnTo>
                  <a:lnTo>
                    <a:pt x="0" y="76157"/>
                  </a:lnTo>
                  <a:lnTo>
                    <a:pt x="993" y="96281"/>
                  </a:lnTo>
                  <a:lnTo>
                    <a:pt x="6139" y="112281"/>
                  </a:lnTo>
                  <a:lnTo>
                    <a:pt x="12310" y="118100"/>
                  </a:lnTo>
                  <a:lnTo>
                    <a:pt x="30454" y="126447"/>
                  </a:lnTo>
                  <a:lnTo>
                    <a:pt x="67840" y="128371"/>
                  </a:lnTo>
                  <a:lnTo>
                    <a:pt x="103456" y="121101"/>
                  </a:lnTo>
                  <a:lnTo>
                    <a:pt x="151650" y="958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003">
              <a:extLst>
                <a:ext uri="{FF2B5EF4-FFF2-40B4-BE49-F238E27FC236}">
                  <a16:creationId xmlns:a16="http://schemas.microsoft.com/office/drawing/2014/main" xmlns="" id="{6B8FDA6B-AFA9-485A-AFC8-AD4BD8869992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9823450" y="1476798"/>
              <a:ext cx="82551" cy="91653"/>
            </a:xfrm>
            <a:custGeom>
              <a:avLst/>
              <a:gdLst/>
              <a:ahLst/>
              <a:cxnLst/>
              <a:rect l="0" t="0" r="0" b="0"/>
              <a:pathLst>
                <a:path w="82551" h="91653">
                  <a:moveTo>
                    <a:pt x="0" y="9102"/>
                  </a:moveTo>
                  <a:lnTo>
                    <a:pt x="0" y="9102"/>
                  </a:lnTo>
                  <a:lnTo>
                    <a:pt x="3371" y="5731"/>
                  </a:lnTo>
                  <a:lnTo>
                    <a:pt x="15580" y="264"/>
                  </a:lnTo>
                  <a:lnTo>
                    <a:pt x="24798" y="0"/>
                  </a:lnTo>
                  <a:lnTo>
                    <a:pt x="34305" y="2940"/>
                  </a:lnTo>
                  <a:lnTo>
                    <a:pt x="45586" y="8950"/>
                  </a:lnTo>
                  <a:lnTo>
                    <a:pt x="48734" y="13940"/>
                  </a:lnTo>
                  <a:lnTo>
                    <a:pt x="50353" y="27010"/>
                  </a:lnTo>
                  <a:lnTo>
                    <a:pt x="44957" y="42226"/>
                  </a:lnTo>
                  <a:lnTo>
                    <a:pt x="27617" y="68248"/>
                  </a:lnTo>
                  <a:lnTo>
                    <a:pt x="12720" y="81202"/>
                  </a:lnTo>
                  <a:lnTo>
                    <a:pt x="12008" y="82568"/>
                  </a:lnTo>
                  <a:lnTo>
                    <a:pt x="12238" y="83480"/>
                  </a:lnTo>
                  <a:lnTo>
                    <a:pt x="22675" y="84762"/>
                  </a:lnTo>
                  <a:lnTo>
                    <a:pt x="66307" y="88626"/>
                  </a:lnTo>
                  <a:lnTo>
                    <a:pt x="82550" y="916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004">
              <a:extLst>
                <a:ext uri="{FF2B5EF4-FFF2-40B4-BE49-F238E27FC236}">
                  <a16:creationId xmlns:a16="http://schemas.microsoft.com/office/drawing/2014/main" xmlns="" id="{8411F3B7-B0B2-4CD9-B2B8-19A8495C90B0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9886950" y="1447800"/>
              <a:ext cx="152444" cy="389425"/>
            </a:xfrm>
            <a:custGeom>
              <a:avLst/>
              <a:gdLst/>
              <a:ahLst/>
              <a:cxnLst/>
              <a:rect l="0" t="0" r="0" b="0"/>
              <a:pathLst>
                <a:path w="152444" h="389425">
                  <a:moveTo>
                    <a:pt x="82550" y="0"/>
                  </a:moveTo>
                  <a:lnTo>
                    <a:pt x="82550" y="0"/>
                  </a:lnTo>
                  <a:lnTo>
                    <a:pt x="85920" y="0"/>
                  </a:lnTo>
                  <a:lnTo>
                    <a:pt x="98130" y="6742"/>
                  </a:lnTo>
                  <a:lnTo>
                    <a:pt x="121895" y="34532"/>
                  </a:lnTo>
                  <a:lnTo>
                    <a:pt x="135550" y="65912"/>
                  </a:lnTo>
                  <a:lnTo>
                    <a:pt x="145617" y="105494"/>
                  </a:lnTo>
                  <a:lnTo>
                    <a:pt x="149289" y="128891"/>
                  </a:lnTo>
                  <a:lnTo>
                    <a:pt x="152443" y="153661"/>
                  </a:lnTo>
                  <a:lnTo>
                    <a:pt x="151723" y="178640"/>
                  </a:lnTo>
                  <a:lnTo>
                    <a:pt x="148421" y="203760"/>
                  </a:lnTo>
                  <a:lnTo>
                    <a:pt x="143397" y="228973"/>
                  </a:lnTo>
                  <a:lnTo>
                    <a:pt x="136520" y="253543"/>
                  </a:lnTo>
                  <a:lnTo>
                    <a:pt x="128407" y="277684"/>
                  </a:lnTo>
                  <a:lnTo>
                    <a:pt x="109282" y="321676"/>
                  </a:lnTo>
                  <a:lnTo>
                    <a:pt x="74714" y="367421"/>
                  </a:lnTo>
                  <a:lnTo>
                    <a:pt x="50139" y="384607"/>
                  </a:lnTo>
                  <a:lnTo>
                    <a:pt x="28868" y="389424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404">
            <a:extLst>
              <a:ext uri="{FF2B5EF4-FFF2-40B4-BE49-F238E27FC236}">
                <a16:creationId xmlns:a16="http://schemas.microsoft.com/office/drawing/2014/main" xmlns="" id="{7C793B9C-EAA8-46CA-B11D-D67763D663FC}"/>
              </a:ext>
            </a:extLst>
          </p:cNvPr>
          <p:cNvGrpSpPr/>
          <p:nvPr/>
        </p:nvGrpSpPr>
        <p:grpSpPr>
          <a:xfrm>
            <a:off x="2901950" y="2611968"/>
            <a:ext cx="450851" cy="398926"/>
            <a:chOff x="2901950" y="2611968"/>
            <a:chExt cx="450851" cy="398926"/>
          </a:xfrm>
        </p:grpSpPr>
        <p:sp>
          <p:nvSpPr>
            <p:cNvPr id="70" name="SMARTInkShape-2005">
              <a:extLst>
                <a:ext uri="{FF2B5EF4-FFF2-40B4-BE49-F238E27FC236}">
                  <a16:creationId xmlns:a16="http://schemas.microsoft.com/office/drawing/2014/main" xmlns="" id="{E2DBF6F7-9420-42FB-8DB1-664D2EF5D0A5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2901950" y="2611968"/>
              <a:ext cx="190501" cy="379726"/>
            </a:xfrm>
            <a:custGeom>
              <a:avLst/>
              <a:gdLst/>
              <a:ahLst/>
              <a:cxnLst/>
              <a:rect l="0" t="0" r="0" b="0"/>
              <a:pathLst>
                <a:path w="190501" h="379726">
                  <a:moveTo>
                    <a:pt x="0" y="55032"/>
                  </a:moveTo>
                  <a:lnTo>
                    <a:pt x="0" y="55032"/>
                  </a:lnTo>
                  <a:lnTo>
                    <a:pt x="3763" y="100222"/>
                  </a:lnTo>
                  <a:lnTo>
                    <a:pt x="11933" y="143446"/>
                  </a:lnTo>
                  <a:lnTo>
                    <a:pt x="15887" y="179699"/>
                  </a:lnTo>
                  <a:lnTo>
                    <a:pt x="17644" y="221682"/>
                  </a:lnTo>
                  <a:lnTo>
                    <a:pt x="18425" y="262449"/>
                  </a:lnTo>
                  <a:lnTo>
                    <a:pt x="18772" y="300323"/>
                  </a:lnTo>
                  <a:lnTo>
                    <a:pt x="18262" y="346590"/>
                  </a:lnTo>
                  <a:lnTo>
                    <a:pt x="13572" y="379725"/>
                  </a:lnTo>
                  <a:lnTo>
                    <a:pt x="13281" y="379444"/>
                  </a:lnTo>
                  <a:lnTo>
                    <a:pt x="12777" y="344750"/>
                  </a:lnTo>
                  <a:lnTo>
                    <a:pt x="12723" y="301584"/>
                  </a:lnTo>
                  <a:lnTo>
                    <a:pt x="8340" y="257414"/>
                  </a:lnTo>
                  <a:lnTo>
                    <a:pt x="7645" y="236587"/>
                  </a:lnTo>
                  <a:lnTo>
                    <a:pt x="8625" y="233219"/>
                  </a:lnTo>
                  <a:lnTo>
                    <a:pt x="9983" y="230973"/>
                  </a:lnTo>
                  <a:lnTo>
                    <a:pt x="11594" y="230182"/>
                  </a:lnTo>
                  <a:lnTo>
                    <a:pt x="13374" y="230360"/>
                  </a:lnTo>
                  <a:lnTo>
                    <a:pt x="45232" y="246993"/>
                  </a:lnTo>
                  <a:lnTo>
                    <a:pt x="70474" y="247062"/>
                  </a:lnTo>
                  <a:lnTo>
                    <a:pt x="86355" y="240568"/>
                  </a:lnTo>
                  <a:lnTo>
                    <a:pt x="100469" y="229215"/>
                  </a:lnTo>
                  <a:lnTo>
                    <a:pt x="126776" y="191299"/>
                  </a:lnTo>
                  <a:lnTo>
                    <a:pt x="144102" y="149971"/>
                  </a:lnTo>
                  <a:lnTo>
                    <a:pt x="152945" y="116277"/>
                  </a:lnTo>
                  <a:lnTo>
                    <a:pt x="159227" y="82487"/>
                  </a:lnTo>
                  <a:lnTo>
                    <a:pt x="170102" y="38473"/>
                  </a:lnTo>
                  <a:lnTo>
                    <a:pt x="177124" y="0"/>
                  </a:lnTo>
                  <a:lnTo>
                    <a:pt x="179593" y="37080"/>
                  </a:lnTo>
                  <a:lnTo>
                    <a:pt x="182124" y="71042"/>
                  </a:lnTo>
                  <a:lnTo>
                    <a:pt x="183249" y="107303"/>
                  </a:lnTo>
                  <a:lnTo>
                    <a:pt x="183750" y="146467"/>
                  </a:lnTo>
                  <a:lnTo>
                    <a:pt x="183267" y="187392"/>
                  </a:lnTo>
                  <a:lnTo>
                    <a:pt x="180700" y="229099"/>
                  </a:lnTo>
                  <a:lnTo>
                    <a:pt x="179089" y="267392"/>
                  </a:lnTo>
                  <a:lnTo>
                    <a:pt x="178182" y="313157"/>
                  </a:lnTo>
                  <a:lnTo>
                    <a:pt x="181246" y="350534"/>
                  </a:lnTo>
                  <a:lnTo>
                    <a:pt x="190500" y="372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006">
              <a:extLst>
                <a:ext uri="{FF2B5EF4-FFF2-40B4-BE49-F238E27FC236}">
                  <a16:creationId xmlns:a16="http://schemas.microsoft.com/office/drawing/2014/main" xmlns="" id="{AADAE1A5-D362-42D4-A74F-45D939F5CA97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3143669" y="2896224"/>
              <a:ext cx="67473" cy="114670"/>
            </a:xfrm>
            <a:custGeom>
              <a:avLst/>
              <a:gdLst/>
              <a:ahLst/>
              <a:cxnLst/>
              <a:rect l="0" t="0" r="0" b="0"/>
              <a:pathLst>
                <a:path w="67473" h="114670">
                  <a:moveTo>
                    <a:pt x="24981" y="50176"/>
                  </a:moveTo>
                  <a:lnTo>
                    <a:pt x="24981" y="50176"/>
                  </a:lnTo>
                  <a:lnTo>
                    <a:pt x="19955" y="38243"/>
                  </a:lnTo>
                  <a:lnTo>
                    <a:pt x="18892" y="29161"/>
                  </a:lnTo>
                  <a:lnTo>
                    <a:pt x="17394" y="29110"/>
                  </a:lnTo>
                  <a:lnTo>
                    <a:pt x="11967" y="32817"/>
                  </a:lnTo>
                  <a:lnTo>
                    <a:pt x="4348" y="46209"/>
                  </a:lnTo>
                  <a:lnTo>
                    <a:pt x="0" y="87602"/>
                  </a:lnTo>
                  <a:lnTo>
                    <a:pt x="3530" y="98795"/>
                  </a:lnTo>
                  <a:lnTo>
                    <a:pt x="9803" y="107768"/>
                  </a:lnTo>
                  <a:lnTo>
                    <a:pt x="17294" y="114107"/>
                  </a:lnTo>
                  <a:lnTo>
                    <a:pt x="21973" y="114669"/>
                  </a:lnTo>
                  <a:lnTo>
                    <a:pt x="32817" y="111530"/>
                  </a:lnTo>
                  <a:lnTo>
                    <a:pt x="50821" y="91717"/>
                  </a:lnTo>
                  <a:lnTo>
                    <a:pt x="62820" y="66874"/>
                  </a:lnTo>
                  <a:lnTo>
                    <a:pt x="67472" y="41640"/>
                  </a:lnTo>
                  <a:lnTo>
                    <a:pt x="65479" y="19660"/>
                  </a:lnTo>
                  <a:lnTo>
                    <a:pt x="60384" y="10037"/>
                  </a:lnTo>
                  <a:lnTo>
                    <a:pt x="54121" y="4114"/>
                  </a:lnTo>
                  <a:lnTo>
                    <a:pt x="45499" y="0"/>
                  </a:lnTo>
                  <a:lnTo>
                    <a:pt x="45010" y="497"/>
                  </a:lnTo>
                  <a:lnTo>
                    <a:pt x="44031" y="5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007">
              <a:extLst>
                <a:ext uri="{FF2B5EF4-FFF2-40B4-BE49-F238E27FC236}">
                  <a16:creationId xmlns:a16="http://schemas.microsoft.com/office/drawing/2014/main" xmlns="" id="{10269A1C-E021-49FC-8061-BE6E100E214E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3343962" y="2705100"/>
              <a:ext cx="8839" cy="50801"/>
            </a:xfrm>
            <a:custGeom>
              <a:avLst/>
              <a:gdLst/>
              <a:ahLst/>
              <a:cxnLst/>
              <a:rect l="0" t="0" r="0" b="0"/>
              <a:pathLst>
                <a:path w="8839" h="50801">
                  <a:moveTo>
                    <a:pt x="8838" y="0"/>
                  </a:moveTo>
                  <a:lnTo>
                    <a:pt x="8838" y="0"/>
                  </a:lnTo>
                  <a:lnTo>
                    <a:pt x="5467" y="3371"/>
                  </a:lnTo>
                  <a:lnTo>
                    <a:pt x="0" y="15580"/>
                  </a:lnTo>
                  <a:lnTo>
                    <a:pt x="2488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008">
              <a:extLst>
                <a:ext uri="{FF2B5EF4-FFF2-40B4-BE49-F238E27FC236}">
                  <a16:creationId xmlns:a16="http://schemas.microsoft.com/office/drawing/2014/main" xmlns="" id="{6F09F66C-0AEC-4B0B-A5B7-23EED315BBC5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3321050" y="28638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405">
            <a:extLst>
              <a:ext uri="{FF2B5EF4-FFF2-40B4-BE49-F238E27FC236}">
                <a16:creationId xmlns:a16="http://schemas.microsoft.com/office/drawing/2014/main" xmlns="" id="{731B275D-25D8-4928-858C-78D9B5742874}"/>
              </a:ext>
            </a:extLst>
          </p:cNvPr>
          <p:cNvGrpSpPr/>
          <p:nvPr/>
        </p:nvGrpSpPr>
        <p:grpSpPr>
          <a:xfrm>
            <a:off x="3754876" y="2633077"/>
            <a:ext cx="1198631" cy="321218"/>
            <a:chOff x="3754876" y="2633077"/>
            <a:chExt cx="1198631" cy="321218"/>
          </a:xfrm>
        </p:grpSpPr>
        <p:sp>
          <p:nvSpPr>
            <p:cNvPr id="75" name="SMARTInkShape-2009">
              <a:extLst>
                <a:ext uri="{FF2B5EF4-FFF2-40B4-BE49-F238E27FC236}">
                  <a16:creationId xmlns:a16="http://schemas.microsoft.com/office/drawing/2014/main" xmlns="" id="{391E5080-8C80-49E1-9AD3-7CC640269149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3754876" y="2640070"/>
              <a:ext cx="315475" cy="275273"/>
            </a:xfrm>
            <a:custGeom>
              <a:avLst/>
              <a:gdLst/>
              <a:ahLst/>
              <a:cxnLst/>
              <a:rect l="0" t="0" r="0" b="0"/>
              <a:pathLst>
                <a:path w="315475" h="275273">
                  <a:moveTo>
                    <a:pt x="99574" y="65030"/>
                  </a:moveTo>
                  <a:lnTo>
                    <a:pt x="99574" y="65030"/>
                  </a:lnTo>
                  <a:lnTo>
                    <a:pt x="96203" y="58288"/>
                  </a:lnTo>
                  <a:lnTo>
                    <a:pt x="90785" y="53097"/>
                  </a:lnTo>
                  <a:lnTo>
                    <a:pt x="83673" y="49143"/>
                  </a:lnTo>
                  <a:lnTo>
                    <a:pt x="75809" y="47386"/>
                  </a:lnTo>
                  <a:lnTo>
                    <a:pt x="69491" y="48486"/>
                  </a:lnTo>
                  <a:lnTo>
                    <a:pt x="52945" y="58313"/>
                  </a:lnTo>
                  <a:lnTo>
                    <a:pt x="29293" y="89757"/>
                  </a:lnTo>
                  <a:lnTo>
                    <a:pt x="11957" y="124568"/>
                  </a:lnTo>
                  <a:lnTo>
                    <a:pt x="2431" y="165142"/>
                  </a:lnTo>
                  <a:lnTo>
                    <a:pt x="0" y="203584"/>
                  </a:lnTo>
                  <a:lnTo>
                    <a:pt x="4846" y="236924"/>
                  </a:lnTo>
                  <a:lnTo>
                    <a:pt x="13728" y="255963"/>
                  </a:lnTo>
                  <a:lnTo>
                    <a:pt x="24731" y="268187"/>
                  </a:lnTo>
                  <a:lnTo>
                    <a:pt x="30629" y="272435"/>
                  </a:lnTo>
                  <a:lnTo>
                    <a:pt x="46589" y="275272"/>
                  </a:lnTo>
                  <a:lnTo>
                    <a:pt x="65442" y="272771"/>
                  </a:lnTo>
                  <a:lnTo>
                    <a:pt x="96595" y="258052"/>
                  </a:lnTo>
                  <a:lnTo>
                    <a:pt x="130206" y="231975"/>
                  </a:lnTo>
                  <a:lnTo>
                    <a:pt x="153806" y="200494"/>
                  </a:lnTo>
                  <a:lnTo>
                    <a:pt x="169343" y="159809"/>
                  </a:lnTo>
                  <a:lnTo>
                    <a:pt x="178023" y="112319"/>
                  </a:lnTo>
                  <a:lnTo>
                    <a:pt x="180301" y="79227"/>
                  </a:lnTo>
                  <a:lnTo>
                    <a:pt x="175669" y="51349"/>
                  </a:lnTo>
                  <a:lnTo>
                    <a:pt x="161162" y="19584"/>
                  </a:lnTo>
                  <a:lnTo>
                    <a:pt x="155449" y="11449"/>
                  </a:lnTo>
                  <a:lnTo>
                    <a:pt x="148113" y="6026"/>
                  </a:lnTo>
                  <a:lnTo>
                    <a:pt x="130554" y="0"/>
                  </a:lnTo>
                  <a:lnTo>
                    <a:pt x="110991" y="1085"/>
                  </a:lnTo>
                  <a:lnTo>
                    <a:pt x="91243" y="7682"/>
                  </a:lnTo>
                  <a:lnTo>
                    <a:pt x="73058" y="20022"/>
                  </a:lnTo>
                  <a:lnTo>
                    <a:pt x="53696" y="46207"/>
                  </a:lnTo>
                  <a:lnTo>
                    <a:pt x="42393" y="76308"/>
                  </a:lnTo>
                  <a:lnTo>
                    <a:pt x="42645" y="95207"/>
                  </a:lnTo>
                  <a:lnTo>
                    <a:pt x="50721" y="119832"/>
                  </a:lnTo>
                  <a:lnTo>
                    <a:pt x="54305" y="126965"/>
                  </a:lnTo>
                  <a:lnTo>
                    <a:pt x="69577" y="138652"/>
                  </a:lnTo>
                  <a:lnTo>
                    <a:pt x="79576" y="143745"/>
                  </a:lnTo>
                  <a:lnTo>
                    <a:pt x="109501" y="147522"/>
                  </a:lnTo>
                  <a:lnTo>
                    <a:pt x="147730" y="146143"/>
                  </a:lnTo>
                  <a:lnTo>
                    <a:pt x="192943" y="140827"/>
                  </a:lnTo>
                  <a:lnTo>
                    <a:pt x="233734" y="135641"/>
                  </a:lnTo>
                  <a:lnTo>
                    <a:pt x="280907" y="130637"/>
                  </a:lnTo>
                  <a:lnTo>
                    <a:pt x="315474" y="128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010">
              <a:extLst>
                <a:ext uri="{FF2B5EF4-FFF2-40B4-BE49-F238E27FC236}">
                  <a16:creationId xmlns:a16="http://schemas.microsoft.com/office/drawing/2014/main" xmlns="" id="{A4287F88-0CD8-4F13-B539-90AF22D2846D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4260850" y="280035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38988" y="17639"/>
                  </a:lnTo>
                  <a:lnTo>
                    <a:pt x="81009" y="961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011">
              <a:extLst>
                <a:ext uri="{FF2B5EF4-FFF2-40B4-BE49-F238E27FC236}">
                  <a16:creationId xmlns:a16="http://schemas.microsoft.com/office/drawing/2014/main" xmlns="" id="{012923EE-7683-4C11-9916-102BB054E1EF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897179" y="2870200"/>
              <a:ext cx="56328" cy="84095"/>
            </a:xfrm>
            <a:custGeom>
              <a:avLst/>
              <a:gdLst/>
              <a:ahLst/>
              <a:cxnLst/>
              <a:rect l="0" t="0" r="0" b="0"/>
              <a:pathLst>
                <a:path w="56328" h="84095">
                  <a:moveTo>
                    <a:pt x="36771" y="19050"/>
                  </a:moveTo>
                  <a:lnTo>
                    <a:pt x="36771" y="19050"/>
                  </a:lnTo>
                  <a:lnTo>
                    <a:pt x="36771" y="12308"/>
                  </a:lnTo>
                  <a:lnTo>
                    <a:pt x="34890" y="7116"/>
                  </a:lnTo>
                  <a:lnTo>
                    <a:pt x="33400" y="4744"/>
                  </a:lnTo>
                  <a:lnTo>
                    <a:pt x="31702" y="3869"/>
                  </a:lnTo>
                  <a:lnTo>
                    <a:pt x="29863" y="3990"/>
                  </a:lnTo>
                  <a:lnTo>
                    <a:pt x="27932" y="4777"/>
                  </a:lnTo>
                  <a:lnTo>
                    <a:pt x="18473" y="12626"/>
                  </a:lnTo>
                  <a:lnTo>
                    <a:pt x="10104" y="30630"/>
                  </a:lnTo>
                  <a:lnTo>
                    <a:pt x="0" y="71848"/>
                  </a:lnTo>
                  <a:lnTo>
                    <a:pt x="968" y="76121"/>
                  </a:lnTo>
                  <a:lnTo>
                    <a:pt x="5807" y="82749"/>
                  </a:lnTo>
                  <a:lnTo>
                    <a:pt x="10483" y="84094"/>
                  </a:lnTo>
                  <a:lnTo>
                    <a:pt x="23206" y="83707"/>
                  </a:lnTo>
                  <a:lnTo>
                    <a:pt x="34505" y="77419"/>
                  </a:lnTo>
                  <a:lnTo>
                    <a:pt x="53256" y="56136"/>
                  </a:lnTo>
                  <a:lnTo>
                    <a:pt x="56327" y="42118"/>
                  </a:lnTo>
                  <a:lnTo>
                    <a:pt x="54635" y="27892"/>
                  </a:lnTo>
                  <a:lnTo>
                    <a:pt x="49179" y="16865"/>
                  </a:lnTo>
                  <a:lnTo>
                    <a:pt x="30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012">
              <a:extLst>
                <a:ext uri="{FF2B5EF4-FFF2-40B4-BE49-F238E27FC236}">
                  <a16:creationId xmlns:a16="http://schemas.microsoft.com/office/drawing/2014/main" xmlns="" id="{17DCE298-9148-49A2-B6D0-9BDA34625AF3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4660897" y="2633077"/>
              <a:ext cx="241304" cy="270529"/>
            </a:xfrm>
            <a:custGeom>
              <a:avLst/>
              <a:gdLst/>
              <a:ahLst/>
              <a:cxnLst/>
              <a:rect l="0" t="0" r="0" b="0"/>
              <a:pathLst>
                <a:path w="241304" h="270529">
                  <a:moveTo>
                    <a:pt x="107953" y="59323"/>
                  </a:moveTo>
                  <a:lnTo>
                    <a:pt x="107953" y="59323"/>
                  </a:lnTo>
                  <a:lnTo>
                    <a:pt x="107953" y="52581"/>
                  </a:lnTo>
                  <a:lnTo>
                    <a:pt x="106542" y="51300"/>
                  </a:lnTo>
                  <a:lnTo>
                    <a:pt x="104190" y="51152"/>
                  </a:lnTo>
                  <a:lnTo>
                    <a:pt x="65890" y="59608"/>
                  </a:lnTo>
                  <a:lnTo>
                    <a:pt x="41789" y="80731"/>
                  </a:lnTo>
                  <a:lnTo>
                    <a:pt x="20145" y="116074"/>
                  </a:lnTo>
                  <a:lnTo>
                    <a:pt x="3697" y="154455"/>
                  </a:lnTo>
                  <a:lnTo>
                    <a:pt x="0" y="196009"/>
                  </a:lnTo>
                  <a:lnTo>
                    <a:pt x="6744" y="232859"/>
                  </a:lnTo>
                  <a:lnTo>
                    <a:pt x="21050" y="259378"/>
                  </a:lnTo>
                  <a:lnTo>
                    <a:pt x="27440" y="264660"/>
                  </a:lnTo>
                  <a:lnTo>
                    <a:pt x="42066" y="270528"/>
                  </a:lnTo>
                  <a:lnTo>
                    <a:pt x="69538" y="270461"/>
                  </a:lnTo>
                  <a:lnTo>
                    <a:pt x="103391" y="255859"/>
                  </a:lnTo>
                  <a:lnTo>
                    <a:pt x="147686" y="214797"/>
                  </a:lnTo>
                  <a:lnTo>
                    <a:pt x="176954" y="172731"/>
                  </a:lnTo>
                  <a:lnTo>
                    <a:pt x="187538" y="138654"/>
                  </a:lnTo>
                  <a:lnTo>
                    <a:pt x="192713" y="106105"/>
                  </a:lnTo>
                  <a:lnTo>
                    <a:pt x="192896" y="75882"/>
                  </a:lnTo>
                  <a:lnTo>
                    <a:pt x="185922" y="48338"/>
                  </a:lnTo>
                  <a:lnTo>
                    <a:pt x="173886" y="27629"/>
                  </a:lnTo>
                  <a:lnTo>
                    <a:pt x="157717" y="12076"/>
                  </a:lnTo>
                  <a:lnTo>
                    <a:pt x="136421" y="460"/>
                  </a:lnTo>
                  <a:lnTo>
                    <a:pt x="112844" y="0"/>
                  </a:lnTo>
                  <a:lnTo>
                    <a:pt x="89665" y="7557"/>
                  </a:lnTo>
                  <a:lnTo>
                    <a:pt x="69956" y="20323"/>
                  </a:lnTo>
                  <a:lnTo>
                    <a:pt x="42994" y="53490"/>
                  </a:lnTo>
                  <a:lnTo>
                    <a:pt x="35102" y="76722"/>
                  </a:lnTo>
                  <a:lnTo>
                    <a:pt x="33986" y="87855"/>
                  </a:lnTo>
                  <a:lnTo>
                    <a:pt x="40271" y="107752"/>
                  </a:lnTo>
                  <a:lnTo>
                    <a:pt x="45898" y="117009"/>
                  </a:lnTo>
                  <a:lnTo>
                    <a:pt x="65321" y="131058"/>
                  </a:lnTo>
                  <a:lnTo>
                    <a:pt x="91122" y="139888"/>
                  </a:lnTo>
                  <a:lnTo>
                    <a:pt x="137381" y="141599"/>
                  </a:lnTo>
                  <a:lnTo>
                    <a:pt x="170186" y="141751"/>
                  </a:lnTo>
                  <a:lnTo>
                    <a:pt x="213646" y="141837"/>
                  </a:lnTo>
                  <a:lnTo>
                    <a:pt x="241303" y="141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013">
              <a:extLst>
                <a:ext uri="{FF2B5EF4-FFF2-40B4-BE49-F238E27FC236}">
                  <a16:creationId xmlns:a16="http://schemas.microsoft.com/office/drawing/2014/main" xmlns="" id="{01BFE851-47B8-43B1-9BAC-C8438C83A7AF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4265625" y="2870200"/>
              <a:ext cx="223826" cy="30345"/>
            </a:xfrm>
            <a:custGeom>
              <a:avLst/>
              <a:gdLst/>
              <a:ahLst/>
              <a:cxnLst/>
              <a:rect l="0" t="0" r="0" b="0"/>
              <a:pathLst>
                <a:path w="223826" h="30345">
                  <a:moveTo>
                    <a:pt x="26975" y="12700"/>
                  </a:moveTo>
                  <a:lnTo>
                    <a:pt x="26975" y="12700"/>
                  </a:lnTo>
                  <a:lnTo>
                    <a:pt x="1735" y="27005"/>
                  </a:lnTo>
                  <a:lnTo>
                    <a:pt x="270" y="28587"/>
                  </a:lnTo>
                  <a:lnTo>
                    <a:pt x="0" y="29641"/>
                  </a:lnTo>
                  <a:lnTo>
                    <a:pt x="525" y="30344"/>
                  </a:lnTo>
                  <a:lnTo>
                    <a:pt x="43335" y="25697"/>
                  </a:lnTo>
                  <a:lnTo>
                    <a:pt x="78931" y="19417"/>
                  </a:lnTo>
                  <a:lnTo>
                    <a:pt x="116389" y="13804"/>
                  </a:lnTo>
                  <a:lnTo>
                    <a:pt x="153498" y="8957"/>
                  </a:lnTo>
                  <a:lnTo>
                    <a:pt x="200479" y="2968"/>
                  </a:lnTo>
                  <a:lnTo>
                    <a:pt x="2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406">
            <a:extLst>
              <a:ext uri="{FF2B5EF4-FFF2-40B4-BE49-F238E27FC236}">
                <a16:creationId xmlns:a16="http://schemas.microsoft.com/office/drawing/2014/main" xmlns="" id="{6B0794D2-83D4-4511-887F-BA7DCBC5B798}"/>
              </a:ext>
            </a:extLst>
          </p:cNvPr>
          <p:cNvGrpSpPr/>
          <p:nvPr/>
        </p:nvGrpSpPr>
        <p:grpSpPr>
          <a:xfrm>
            <a:off x="5930900" y="2736850"/>
            <a:ext cx="229769" cy="176063"/>
            <a:chOff x="5930900" y="2736850"/>
            <a:chExt cx="229769" cy="176063"/>
          </a:xfrm>
        </p:grpSpPr>
        <p:sp>
          <p:nvSpPr>
            <p:cNvPr id="81" name="SMARTInkShape-2014">
              <a:extLst>
                <a:ext uri="{FF2B5EF4-FFF2-40B4-BE49-F238E27FC236}">
                  <a16:creationId xmlns:a16="http://schemas.microsoft.com/office/drawing/2014/main" xmlns="" id="{84555D9A-30E8-483C-BD74-785CDEAAAEB7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5930900" y="2736850"/>
              <a:ext cx="76201" cy="134505"/>
            </a:xfrm>
            <a:custGeom>
              <a:avLst/>
              <a:gdLst/>
              <a:ahLst/>
              <a:cxnLst/>
              <a:rect l="0" t="0" r="0" b="0"/>
              <a:pathLst>
                <a:path w="76201" h="134505">
                  <a:moveTo>
                    <a:pt x="0" y="0"/>
                  </a:moveTo>
                  <a:lnTo>
                    <a:pt x="0" y="0"/>
                  </a:lnTo>
                  <a:lnTo>
                    <a:pt x="4364" y="16620"/>
                  </a:lnTo>
                  <a:lnTo>
                    <a:pt x="9460" y="62457"/>
                  </a:lnTo>
                  <a:lnTo>
                    <a:pt x="26563" y="102518"/>
                  </a:lnTo>
                  <a:lnTo>
                    <a:pt x="45186" y="132243"/>
                  </a:lnTo>
                  <a:lnTo>
                    <a:pt x="47763" y="134023"/>
                  </a:lnTo>
                  <a:lnTo>
                    <a:pt x="50186" y="134504"/>
                  </a:lnTo>
                  <a:lnTo>
                    <a:pt x="52507" y="134120"/>
                  </a:lnTo>
                  <a:lnTo>
                    <a:pt x="56968" y="126166"/>
                  </a:lnTo>
                  <a:lnTo>
                    <a:pt x="65581" y="87951"/>
                  </a:lnTo>
                  <a:lnTo>
                    <a:pt x="73371" y="44393"/>
                  </a:lnTo>
                  <a:lnTo>
                    <a:pt x="762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015">
              <a:extLst>
                <a:ext uri="{FF2B5EF4-FFF2-40B4-BE49-F238E27FC236}">
                  <a16:creationId xmlns:a16="http://schemas.microsoft.com/office/drawing/2014/main" xmlns="" id="{4B310A60-F30D-4D3E-AEC2-019848C44228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6096000" y="2753941"/>
              <a:ext cx="64669" cy="158972"/>
            </a:xfrm>
            <a:custGeom>
              <a:avLst/>
              <a:gdLst/>
              <a:ahLst/>
              <a:cxnLst/>
              <a:rect l="0" t="0" r="0" b="0"/>
              <a:pathLst>
                <a:path w="64669" h="158972">
                  <a:moveTo>
                    <a:pt x="50800" y="33709"/>
                  </a:moveTo>
                  <a:lnTo>
                    <a:pt x="50800" y="33709"/>
                  </a:lnTo>
                  <a:lnTo>
                    <a:pt x="50095" y="19206"/>
                  </a:lnTo>
                  <a:lnTo>
                    <a:pt x="45731" y="6991"/>
                  </a:lnTo>
                  <a:lnTo>
                    <a:pt x="41961" y="1138"/>
                  </a:lnTo>
                  <a:lnTo>
                    <a:pt x="38557" y="0"/>
                  </a:lnTo>
                  <a:lnTo>
                    <a:pt x="29131" y="618"/>
                  </a:lnTo>
                  <a:lnTo>
                    <a:pt x="19768" y="5126"/>
                  </a:lnTo>
                  <a:lnTo>
                    <a:pt x="15295" y="8304"/>
                  </a:lnTo>
                  <a:lnTo>
                    <a:pt x="8444" y="19360"/>
                  </a:lnTo>
                  <a:lnTo>
                    <a:pt x="2501" y="39571"/>
                  </a:lnTo>
                  <a:lnTo>
                    <a:pt x="1667" y="46083"/>
                  </a:lnTo>
                  <a:lnTo>
                    <a:pt x="7236" y="68733"/>
                  </a:lnTo>
                  <a:lnTo>
                    <a:pt x="21194" y="89948"/>
                  </a:lnTo>
                  <a:lnTo>
                    <a:pt x="52345" y="122489"/>
                  </a:lnTo>
                  <a:lnTo>
                    <a:pt x="64668" y="144614"/>
                  </a:lnTo>
                  <a:lnTo>
                    <a:pt x="63573" y="148568"/>
                  </a:lnTo>
                  <a:lnTo>
                    <a:pt x="60021" y="151910"/>
                  </a:lnTo>
                  <a:lnTo>
                    <a:pt x="49254" y="156798"/>
                  </a:lnTo>
                  <a:lnTo>
                    <a:pt x="37412" y="158971"/>
                  </a:lnTo>
                  <a:lnTo>
                    <a:pt x="0" y="148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407">
            <a:extLst>
              <a:ext uri="{FF2B5EF4-FFF2-40B4-BE49-F238E27FC236}">
                <a16:creationId xmlns:a16="http://schemas.microsoft.com/office/drawing/2014/main" xmlns="" id="{034F9E10-0568-43EF-B516-2B39D2B1B651}"/>
              </a:ext>
            </a:extLst>
          </p:cNvPr>
          <p:cNvGrpSpPr/>
          <p:nvPr/>
        </p:nvGrpSpPr>
        <p:grpSpPr>
          <a:xfrm>
            <a:off x="6953250" y="2593491"/>
            <a:ext cx="368301" cy="308460"/>
            <a:chOff x="6953250" y="2593491"/>
            <a:chExt cx="368301" cy="308460"/>
          </a:xfrm>
        </p:grpSpPr>
        <p:sp>
          <p:nvSpPr>
            <p:cNvPr id="84" name="SMARTInkShape-2016">
              <a:extLst>
                <a:ext uri="{FF2B5EF4-FFF2-40B4-BE49-F238E27FC236}">
                  <a16:creationId xmlns:a16="http://schemas.microsoft.com/office/drawing/2014/main" xmlns="" id="{B0DB2508-6359-4B3D-BC6D-51BB598ECB6A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6965950" y="2593491"/>
              <a:ext cx="11812" cy="257660"/>
            </a:xfrm>
            <a:custGeom>
              <a:avLst/>
              <a:gdLst/>
              <a:ahLst/>
              <a:cxnLst/>
              <a:rect l="0" t="0" r="0" b="0"/>
              <a:pathLst>
                <a:path w="11812" h="257660">
                  <a:moveTo>
                    <a:pt x="0" y="3659"/>
                  </a:moveTo>
                  <a:lnTo>
                    <a:pt x="0" y="3659"/>
                  </a:lnTo>
                  <a:lnTo>
                    <a:pt x="3370" y="288"/>
                  </a:lnTo>
                  <a:lnTo>
                    <a:pt x="4364" y="0"/>
                  </a:lnTo>
                  <a:lnTo>
                    <a:pt x="5026" y="515"/>
                  </a:lnTo>
                  <a:lnTo>
                    <a:pt x="5467" y="1563"/>
                  </a:lnTo>
                  <a:lnTo>
                    <a:pt x="6176" y="35779"/>
                  </a:lnTo>
                  <a:lnTo>
                    <a:pt x="6272" y="66618"/>
                  </a:lnTo>
                  <a:lnTo>
                    <a:pt x="8197" y="103372"/>
                  </a:lnTo>
                  <a:lnTo>
                    <a:pt x="10699" y="142520"/>
                  </a:lnTo>
                  <a:lnTo>
                    <a:pt x="11811" y="181086"/>
                  </a:lnTo>
                  <a:lnTo>
                    <a:pt x="9066" y="228386"/>
                  </a:lnTo>
                  <a:lnTo>
                    <a:pt x="6350" y="257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017">
              <a:extLst>
                <a:ext uri="{FF2B5EF4-FFF2-40B4-BE49-F238E27FC236}">
                  <a16:creationId xmlns:a16="http://schemas.microsoft.com/office/drawing/2014/main" xmlns="" id="{3B39F8D3-439A-4DC0-AF50-DD8EFF689893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6953250" y="2621347"/>
              <a:ext cx="165591" cy="242504"/>
            </a:xfrm>
            <a:custGeom>
              <a:avLst/>
              <a:gdLst/>
              <a:ahLst/>
              <a:cxnLst/>
              <a:rect l="0" t="0" r="0" b="0"/>
              <a:pathLst>
                <a:path w="165591" h="242504">
                  <a:moveTo>
                    <a:pt x="0" y="179003"/>
                  </a:moveTo>
                  <a:lnTo>
                    <a:pt x="0" y="179003"/>
                  </a:lnTo>
                  <a:lnTo>
                    <a:pt x="6907" y="162044"/>
                  </a:lnTo>
                  <a:lnTo>
                    <a:pt x="11537" y="156649"/>
                  </a:lnTo>
                  <a:lnTo>
                    <a:pt x="18297" y="151899"/>
                  </a:lnTo>
                  <a:lnTo>
                    <a:pt x="58033" y="140919"/>
                  </a:lnTo>
                  <a:lnTo>
                    <a:pt x="92890" y="119896"/>
                  </a:lnTo>
                  <a:lnTo>
                    <a:pt x="125071" y="87417"/>
                  </a:lnTo>
                  <a:lnTo>
                    <a:pt x="148647" y="43868"/>
                  </a:lnTo>
                  <a:lnTo>
                    <a:pt x="164776" y="7462"/>
                  </a:lnTo>
                  <a:lnTo>
                    <a:pt x="165590" y="3259"/>
                  </a:lnTo>
                  <a:lnTo>
                    <a:pt x="165426" y="457"/>
                  </a:lnTo>
                  <a:lnTo>
                    <a:pt x="164612" y="0"/>
                  </a:lnTo>
                  <a:lnTo>
                    <a:pt x="163364" y="1106"/>
                  </a:lnTo>
                  <a:lnTo>
                    <a:pt x="161825" y="3255"/>
                  </a:lnTo>
                  <a:lnTo>
                    <a:pt x="152247" y="47169"/>
                  </a:lnTo>
                  <a:lnTo>
                    <a:pt x="147886" y="92433"/>
                  </a:lnTo>
                  <a:lnTo>
                    <a:pt x="146593" y="139712"/>
                  </a:lnTo>
                  <a:lnTo>
                    <a:pt x="146211" y="183119"/>
                  </a:lnTo>
                  <a:lnTo>
                    <a:pt x="149452" y="225599"/>
                  </a:lnTo>
                  <a:lnTo>
                    <a:pt x="152400" y="242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018">
              <a:extLst>
                <a:ext uri="{FF2B5EF4-FFF2-40B4-BE49-F238E27FC236}">
                  <a16:creationId xmlns:a16="http://schemas.microsoft.com/office/drawing/2014/main" xmlns="" id="{A8EE8EAB-3ED3-4744-8912-73B15A379F7C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169150" y="28448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5958" y="10113"/>
                  </a:lnTo>
                  <a:lnTo>
                    <a:pt x="1765" y="2988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019">
              <a:extLst>
                <a:ext uri="{FF2B5EF4-FFF2-40B4-BE49-F238E27FC236}">
                  <a16:creationId xmlns:a16="http://schemas.microsoft.com/office/drawing/2014/main" xmlns="" id="{302566A3-6FCC-4A22-B507-DFA9237FAB22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296150" y="26860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3" y="1881"/>
                  </a:lnTo>
                  <a:lnTo>
                    <a:pt x="3861" y="3371"/>
                  </a:lnTo>
                  <a:lnTo>
                    <a:pt x="1716" y="1067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020">
              <a:extLst>
                <a:ext uri="{FF2B5EF4-FFF2-40B4-BE49-F238E27FC236}">
                  <a16:creationId xmlns:a16="http://schemas.microsoft.com/office/drawing/2014/main" xmlns="" id="{2028B32D-B5CA-452C-86EE-D0D142D86C95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7315200" y="28067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705" y="8728"/>
                  </a:lnTo>
                  <a:lnTo>
                    <a:pt x="1881" y="10052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408">
            <a:extLst>
              <a:ext uri="{FF2B5EF4-FFF2-40B4-BE49-F238E27FC236}">
                <a16:creationId xmlns:a16="http://schemas.microsoft.com/office/drawing/2014/main" xmlns="" id="{AE8DDCA7-0064-4EA0-B446-AF4316F62026}"/>
              </a:ext>
            </a:extLst>
          </p:cNvPr>
          <p:cNvGrpSpPr/>
          <p:nvPr/>
        </p:nvGrpSpPr>
        <p:grpSpPr>
          <a:xfrm>
            <a:off x="7598797" y="2621356"/>
            <a:ext cx="1018154" cy="261545"/>
            <a:chOff x="7598797" y="2621356"/>
            <a:chExt cx="1018154" cy="261545"/>
          </a:xfrm>
        </p:grpSpPr>
        <p:sp>
          <p:nvSpPr>
            <p:cNvPr id="90" name="SMARTInkShape-2021">
              <a:extLst>
                <a:ext uri="{FF2B5EF4-FFF2-40B4-BE49-F238E27FC236}">
                  <a16:creationId xmlns:a16="http://schemas.microsoft.com/office/drawing/2014/main" xmlns="" id="{03003E83-8933-4066-881B-4FCFC1F0584A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7598797" y="2621356"/>
              <a:ext cx="237104" cy="236656"/>
            </a:xfrm>
            <a:custGeom>
              <a:avLst/>
              <a:gdLst/>
              <a:ahLst/>
              <a:cxnLst/>
              <a:rect l="0" t="0" r="0" b="0"/>
              <a:pathLst>
                <a:path w="237104" h="236656">
                  <a:moveTo>
                    <a:pt x="129153" y="51994"/>
                  </a:moveTo>
                  <a:lnTo>
                    <a:pt x="129153" y="51994"/>
                  </a:lnTo>
                  <a:lnTo>
                    <a:pt x="122411" y="38510"/>
                  </a:lnTo>
                  <a:lnTo>
                    <a:pt x="118309" y="34538"/>
                  </a:lnTo>
                  <a:lnTo>
                    <a:pt x="108105" y="30125"/>
                  </a:lnTo>
                  <a:lnTo>
                    <a:pt x="94633" y="31926"/>
                  </a:lnTo>
                  <a:lnTo>
                    <a:pt x="87090" y="34382"/>
                  </a:lnTo>
                  <a:lnTo>
                    <a:pt x="59618" y="58064"/>
                  </a:lnTo>
                  <a:lnTo>
                    <a:pt x="32507" y="95264"/>
                  </a:lnTo>
                  <a:lnTo>
                    <a:pt x="9970" y="140936"/>
                  </a:lnTo>
                  <a:lnTo>
                    <a:pt x="0" y="183475"/>
                  </a:lnTo>
                  <a:lnTo>
                    <a:pt x="3313" y="206150"/>
                  </a:lnTo>
                  <a:lnTo>
                    <a:pt x="7160" y="216148"/>
                  </a:lnTo>
                  <a:lnTo>
                    <a:pt x="18959" y="229139"/>
                  </a:lnTo>
                  <a:lnTo>
                    <a:pt x="26058" y="233590"/>
                  </a:lnTo>
                  <a:lnTo>
                    <a:pt x="43351" y="236655"/>
                  </a:lnTo>
                  <a:lnTo>
                    <a:pt x="52902" y="236485"/>
                  </a:lnTo>
                  <a:lnTo>
                    <a:pt x="74802" y="226888"/>
                  </a:lnTo>
                  <a:lnTo>
                    <a:pt x="97236" y="209453"/>
                  </a:lnTo>
                  <a:lnTo>
                    <a:pt x="116613" y="185240"/>
                  </a:lnTo>
                  <a:lnTo>
                    <a:pt x="133278" y="140471"/>
                  </a:lnTo>
                  <a:lnTo>
                    <a:pt x="139923" y="106134"/>
                  </a:lnTo>
                  <a:lnTo>
                    <a:pt x="143112" y="71823"/>
                  </a:lnTo>
                  <a:lnTo>
                    <a:pt x="136267" y="30823"/>
                  </a:lnTo>
                  <a:lnTo>
                    <a:pt x="126670" y="12246"/>
                  </a:lnTo>
                  <a:lnTo>
                    <a:pt x="119030" y="6445"/>
                  </a:lnTo>
                  <a:lnTo>
                    <a:pt x="99254" y="0"/>
                  </a:lnTo>
                  <a:lnTo>
                    <a:pt x="81998" y="898"/>
                  </a:lnTo>
                  <a:lnTo>
                    <a:pt x="74432" y="3114"/>
                  </a:lnTo>
                  <a:lnTo>
                    <a:pt x="60384" y="14982"/>
                  </a:lnTo>
                  <a:lnTo>
                    <a:pt x="53673" y="23086"/>
                  </a:lnTo>
                  <a:lnTo>
                    <a:pt x="48099" y="39616"/>
                  </a:lnTo>
                  <a:lnTo>
                    <a:pt x="47601" y="47975"/>
                  </a:lnTo>
                  <a:lnTo>
                    <a:pt x="57011" y="76595"/>
                  </a:lnTo>
                  <a:lnTo>
                    <a:pt x="71219" y="93267"/>
                  </a:lnTo>
                  <a:lnTo>
                    <a:pt x="90704" y="106321"/>
                  </a:lnTo>
                  <a:lnTo>
                    <a:pt x="130147" y="116931"/>
                  </a:lnTo>
                  <a:lnTo>
                    <a:pt x="176563" y="119683"/>
                  </a:lnTo>
                  <a:lnTo>
                    <a:pt x="237103" y="115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022">
              <a:extLst>
                <a:ext uri="{FF2B5EF4-FFF2-40B4-BE49-F238E27FC236}">
                  <a16:creationId xmlns:a16="http://schemas.microsoft.com/office/drawing/2014/main" xmlns="" id="{0C1955A3-BCFB-473E-A5ED-234DC3828DE3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8031145" y="2749550"/>
              <a:ext cx="166706" cy="11818"/>
            </a:xfrm>
            <a:custGeom>
              <a:avLst/>
              <a:gdLst/>
              <a:ahLst/>
              <a:cxnLst/>
              <a:rect l="0" t="0" r="0" b="0"/>
              <a:pathLst>
                <a:path w="166706" h="11818">
                  <a:moveTo>
                    <a:pt x="14305" y="6350"/>
                  </a:moveTo>
                  <a:lnTo>
                    <a:pt x="14305" y="6350"/>
                  </a:lnTo>
                  <a:lnTo>
                    <a:pt x="2372" y="11376"/>
                  </a:lnTo>
                  <a:lnTo>
                    <a:pt x="0" y="11817"/>
                  </a:lnTo>
                  <a:lnTo>
                    <a:pt x="535" y="11406"/>
                  </a:lnTo>
                  <a:lnTo>
                    <a:pt x="6774" y="9067"/>
                  </a:lnTo>
                  <a:lnTo>
                    <a:pt x="49009" y="6181"/>
                  </a:lnTo>
                  <a:lnTo>
                    <a:pt x="95457" y="2145"/>
                  </a:lnTo>
                  <a:lnTo>
                    <a:pt x="142772" y="636"/>
                  </a:lnTo>
                  <a:lnTo>
                    <a:pt x="1667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023">
              <a:extLst>
                <a:ext uri="{FF2B5EF4-FFF2-40B4-BE49-F238E27FC236}">
                  <a16:creationId xmlns:a16="http://schemas.microsoft.com/office/drawing/2014/main" xmlns="" id="{E27E39E1-6711-40D0-B0FF-076C702D961A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8061129" y="2794000"/>
              <a:ext cx="187522" cy="41472"/>
            </a:xfrm>
            <a:custGeom>
              <a:avLst/>
              <a:gdLst/>
              <a:ahLst/>
              <a:cxnLst/>
              <a:rect l="0" t="0" r="0" b="0"/>
              <a:pathLst>
                <a:path w="187522" h="41472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418" y="38806"/>
                  </a:lnTo>
                  <a:lnTo>
                    <a:pt x="4645" y="41471"/>
                  </a:lnTo>
                  <a:lnTo>
                    <a:pt x="25072" y="40196"/>
                  </a:lnTo>
                  <a:lnTo>
                    <a:pt x="63580" y="31979"/>
                  </a:lnTo>
                  <a:lnTo>
                    <a:pt x="96452" y="22679"/>
                  </a:lnTo>
                  <a:lnTo>
                    <a:pt x="130113" y="12902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024">
              <a:extLst>
                <a:ext uri="{FF2B5EF4-FFF2-40B4-BE49-F238E27FC236}">
                  <a16:creationId xmlns:a16="http://schemas.microsoft.com/office/drawing/2014/main" xmlns="" id="{EAD72D89-55B9-4E63-B885-537389DE20B9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089900" y="2660650"/>
              <a:ext cx="101601" cy="222251"/>
            </a:xfrm>
            <a:custGeom>
              <a:avLst/>
              <a:gdLst/>
              <a:ahLst/>
              <a:cxnLst/>
              <a:rect l="0" t="0" r="0" b="0"/>
              <a:pathLst>
                <a:path w="101601" h="222251">
                  <a:moveTo>
                    <a:pt x="101600" y="0"/>
                  </a:moveTo>
                  <a:lnTo>
                    <a:pt x="101600" y="0"/>
                  </a:lnTo>
                  <a:lnTo>
                    <a:pt x="80552" y="36628"/>
                  </a:lnTo>
                  <a:lnTo>
                    <a:pt x="59537" y="78037"/>
                  </a:lnTo>
                  <a:lnTo>
                    <a:pt x="32065" y="122684"/>
                  </a:lnTo>
                  <a:lnTo>
                    <a:pt x="11696" y="163821"/>
                  </a:lnTo>
                  <a:lnTo>
                    <a:pt x="2311" y="207050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025">
              <a:extLst>
                <a:ext uri="{FF2B5EF4-FFF2-40B4-BE49-F238E27FC236}">
                  <a16:creationId xmlns:a16="http://schemas.microsoft.com/office/drawing/2014/main" xmlns="" id="{EED69786-4D3A-4557-992B-C1069AFF3F8A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8405650" y="2622281"/>
              <a:ext cx="211301" cy="218052"/>
            </a:xfrm>
            <a:custGeom>
              <a:avLst/>
              <a:gdLst/>
              <a:ahLst/>
              <a:cxnLst/>
              <a:rect l="0" t="0" r="0" b="0"/>
              <a:pathLst>
                <a:path w="211301" h="218052">
                  <a:moveTo>
                    <a:pt x="97000" y="44719"/>
                  </a:moveTo>
                  <a:lnTo>
                    <a:pt x="97000" y="44719"/>
                  </a:lnTo>
                  <a:lnTo>
                    <a:pt x="101363" y="34580"/>
                  </a:lnTo>
                  <a:lnTo>
                    <a:pt x="102467" y="27042"/>
                  </a:lnTo>
                  <a:lnTo>
                    <a:pt x="101351" y="24468"/>
                  </a:lnTo>
                  <a:lnTo>
                    <a:pt x="99195" y="22752"/>
                  </a:lnTo>
                  <a:lnTo>
                    <a:pt x="96347" y="21607"/>
                  </a:lnTo>
                  <a:lnTo>
                    <a:pt x="87537" y="22217"/>
                  </a:lnTo>
                  <a:lnTo>
                    <a:pt x="75156" y="26252"/>
                  </a:lnTo>
                  <a:lnTo>
                    <a:pt x="57892" y="35100"/>
                  </a:lnTo>
                  <a:lnTo>
                    <a:pt x="42224" y="51733"/>
                  </a:lnTo>
                  <a:lnTo>
                    <a:pt x="19622" y="88660"/>
                  </a:lnTo>
                  <a:lnTo>
                    <a:pt x="6164" y="118576"/>
                  </a:lnTo>
                  <a:lnTo>
                    <a:pt x="0" y="161068"/>
                  </a:lnTo>
                  <a:lnTo>
                    <a:pt x="3559" y="182743"/>
                  </a:lnTo>
                  <a:lnTo>
                    <a:pt x="13607" y="199902"/>
                  </a:lnTo>
                  <a:lnTo>
                    <a:pt x="20238" y="207441"/>
                  </a:lnTo>
                  <a:lnTo>
                    <a:pt x="38894" y="215818"/>
                  </a:lnTo>
                  <a:lnTo>
                    <a:pt x="49797" y="218051"/>
                  </a:lnTo>
                  <a:lnTo>
                    <a:pt x="71316" y="214889"/>
                  </a:lnTo>
                  <a:lnTo>
                    <a:pt x="81995" y="211082"/>
                  </a:lnTo>
                  <a:lnTo>
                    <a:pt x="101384" y="195564"/>
                  </a:lnTo>
                  <a:lnTo>
                    <a:pt x="126286" y="161146"/>
                  </a:lnTo>
                  <a:lnTo>
                    <a:pt x="145189" y="114023"/>
                  </a:lnTo>
                  <a:lnTo>
                    <a:pt x="152988" y="78343"/>
                  </a:lnTo>
                  <a:lnTo>
                    <a:pt x="154104" y="48374"/>
                  </a:lnTo>
                  <a:lnTo>
                    <a:pt x="144722" y="24706"/>
                  </a:lnTo>
                  <a:lnTo>
                    <a:pt x="137281" y="14444"/>
                  </a:lnTo>
                  <a:lnTo>
                    <a:pt x="128087" y="7602"/>
                  </a:lnTo>
                  <a:lnTo>
                    <a:pt x="106582" y="0"/>
                  </a:lnTo>
                  <a:lnTo>
                    <a:pt x="84796" y="2266"/>
                  </a:lnTo>
                  <a:lnTo>
                    <a:pt x="64765" y="11034"/>
                  </a:lnTo>
                  <a:lnTo>
                    <a:pt x="48806" y="24338"/>
                  </a:lnTo>
                  <a:lnTo>
                    <a:pt x="34664" y="47696"/>
                  </a:lnTo>
                  <a:lnTo>
                    <a:pt x="34253" y="64151"/>
                  </a:lnTo>
                  <a:lnTo>
                    <a:pt x="36118" y="72491"/>
                  </a:lnTo>
                  <a:lnTo>
                    <a:pt x="49480" y="87401"/>
                  </a:lnTo>
                  <a:lnTo>
                    <a:pt x="82685" y="105814"/>
                  </a:lnTo>
                  <a:lnTo>
                    <a:pt x="125684" y="116443"/>
                  </a:lnTo>
                  <a:lnTo>
                    <a:pt x="170410" y="121474"/>
                  </a:lnTo>
                  <a:lnTo>
                    <a:pt x="211300" y="127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026">
              <a:extLst>
                <a:ext uri="{FF2B5EF4-FFF2-40B4-BE49-F238E27FC236}">
                  <a16:creationId xmlns:a16="http://schemas.microsoft.com/office/drawing/2014/main" xmlns="" id="{05F71DE9-00B3-4A49-BB17-CFD617E7EB74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8567664" y="2819400"/>
              <a:ext cx="44386" cy="61811"/>
            </a:xfrm>
            <a:custGeom>
              <a:avLst/>
              <a:gdLst/>
              <a:ahLst/>
              <a:cxnLst/>
              <a:rect l="0" t="0" r="0" b="0"/>
              <a:pathLst>
                <a:path w="44386" h="61811">
                  <a:moveTo>
                    <a:pt x="42936" y="12700"/>
                  </a:moveTo>
                  <a:lnTo>
                    <a:pt x="42936" y="12700"/>
                  </a:lnTo>
                  <a:lnTo>
                    <a:pt x="39565" y="12700"/>
                  </a:lnTo>
                  <a:lnTo>
                    <a:pt x="36028" y="10819"/>
                  </a:lnTo>
                  <a:lnTo>
                    <a:pt x="32104" y="8336"/>
                  </a:lnTo>
                  <a:lnTo>
                    <a:pt x="28009" y="7233"/>
                  </a:lnTo>
                  <a:lnTo>
                    <a:pt x="25929" y="7644"/>
                  </a:lnTo>
                  <a:lnTo>
                    <a:pt x="21736" y="9983"/>
                  </a:lnTo>
                  <a:lnTo>
                    <a:pt x="12039" y="18637"/>
                  </a:lnTo>
                  <a:lnTo>
                    <a:pt x="3599" y="33509"/>
                  </a:lnTo>
                  <a:lnTo>
                    <a:pt x="0" y="47950"/>
                  </a:lnTo>
                  <a:lnTo>
                    <a:pt x="906" y="51722"/>
                  </a:lnTo>
                  <a:lnTo>
                    <a:pt x="5676" y="57795"/>
                  </a:lnTo>
                  <a:lnTo>
                    <a:pt x="12500" y="60964"/>
                  </a:lnTo>
                  <a:lnTo>
                    <a:pt x="16296" y="61810"/>
                  </a:lnTo>
                  <a:lnTo>
                    <a:pt x="26157" y="57104"/>
                  </a:lnTo>
                  <a:lnTo>
                    <a:pt x="39845" y="44436"/>
                  </a:lnTo>
                  <a:lnTo>
                    <a:pt x="42992" y="40208"/>
                  </a:lnTo>
                  <a:lnTo>
                    <a:pt x="44385" y="35272"/>
                  </a:lnTo>
                  <a:lnTo>
                    <a:pt x="44050" y="24143"/>
                  </a:lnTo>
                  <a:lnTo>
                    <a:pt x="39668" y="14023"/>
                  </a:lnTo>
                  <a:lnTo>
                    <a:pt x="302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409">
            <a:extLst>
              <a:ext uri="{FF2B5EF4-FFF2-40B4-BE49-F238E27FC236}">
                <a16:creationId xmlns:a16="http://schemas.microsoft.com/office/drawing/2014/main" xmlns="" id="{CA039C12-0182-4C6C-A22A-EA105AD2F76B}"/>
              </a:ext>
            </a:extLst>
          </p:cNvPr>
          <p:cNvGrpSpPr/>
          <p:nvPr/>
        </p:nvGrpSpPr>
        <p:grpSpPr>
          <a:xfrm>
            <a:off x="3473450" y="3073400"/>
            <a:ext cx="1398226" cy="839546"/>
            <a:chOff x="3473450" y="3073400"/>
            <a:chExt cx="1398226" cy="839546"/>
          </a:xfrm>
        </p:grpSpPr>
        <p:sp>
          <p:nvSpPr>
            <p:cNvPr id="97" name="SMARTInkShape-2027">
              <a:extLst>
                <a:ext uri="{FF2B5EF4-FFF2-40B4-BE49-F238E27FC236}">
                  <a16:creationId xmlns:a16="http://schemas.microsoft.com/office/drawing/2014/main" xmlns="" id="{AB87DD03-AC2A-4F33-AEB4-41844A03693B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109774" y="3795100"/>
              <a:ext cx="284427" cy="99086"/>
            </a:xfrm>
            <a:custGeom>
              <a:avLst/>
              <a:gdLst/>
              <a:ahLst/>
              <a:cxnLst/>
              <a:rect l="0" t="0" r="0" b="0"/>
              <a:pathLst>
                <a:path w="284427" h="99086">
                  <a:moveTo>
                    <a:pt x="5026" y="8550"/>
                  </a:moveTo>
                  <a:lnTo>
                    <a:pt x="5026" y="8550"/>
                  </a:lnTo>
                  <a:lnTo>
                    <a:pt x="0" y="31154"/>
                  </a:lnTo>
                  <a:lnTo>
                    <a:pt x="262" y="70401"/>
                  </a:lnTo>
                  <a:lnTo>
                    <a:pt x="5495" y="87075"/>
                  </a:lnTo>
                  <a:lnTo>
                    <a:pt x="9572" y="92650"/>
                  </a:lnTo>
                  <a:lnTo>
                    <a:pt x="19747" y="98844"/>
                  </a:lnTo>
                  <a:lnTo>
                    <a:pt x="25423" y="99085"/>
                  </a:lnTo>
                  <a:lnTo>
                    <a:pt x="37375" y="95589"/>
                  </a:lnTo>
                  <a:lnTo>
                    <a:pt x="59374" y="78946"/>
                  </a:lnTo>
                  <a:lnTo>
                    <a:pt x="69867" y="64061"/>
                  </a:lnTo>
                  <a:lnTo>
                    <a:pt x="91496" y="25288"/>
                  </a:lnTo>
                  <a:lnTo>
                    <a:pt x="92306" y="25353"/>
                  </a:lnTo>
                  <a:lnTo>
                    <a:pt x="102701" y="68885"/>
                  </a:lnTo>
                  <a:lnTo>
                    <a:pt x="110526" y="81462"/>
                  </a:lnTo>
                  <a:lnTo>
                    <a:pt x="115576" y="86791"/>
                  </a:lnTo>
                  <a:lnTo>
                    <a:pt x="121765" y="89638"/>
                  </a:lnTo>
                  <a:lnTo>
                    <a:pt x="136168" y="90921"/>
                  </a:lnTo>
                  <a:lnTo>
                    <a:pt x="151976" y="85376"/>
                  </a:lnTo>
                  <a:lnTo>
                    <a:pt x="178624" y="66591"/>
                  </a:lnTo>
                  <a:lnTo>
                    <a:pt x="203217" y="40564"/>
                  </a:lnTo>
                  <a:lnTo>
                    <a:pt x="213055" y="24189"/>
                  </a:lnTo>
                  <a:lnTo>
                    <a:pt x="217428" y="9856"/>
                  </a:lnTo>
                  <a:lnTo>
                    <a:pt x="216477" y="5187"/>
                  </a:lnTo>
                  <a:lnTo>
                    <a:pt x="213726" y="2075"/>
                  </a:lnTo>
                  <a:lnTo>
                    <a:pt x="209776" y="0"/>
                  </a:lnTo>
                  <a:lnTo>
                    <a:pt x="205026" y="28"/>
                  </a:lnTo>
                  <a:lnTo>
                    <a:pt x="194104" y="3822"/>
                  </a:lnTo>
                  <a:lnTo>
                    <a:pt x="184076" y="15856"/>
                  </a:lnTo>
                  <a:lnTo>
                    <a:pt x="176326" y="32258"/>
                  </a:lnTo>
                  <a:lnTo>
                    <a:pt x="172668" y="56653"/>
                  </a:lnTo>
                  <a:lnTo>
                    <a:pt x="174313" y="70852"/>
                  </a:lnTo>
                  <a:lnTo>
                    <a:pt x="177856" y="76895"/>
                  </a:lnTo>
                  <a:lnTo>
                    <a:pt x="189319" y="87373"/>
                  </a:lnTo>
                  <a:lnTo>
                    <a:pt x="215010" y="97836"/>
                  </a:lnTo>
                  <a:lnTo>
                    <a:pt x="255078" y="95290"/>
                  </a:lnTo>
                  <a:lnTo>
                    <a:pt x="284426" y="91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028">
              <a:extLst>
                <a:ext uri="{FF2B5EF4-FFF2-40B4-BE49-F238E27FC236}">
                  <a16:creationId xmlns:a16="http://schemas.microsoft.com/office/drawing/2014/main" xmlns="" id="{2B6BB81B-4F1C-47B1-9D7A-881D03F70E61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663950" y="3073400"/>
              <a:ext cx="215901" cy="25401"/>
            </a:xfrm>
            <a:custGeom>
              <a:avLst/>
              <a:gdLst/>
              <a:ahLst/>
              <a:cxnLst/>
              <a:rect l="0" t="0" r="0" b="0"/>
              <a:pathLst>
                <a:path w="215901" h="25401">
                  <a:moveTo>
                    <a:pt x="0" y="25400"/>
                  </a:moveTo>
                  <a:lnTo>
                    <a:pt x="0" y="25400"/>
                  </a:lnTo>
                  <a:lnTo>
                    <a:pt x="35806" y="18658"/>
                  </a:lnTo>
                  <a:lnTo>
                    <a:pt x="73770" y="13467"/>
                  </a:lnTo>
                  <a:lnTo>
                    <a:pt x="116042" y="8807"/>
                  </a:lnTo>
                  <a:lnTo>
                    <a:pt x="153644" y="4385"/>
                  </a:lnTo>
                  <a:lnTo>
                    <a:pt x="200676" y="866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029">
              <a:extLst>
                <a:ext uri="{FF2B5EF4-FFF2-40B4-BE49-F238E27FC236}">
                  <a16:creationId xmlns:a16="http://schemas.microsoft.com/office/drawing/2014/main" xmlns="" id="{409626ED-946C-41C9-A7C5-AF6AF4917711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705580" y="3117850"/>
              <a:ext cx="244121" cy="55745"/>
            </a:xfrm>
            <a:custGeom>
              <a:avLst/>
              <a:gdLst/>
              <a:ahLst/>
              <a:cxnLst/>
              <a:rect l="0" t="0" r="0" b="0"/>
              <a:pathLst>
                <a:path w="244121" h="55745">
                  <a:moveTo>
                    <a:pt x="21870" y="38100"/>
                  </a:moveTo>
                  <a:lnTo>
                    <a:pt x="21870" y="38100"/>
                  </a:lnTo>
                  <a:lnTo>
                    <a:pt x="4414" y="47533"/>
                  </a:lnTo>
                  <a:lnTo>
                    <a:pt x="0" y="52405"/>
                  </a:lnTo>
                  <a:lnTo>
                    <a:pt x="940" y="53987"/>
                  </a:lnTo>
                  <a:lnTo>
                    <a:pt x="7629" y="55744"/>
                  </a:lnTo>
                  <a:lnTo>
                    <a:pt x="40150" y="43250"/>
                  </a:lnTo>
                  <a:lnTo>
                    <a:pt x="75385" y="33098"/>
                  </a:lnTo>
                  <a:lnTo>
                    <a:pt x="116210" y="23882"/>
                  </a:lnTo>
                  <a:lnTo>
                    <a:pt x="157873" y="15083"/>
                  </a:lnTo>
                  <a:lnTo>
                    <a:pt x="194264" y="8349"/>
                  </a:lnTo>
                  <a:lnTo>
                    <a:pt x="2441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030">
              <a:extLst>
                <a:ext uri="{FF2B5EF4-FFF2-40B4-BE49-F238E27FC236}">
                  <a16:creationId xmlns:a16="http://schemas.microsoft.com/office/drawing/2014/main" xmlns="" id="{D769798A-4A88-403C-B00B-185BDF234C2C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481065" y="3276600"/>
              <a:ext cx="125736" cy="281959"/>
            </a:xfrm>
            <a:custGeom>
              <a:avLst/>
              <a:gdLst/>
              <a:ahLst/>
              <a:cxnLst/>
              <a:rect l="0" t="0" r="0" b="0"/>
              <a:pathLst>
                <a:path w="125736" h="281959">
                  <a:moveTo>
                    <a:pt x="30485" y="0"/>
                  </a:moveTo>
                  <a:lnTo>
                    <a:pt x="30485" y="0"/>
                  </a:lnTo>
                  <a:lnTo>
                    <a:pt x="30485" y="3371"/>
                  </a:lnTo>
                  <a:lnTo>
                    <a:pt x="25018" y="27136"/>
                  </a:lnTo>
                  <a:lnTo>
                    <a:pt x="29277" y="66167"/>
                  </a:lnTo>
                  <a:lnTo>
                    <a:pt x="28537" y="85852"/>
                  </a:lnTo>
                  <a:lnTo>
                    <a:pt x="18445" y="129115"/>
                  </a:lnTo>
                  <a:lnTo>
                    <a:pt x="11630" y="167608"/>
                  </a:lnTo>
                  <a:lnTo>
                    <a:pt x="5143" y="206530"/>
                  </a:lnTo>
                  <a:lnTo>
                    <a:pt x="0" y="247916"/>
                  </a:lnTo>
                  <a:lnTo>
                    <a:pt x="3061" y="263996"/>
                  </a:lnTo>
                  <a:lnTo>
                    <a:pt x="5852" y="271247"/>
                  </a:lnTo>
                  <a:lnTo>
                    <a:pt x="9124" y="276082"/>
                  </a:lnTo>
                  <a:lnTo>
                    <a:pt x="16523" y="281453"/>
                  </a:lnTo>
                  <a:lnTo>
                    <a:pt x="26396" y="281958"/>
                  </a:lnTo>
                  <a:lnTo>
                    <a:pt x="56723" y="273164"/>
                  </a:lnTo>
                  <a:lnTo>
                    <a:pt x="95274" y="252063"/>
                  </a:lnTo>
                  <a:lnTo>
                    <a:pt x="115769" y="230927"/>
                  </a:lnTo>
                  <a:lnTo>
                    <a:pt x="125735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031">
              <a:extLst>
                <a:ext uri="{FF2B5EF4-FFF2-40B4-BE49-F238E27FC236}">
                  <a16:creationId xmlns:a16="http://schemas.microsoft.com/office/drawing/2014/main" xmlns="" id="{440C8D65-63BA-4D9D-9E8E-A8DEFF9A04B3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473450" y="3390900"/>
              <a:ext cx="127001" cy="38101"/>
            </a:xfrm>
            <a:custGeom>
              <a:avLst/>
              <a:gdLst/>
              <a:ahLst/>
              <a:cxnLst/>
              <a:rect l="0" t="0" r="0" b="0"/>
              <a:pathLst>
                <a:path w="1270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881" y="31192"/>
                  </a:lnTo>
                  <a:lnTo>
                    <a:pt x="3371" y="29262"/>
                  </a:lnTo>
                  <a:lnTo>
                    <a:pt x="15580" y="23173"/>
                  </a:lnTo>
                  <a:lnTo>
                    <a:pt x="55500" y="10804"/>
                  </a:lnTo>
                  <a:lnTo>
                    <a:pt x="90292" y="320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032">
              <a:extLst>
                <a:ext uri="{FF2B5EF4-FFF2-40B4-BE49-F238E27FC236}">
                  <a16:creationId xmlns:a16="http://schemas.microsoft.com/office/drawing/2014/main" xmlns="" id="{0297919D-B3E3-4732-AF6C-480482DCC090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619500" y="3391783"/>
              <a:ext cx="76201" cy="116872"/>
            </a:xfrm>
            <a:custGeom>
              <a:avLst/>
              <a:gdLst/>
              <a:ahLst/>
              <a:cxnLst/>
              <a:rect l="0" t="0" r="0" b="0"/>
              <a:pathLst>
                <a:path w="76201" h="116872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49"/>
                  </a:lnTo>
                  <a:lnTo>
                    <a:pt x="16628" y="18924"/>
                  </a:lnTo>
                  <a:lnTo>
                    <a:pt x="31032" y="32972"/>
                  </a:lnTo>
                  <a:lnTo>
                    <a:pt x="39192" y="45914"/>
                  </a:lnTo>
                  <a:lnTo>
                    <a:pt x="48298" y="81085"/>
                  </a:lnTo>
                  <a:lnTo>
                    <a:pt x="50306" y="108677"/>
                  </a:lnTo>
                  <a:lnTo>
                    <a:pt x="49765" y="112373"/>
                  </a:lnTo>
                  <a:lnTo>
                    <a:pt x="48699" y="114838"/>
                  </a:lnTo>
                  <a:lnTo>
                    <a:pt x="47282" y="116481"/>
                  </a:lnTo>
                  <a:lnTo>
                    <a:pt x="45632" y="116871"/>
                  </a:lnTo>
                  <a:lnTo>
                    <a:pt x="43828" y="116425"/>
                  </a:lnTo>
                  <a:lnTo>
                    <a:pt x="41918" y="115422"/>
                  </a:lnTo>
                  <a:lnTo>
                    <a:pt x="35861" y="103898"/>
                  </a:lnTo>
                  <a:lnTo>
                    <a:pt x="32968" y="87078"/>
                  </a:lnTo>
                  <a:lnTo>
                    <a:pt x="38853" y="65318"/>
                  </a:lnTo>
                  <a:lnTo>
                    <a:pt x="49533" y="47738"/>
                  </a:lnTo>
                  <a:lnTo>
                    <a:pt x="76200" y="24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033">
              <a:extLst>
                <a:ext uri="{FF2B5EF4-FFF2-40B4-BE49-F238E27FC236}">
                  <a16:creationId xmlns:a16="http://schemas.microsoft.com/office/drawing/2014/main" xmlns="" id="{1DD79A43-F256-4DD2-92BF-3047DFE33589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753233" y="3376994"/>
              <a:ext cx="159960" cy="128207"/>
            </a:xfrm>
            <a:custGeom>
              <a:avLst/>
              <a:gdLst/>
              <a:ahLst/>
              <a:cxnLst/>
              <a:rect l="0" t="0" r="0" b="0"/>
              <a:pathLst>
                <a:path w="159960" h="128207">
                  <a:moveTo>
                    <a:pt x="5967" y="20256"/>
                  </a:moveTo>
                  <a:lnTo>
                    <a:pt x="5967" y="20256"/>
                  </a:lnTo>
                  <a:lnTo>
                    <a:pt x="500" y="20256"/>
                  </a:lnTo>
                  <a:lnTo>
                    <a:pt x="3249" y="20256"/>
                  </a:lnTo>
                  <a:lnTo>
                    <a:pt x="4155" y="20961"/>
                  </a:lnTo>
                  <a:lnTo>
                    <a:pt x="5162" y="23627"/>
                  </a:lnTo>
                  <a:lnTo>
                    <a:pt x="5102" y="41226"/>
                  </a:lnTo>
                  <a:lnTo>
                    <a:pt x="0" y="85750"/>
                  </a:lnTo>
                  <a:lnTo>
                    <a:pt x="1612" y="105984"/>
                  </a:lnTo>
                  <a:lnTo>
                    <a:pt x="6558" y="119034"/>
                  </a:lnTo>
                  <a:lnTo>
                    <a:pt x="8478" y="122091"/>
                  </a:lnTo>
                  <a:lnTo>
                    <a:pt x="11874" y="122718"/>
                  </a:lnTo>
                  <a:lnTo>
                    <a:pt x="21292" y="119652"/>
                  </a:lnTo>
                  <a:lnTo>
                    <a:pt x="35124" y="106622"/>
                  </a:lnTo>
                  <a:lnTo>
                    <a:pt x="60958" y="61995"/>
                  </a:lnTo>
                  <a:lnTo>
                    <a:pt x="68720" y="41623"/>
                  </a:lnTo>
                  <a:lnTo>
                    <a:pt x="64342" y="60333"/>
                  </a:lnTo>
                  <a:lnTo>
                    <a:pt x="64367" y="71935"/>
                  </a:lnTo>
                  <a:lnTo>
                    <a:pt x="66730" y="84147"/>
                  </a:lnTo>
                  <a:lnTo>
                    <a:pt x="75398" y="99551"/>
                  </a:lnTo>
                  <a:lnTo>
                    <a:pt x="82921" y="104887"/>
                  </a:lnTo>
                  <a:lnTo>
                    <a:pt x="86903" y="106310"/>
                  </a:lnTo>
                  <a:lnTo>
                    <a:pt x="95090" y="106010"/>
                  </a:lnTo>
                  <a:lnTo>
                    <a:pt x="99249" y="104942"/>
                  </a:lnTo>
                  <a:lnTo>
                    <a:pt x="118586" y="89955"/>
                  </a:lnTo>
                  <a:lnTo>
                    <a:pt x="138819" y="67640"/>
                  </a:lnTo>
                  <a:lnTo>
                    <a:pt x="157186" y="23290"/>
                  </a:lnTo>
                  <a:lnTo>
                    <a:pt x="159697" y="15929"/>
                  </a:lnTo>
                  <a:lnTo>
                    <a:pt x="159959" y="10316"/>
                  </a:lnTo>
                  <a:lnTo>
                    <a:pt x="158722" y="5868"/>
                  </a:lnTo>
                  <a:lnTo>
                    <a:pt x="156487" y="2197"/>
                  </a:lnTo>
                  <a:lnTo>
                    <a:pt x="153586" y="456"/>
                  </a:lnTo>
                  <a:lnTo>
                    <a:pt x="150241" y="0"/>
                  </a:lnTo>
                  <a:lnTo>
                    <a:pt x="146600" y="402"/>
                  </a:lnTo>
                  <a:lnTo>
                    <a:pt x="138791" y="6493"/>
                  </a:lnTo>
                  <a:lnTo>
                    <a:pt x="134733" y="11081"/>
                  </a:lnTo>
                  <a:lnTo>
                    <a:pt x="123151" y="43791"/>
                  </a:lnTo>
                  <a:lnTo>
                    <a:pt x="117672" y="72463"/>
                  </a:lnTo>
                  <a:lnTo>
                    <a:pt x="119890" y="94286"/>
                  </a:lnTo>
                  <a:lnTo>
                    <a:pt x="125721" y="110002"/>
                  </a:lnTo>
                  <a:lnTo>
                    <a:pt x="132334" y="119175"/>
                  </a:lnTo>
                  <a:lnTo>
                    <a:pt x="141858" y="124192"/>
                  </a:lnTo>
                  <a:lnTo>
                    <a:pt x="158367" y="1282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034">
              <a:extLst>
                <a:ext uri="{FF2B5EF4-FFF2-40B4-BE49-F238E27FC236}">
                  <a16:creationId xmlns:a16="http://schemas.microsoft.com/office/drawing/2014/main" xmlns="" id="{B079A2B5-58BD-40D8-9831-9510952B6DD5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962400" y="351790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31750" y="0"/>
                  </a:moveTo>
                  <a:lnTo>
                    <a:pt x="31750" y="0"/>
                  </a:lnTo>
                  <a:lnTo>
                    <a:pt x="31750" y="10113"/>
                  </a:lnTo>
                  <a:lnTo>
                    <a:pt x="21637" y="2988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035">
              <a:extLst>
                <a:ext uri="{FF2B5EF4-FFF2-40B4-BE49-F238E27FC236}">
                  <a16:creationId xmlns:a16="http://schemas.microsoft.com/office/drawing/2014/main" xmlns="" id="{7DB644E6-9EE2-486E-BD3C-92462F3FFF5D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095750" y="3385433"/>
              <a:ext cx="120651" cy="139582"/>
            </a:xfrm>
            <a:custGeom>
              <a:avLst/>
              <a:gdLst/>
              <a:ahLst/>
              <a:cxnLst/>
              <a:rect l="0" t="0" r="0" b="0"/>
              <a:pathLst>
                <a:path w="120651" h="139582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705" y="42179"/>
                  </a:lnTo>
                  <a:lnTo>
                    <a:pt x="6907" y="82229"/>
                  </a:lnTo>
                  <a:lnTo>
                    <a:pt x="17712" y="127471"/>
                  </a:lnTo>
                  <a:lnTo>
                    <a:pt x="24570" y="136832"/>
                  </a:lnTo>
                  <a:lnTo>
                    <a:pt x="28375" y="138905"/>
                  </a:lnTo>
                  <a:lnTo>
                    <a:pt x="32322" y="139581"/>
                  </a:lnTo>
                  <a:lnTo>
                    <a:pt x="36364" y="139326"/>
                  </a:lnTo>
                  <a:lnTo>
                    <a:pt x="40471" y="136334"/>
                  </a:lnTo>
                  <a:lnTo>
                    <a:pt x="48796" y="125484"/>
                  </a:lnTo>
                  <a:lnTo>
                    <a:pt x="62957" y="82350"/>
                  </a:lnTo>
                  <a:lnTo>
                    <a:pt x="69447" y="41392"/>
                  </a:lnTo>
                  <a:lnTo>
                    <a:pt x="70286" y="41411"/>
                  </a:lnTo>
                  <a:lnTo>
                    <a:pt x="73101" y="45196"/>
                  </a:lnTo>
                  <a:lnTo>
                    <a:pt x="89412" y="89501"/>
                  </a:lnTo>
                  <a:lnTo>
                    <a:pt x="104967" y="117421"/>
                  </a:lnTo>
                  <a:lnTo>
                    <a:pt x="120650" y="126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036">
              <a:extLst>
                <a:ext uri="{FF2B5EF4-FFF2-40B4-BE49-F238E27FC236}">
                  <a16:creationId xmlns:a16="http://schemas.microsoft.com/office/drawing/2014/main" xmlns="" id="{8B97D713-8C60-46EA-94D3-4A32C128E910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254516" y="3397598"/>
              <a:ext cx="69835" cy="115241"/>
            </a:xfrm>
            <a:custGeom>
              <a:avLst/>
              <a:gdLst/>
              <a:ahLst/>
              <a:cxnLst/>
              <a:rect l="0" t="0" r="0" b="0"/>
              <a:pathLst>
                <a:path w="69835" h="115241">
                  <a:moveTo>
                    <a:pt x="6334" y="12352"/>
                  </a:moveTo>
                  <a:lnTo>
                    <a:pt x="6334" y="12352"/>
                  </a:lnTo>
                  <a:lnTo>
                    <a:pt x="2963" y="8981"/>
                  </a:lnTo>
                  <a:lnTo>
                    <a:pt x="1970" y="8693"/>
                  </a:lnTo>
                  <a:lnTo>
                    <a:pt x="1308" y="9208"/>
                  </a:lnTo>
                  <a:lnTo>
                    <a:pt x="867" y="10256"/>
                  </a:lnTo>
                  <a:lnTo>
                    <a:pt x="3245" y="41587"/>
                  </a:lnTo>
                  <a:lnTo>
                    <a:pt x="413" y="85399"/>
                  </a:lnTo>
                  <a:lnTo>
                    <a:pt x="9" y="115240"/>
                  </a:lnTo>
                  <a:lnTo>
                    <a:pt x="0" y="114810"/>
                  </a:lnTo>
                  <a:lnTo>
                    <a:pt x="8824" y="71932"/>
                  </a:lnTo>
                  <a:lnTo>
                    <a:pt x="17696" y="27100"/>
                  </a:lnTo>
                  <a:lnTo>
                    <a:pt x="30424" y="3610"/>
                  </a:lnTo>
                  <a:lnTo>
                    <a:pt x="32978" y="174"/>
                  </a:lnTo>
                  <a:lnTo>
                    <a:pt x="36091" y="0"/>
                  </a:lnTo>
                  <a:lnTo>
                    <a:pt x="39577" y="2000"/>
                  </a:lnTo>
                  <a:lnTo>
                    <a:pt x="43313" y="5451"/>
                  </a:lnTo>
                  <a:lnTo>
                    <a:pt x="51941" y="27162"/>
                  </a:lnTo>
                  <a:lnTo>
                    <a:pt x="56450" y="69501"/>
                  </a:lnTo>
                  <a:lnTo>
                    <a:pt x="58813" y="91139"/>
                  </a:lnTo>
                  <a:lnTo>
                    <a:pt x="60369" y="96626"/>
                  </a:lnTo>
                  <a:lnTo>
                    <a:pt x="62113" y="99579"/>
                  </a:lnTo>
                  <a:lnTo>
                    <a:pt x="63981" y="100842"/>
                  </a:lnTo>
                  <a:lnTo>
                    <a:pt x="69834" y="1012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037">
              <a:extLst>
                <a:ext uri="{FF2B5EF4-FFF2-40B4-BE49-F238E27FC236}">
                  <a16:creationId xmlns:a16="http://schemas.microsoft.com/office/drawing/2014/main" xmlns="" id="{6CDD31B6-FDA9-470A-8D73-F3C0C9A7AC3A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376034" y="3291771"/>
              <a:ext cx="56267" cy="213430"/>
            </a:xfrm>
            <a:custGeom>
              <a:avLst/>
              <a:gdLst/>
              <a:ahLst/>
              <a:cxnLst/>
              <a:rect l="0" t="0" r="0" b="0"/>
              <a:pathLst>
                <a:path w="56267" h="213430">
                  <a:moveTo>
                    <a:pt x="5466" y="16579"/>
                  </a:moveTo>
                  <a:lnTo>
                    <a:pt x="5466" y="16579"/>
                  </a:lnTo>
                  <a:lnTo>
                    <a:pt x="10933" y="177"/>
                  </a:lnTo>
                  <a:lnTo>
                    <a:pt x="10522" y="0"/>
                  </a:lnTo>
                  <a:lnTo>
                    <a:pt x="8183" y="1684"/>
                  </a:lnTo>
                  <a:lnTo>
                    <a:pt x="5823" y="46916"/>
                  </a:lnTo>
                  <a:lnTo>
                    <a:pt x="5572" y="89773"/>
                  </a:lnTo>
                  <a:lnTo>
                    <a:pt x="5497" y="136338"/>
                  </a:lnTo>
                  <a:lnTo>
                    <a:pt x="3594" y="177652"/>
                  </a:lnTo>
                  <a:lnTo>
                    <a:pt x="0" y="206362"/>
                  </a:lnTo>
                  <a:lnTo>
                    <a:pt x="411" y="207307"/>
                  </a:lnTo>
                  <a:lnTo>
                    <a:pt x="1391" y="206525"/>
                  </a:lnTo>
                  <a:lnTo>
                    <a:pt x="2749" y="204593"/>
                  </a:lnTo>
                  <a:lnTo>
                    <a:pt x="13897" y="164819"/>
                  </a:lnTo>
                  <a:lnTo>
                    <a:pt x="29160" y="120728"/>
                  </a:lnTo>
                  <a:lnTo>
                    <a:pt x="38200" y="102158"/>
                  </a:lnTo>
                  <a:lnTo>
                    <a:pt x="43063" y="96947"/>
                  </a:lnTo>
                  <a:lnTo>
                    <a:pt x="45347" y="95558"/>
                  </a:lnTo>
                  <a:lnTo>
                    <a:pt x="46870" y="96748"/>
                  </a:lnTo>
                  <a:lnTo>
                    <a:pt x="48562" y="103715"/>
                  </a:lnTo>
                  <a:lnTo>
                    <a:pt x="44579" y="125435"/>
                  </a:lnTo>
                  <a:lnTo>
                    <a:pt x="36998" y="146345"/>
                  </a:lnTo>
                  <a:lnTo>
                    <a:pt x="32886" y="151864"/>
                  </a:lnTo>
                  <a:lnTo>
                    <a:pt x="28706" y="154316"/>
                  </a:lnTo>
                  <a:lnTo>
                    <a:pt x="27310" y="154265"/>
                  </a:lnTo>
                  <a:lnTo>
                    <a:pt x="26378" y="153525"/>
                  </a:lnTo>
                  <a:lnTo>
                    <a:pt x="24625" y="150139"/>
                  </a:lnTo>
                  <a:lnTo>
                    <a:pt x="24548" y="153362"/>
                  </a:lnTo>
                  <a:lnTo>
                    <a:pt x="33357" y="179167"/>
                  </a:lnTo>
                  <a:lnTo>
                    <a:pt x="56266" y="2134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038">
              <a:extLst>
                <a:ext uri="{FF2B5EF4-FFF2-40B4-BE49-F238E27FC236}">
                  <a16:creationId xmlns:a16="http://schemas.microsoft.com/office/drawing/2014/main" xmlns="" id="{1E16677C-BF3A-4D60-B9EB-D358C82D7D72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484238" y="3382975"/>
              <a:ext cx="62363" cy="103176"/>
            </a:xfrm>
            <a:custGeom>
              <a:avLst/>
              <a:gdLst/>
              <a:ahLst/>
              <a:cxnLst/>
              <a:rect l="0" t="0" r="0" b="0"/>
              <a:pathLst>
                <a:path w="62363" h="103176">
                  <a:moveTo>
                    <a:pt x="11562" y="7925"/>
                  </a:moveTo>
                  <a:lnTo>
                    <a:pt x="11562" y="7925"/>
                  </a:lnTo>
                  <a:lnTo>
                    <a:pt x="6095" y="7925"/>
                  </a:lnTo>
                  <a:lnTo>
                    <a:pt x="10354" y="25503"/>
                  </a:lnTo>
                  <a:lnTo>
                    <a:pt x="9575" y="71853"/>
                  </a:lnTo>
                  <a:lnTo>
                    <a:pt x="4623" y="91307"/>
                  </a:lnTo>
                  <a:lnTo>
                    <a:pt x="1422" y="97195"/>
                  </a:lnTo>
                  <a:lnTo>
                    <a:pt x="568" y="97777"/>
                  </a:lnTo>
                  <a:lnTo>
                    <a:pt x="0" y="97459"/>
                  </a:lnTo>
                  <a:lnTo>
                    <a:pt x="7801" y="72423"/>
                  </a:lnTo>
                  <a:lnTo>
                    <a:pt x="22356" y="26270"/>
                  </a:lnTo>
                  <a:lnTo>
                    <a:pt x="29530" y="13491"/>
                  </a:lnTo>
                  <a:lnTo>
                    <a:pt x="41502" y="1735"/>
                  </a:lnTo>
                  <a:lnTo>
                    <a:pt x="44927" y="270"/>
                  </a:lnTo>
                  <a:lnTo>
                    <a:pt x="47916" y="0"/>
                  </a:lnTo>
                  <a:lnTo>
                    <a:pt x="50615" y="525"/>
                  </a:lnTo>
                  <a:lnTo>
                    <a:pt x="53120" y="2992"/>
                  </a:lnTo>
                  <a:lnTo>
                    <a:pt x="57784" y="11377"/>
                  </a:lnTo>
                  <a:lnTo>
                    <a:pt x="61005" y="34740"/>
                  </a:lnTo>
                  <a:lnTo>
                    <a:pt x="56776" y="79438"/>
                  </a:lnTo>
                  <a:lnTo>
                    <a:pt x="62362" y="103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039">
              <a:extLst>
                <a:ext uri="{FF2B5EF4-FFF2-40B4-BE49-F238E27FC236}">
                  <a16:creationId xmlns:a16="http://schemas.microsoft.com/office/drawing/2014/main" xmlns="" id="{57D7BC1B-C776-46D7-BD09-8EB92FC78340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592044" y="3397250"/>
              <a:ext cx="45505" cy="86021"/>
            </a:xfrm>
            <a:custGeom>
              <a:avLst/>
              <a:gdLst/>
              <a:ahLst/>
              <a:cxnLst/>
              <a:rect l="0" t="0" r="0" b="0"/>
              <a:pathLst>
                <a:path w="45505" h="86021">
                  <a:moveTo>
                    <a:pt x="18056" y="12700"/>
                  </a:moveTo>
                  <a:lnTo>
                    <a:pt x="18056" y="12700"/>
                  </a:lnTo>
                  <a:lnTo>
                    <a:pt x="21427" y="9329"/>
                  </a:lnTo>
                  <a:lnTo>
                    <a:pt x="21714" y="8336"/>
                  </a:lnTo>
                  <a:lnTo>
                    <a:pt x="21200" y="7674"/>
                  </a:lnTo>
                  <a:lnTo>
                    <a:pt x="20152" y="7233"/>
                  </a:lnTo>
                  <a:lnTo>
                    <a:pt x="11935" y="9982"/>
                  </a:lnTo>
                  <a:lnTo>
                    <a:pt x="6398" y="19018"/>
                  </a:lnTo>
                  <a:lnTo>
                    <a:pt x="1196" y="38090"/>
                  </a:lnTo>
                  <a:lnTo>
                    <a:pt x="0" y="69143"/>
                  </a:lnTo>
                  <a:lnTo>
                    <a:pt x="2505" y="79179"/>
                  </a:lnTo>
                  <a:lnTo>
                    <a:pt x="4866" y="82419"/>
                  </a:lnTo>
                  <a:lnTo>
                    <a:pt x="7852" y="84579"/>
                  </a:lnTo>
                  <a:lnTo>
                    <a:pt x="11253" y="86020"/>
                  </a:lnTo>
                  <a:lnTo>
                    <a:pt x="14932" y="85568"/>
                  </a:lnTo>
                  <a:lnTo>
                    <a:pt x="22782" y="81304"/>
                  </a:lnTo>
                  <a:lnTo>
                    <a:pt x="35135" y="67599"/>
                  </a:lnTo>
                  <a:lnTo>
                    <a:pt x="44361" y="50133"/>
                  </a:lnTo>
                  <a:lnTo>
                    <a:pt x="45504" y="37804"/>
                  </a:lnTo>
                  <a:lnTo>
                    <a:pt x="42181" y="20844"/>
                  </a:lnTo>
                  <a:lnTo>
                    <a:pt x="40490" y="16013"/>
                  </a:lnTo>
                  <a:lnTo>
                    <a:pt x="34847" y="8763"/>
                  </a:lnTo>
                  <a:lnTo>
                    <a:pt x="2440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040">
              <a:extLst>
                <a:ext uri="{FF2B5EF4-FFF2-40B4-BE49-F238E27FC236}">
                  <a16:creationId xmlns:a16="http://schemas.microsoft.com/office/drawing/2014/main" xmlns="" id="{4D3FCDC3-29A3-485D-B5C6-4D224111A7CB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686300" y="3372733"/>
              <a:ext cx="95251" cy="86699"/>
            </a:xfrm>
            <a:custGeom>
              <a:avLst/>
              <a:gdLst/>
              <a:ahLst/>
              <a:cxnLst/>
              <a:rect l="0" t="0" r="0" b="0"/>
              <a:pathLst>
                <a:path w="95251" h="86699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9492"/>
                  </a:lnTo>
                  <a:lnTo>
                    <a:pt x="621" y="52758"/>
                  </a:lnTo>
                  <a:lnTo>
                    <a:pt x="3555" y="70906"/>
                  </a:lnTo>
                  <a:lnTo>
                    <a:pt x="6989" y="76884"/>
                  </a:lnTo>
                  <a:lnTo>
                    <a:pt x="8892" y="78479"/>
                  </a:lnTo>
                  <a:lnTo>
                    <a:pt x="11573" y="78836"/>
                  </a:lnTo>
                  <a:lnTo>
                    <a:pt x="18314" y="77351"/>
                  </a:lnTo>
                  <a:lnTo>
                    <a:pt x="20676" y="75262"/>
                  </a:lnTo>
                  <a:lnTo>
                    <a:pt x="23301" y="69178"/>
                  </a:lnTo>
                  <a:lnTo>
                    <a:pt x="25216" y="57725"/>
                  </a:lnTo>
                  <a:lnTo>
                    <a:pt x="25982" y="57945"/>
                  </a:lnTo>
                  <a:lnTo>
                    <a:pt x="28716" y="60070"/>
                  </a:lnTo>
                  <a:lnTo>
                    <a:pt x="46598" y="83566"/>
                  </a:lnTo>
                  <a:lnTo>
                    <a:pt x="54577" y="86038"/>
                  </a:lnTo>
                  <a:lnTo>
                    <a:pt x="59668" y="86698"/>
                  </a:lnTo>
                  <a:lnTo>
                    <a:pt x="63767" y="85727"/>
                  </a:lnTo>
                  <a:lnTo>
                    <a:pt x="70204" y="80884"/>
                  </a:lnTo>
                  <a:lnTo>
                    <a:pt x="81165" y="66854"/>
                  </a:lnTo>
                  <a:lnTo>
                    <a:pt x="89979" y="45920"/>
                  </a:lnTo>
                  <a:lnTo>
                    <a:pt x="93688" y="25214"/>
                  </a:lnTo>
                  <a:lnTo>
                    <a:pt x="92675" y="15890"/>
                  </a:lnTo>
                  <a:lnTo>
                    <a:pt x="91416" y="12416"/>
                  </a:lnTo>
                  <a:lnTo>
                    <a:pt x="91283" y="10099"/>
                  </a:lnTo>
                  <a:lnTo>
                    <a:pt x="91900" y="8555"/>
                  </a:lnTo>
                  <a:lnTo>
                    <a:pt x="95250" y="5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041">
              <a:extLst>
                <a:ext uri="{FF2B5EF4-FFF2-40B4-BE49-F238E27FC236}">
                  <a16:creationId xmlns:a16="http://schemas.microsoft.com/office/drawing/2014/main" xmlns="" id="{9E0F6297-E88B-45E5-B3A5-50482602B9C0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807282" y="3372302"/>
              <a:ext cx="64394" cy="113849"/>
            </a:xfrm>
            <a:custGeom>
              <a:avLst/>
              <a:gdLst/>
              <a:ahLst/>
              <a:cxnLst/>
              <a:rect l="0" t="0" r="0" b="0"/>
              <a:pathLst>
                <a:path w="64394" h="113849">
                  <a:moveTo>
                    <a:pt x="6018" y="18598"/>
                  </a:moveTo>
                  <a:lnTo>
                    <a:pt x="6018" y="18598"/>
                  </a:lnTo>
                  <a:lnTo>
                    <a:pt x="6018" y="15227"/>
                  </a:lnTo>
                  <a:lnTo>
                    <a:pt x="6723" y="14939"/>
                  </a:lnTo>
                  <a:lnTo>
                    <a:pt x="9389" y="16502"/>
                  </a:lnTo>
                  <a:lnTo>
                    <a:pt x="11044" y="23311"/>
                  </a:lnTo>
                  <a:lnTo>
                    <a:pt x="11074" y="33392"/>
                  </a:lnTo>
                  <a:lnTo>
                    <a:pt x="416" y="76952"/>
                  </a:lnTo>
                  <a:lnTo>
                    <a:pt x="166" y="77256"/>
                  </a:lnTo>
                  <a:lnTo>
                    <a:pt x="0" y="76754"/>
                  </a:lnTo>
                  <a:lnTo>
                    <a:pt x="19453" y="34360"/>
                  </a:lnTo>
                  <a:lnTo>
                    <a:pt x="32426" y="4778"/>
                  </a:lnTo>
                  <a:lnTo>
                    <a:pt x="34912" y="1623"/>
                  </a:lnTo>
                  <a:lnTo>
                    <a:pt x="37275" y="226"/>
                  </a:lnTo>
                  <a:lnTo>
                    <a:pt x="39556" y="0"/>
                  </a:lnTo>
                  <a:lnTo>
                    <a:pt x="43972" y="1630"/>
                  </a:lnTo>
                  <a:lnTo>
                    <a:pt x="46137" y="3053"/>
                  </a:lnTo>
                  <a:lnTo>
                    <a:pt x="55927" y="15168"/>
                  </a:lnTo>
                  <a:lnTo>
                    <a:pt x="64393" y="38905"/>
                  </a:lnTo>
                  <a:lnTo>
                    <a:pt x="63478" y="58197"/>
                  </a:lnTo>
                  <a:lnTo>
                    <a:pt x="53331" y="101920"/>
                  </a:lnTo>
                  <a:lnTo>
                    <a:pt x="50468" y="1138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042">
              <a:extLst>
                <a:ext uri="{FF2B5EF4-FFF2-40B4-BE49-F238E27FC236}">
                  <a16:creationId xmlns:a16="http://schemas.microsoft.com/office/drawing/2014/main" xmlns="" id="{1ED195DB-A039-4E0F-9797-27486504097D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3875868" y="3695422"/>
              <a:ext cx="156383" cy="217524"/>
            </a:xfrm>
            <a:custGeom>
              <a:avLst/>
              <a:gdLst/>
              <a:ahLst/>
              <a:cxnLst/>
              <a:rect l="0" t="0" r="0" b="0"/>
              <a:pathLst>
                <a:path w="156383" h="217524">
                  <a:moveTo>
                    <a:pt x="35732" y="159028"/>
                  </a:moveTo>
                  <a:lnTo>
                    <a:pt x="35732" y="159028"/>
                  </a:lnTo>
                  <a:lnTo>
                    <a:pt x="32361" y="152286"/>
                  </a:lnTo>
                  <a:lnTo>
                    <a:pt x="28851" y="125028"/>
                  </a:lnTo>
                  <a:lnTo>
                    <a:pt x="27617" y="123661"/>
                  </a:lnTo>
                  <a:lnTo>
                    <a:pt x="26088" y="122750"/>
                  </a:lnTo>
                  <a:lnTo>
                    <a:pt x="20627" y="129264"/>
                  </a:lnTo>
                  <a:lnTo>
                    <a:pt x="5624" y="156441"/>
                  </a:lnTo>
                  <a:lnTo>
                    <a:pt x="0" y="184053"/>
                  </a:lnTo>
                  <a:lnTo>
                    <a:pt x="2448" y="198608"/>
                  </a:lnTo>
                  <a:lnTo>
                    <a:pt x="8239" y="209075"/>
                  </a:lnTo>
                  <a:lnTo>
                    <a:pt x="15517" y="216078"/>
                  </a:lnTo>
                  <a:lnTo>
                    <a:pt x="19433" y="217523"/>
                  </a:lnTo>
                  <a:lnTo>
                    <a:pt x="27547" y="217246"/>
                  </a:lnTo>
                  <a:lnTo>
                    <a:pt x="35857" y="211008"/>
                  </a:lnTo>
                  <a:lnTo>
                    <a:pt x="40049" y="206381"/>
                  </a:lnTo>
                  <a:lnTo>
                    <a:pt x="44706" y="191833"/>
                  </a:lnTo>
                  <a:lnTo>
                    <a:pt x="53681" y="150524"/>
                  </a:lnTo>
                  <a:lnTo>
                    <a:pt x="54048" y="149831"/>
                  </a:lnTo>
                  <a:lnTo>
                    <a:pt x="54292" y="150075"/>
                  </a:lnTo>
                  <a:lnTo>
                    <a:pt x="55270" y="152932"/>
                  </a:lnTo>
                  <a:lnTo>
                    <a:pt x="63592" y="170202"/>
                  </a:lnTo>
                  <a:lnTo>
                    <a:pt x="69516" y="176459"/>
                  </a:lnTo>
                  <a:lnTo>
                    <a:pt x="76852" y="180886"/>
                  </a:lnTo>
                  <a:lnTo>
                    <a:pt x="84817" y="182854"/>
                  </a:lnTo>
                  <a:lnTo>
                    <a:pt x="88916" y="181968"/>
                  </a:lnTo>
                  <a:lnTo>
                    <a:pt x="97234" y="177220"/>
                  </a:lnTo>
                  <a:lnTo>
                    <a:pt x="109850" y="159871"/>
                  </a:lnTo>
                  <a:lnTo>
                    <a:pt x="126050" y="117880"/>
                  </a:lnTo>
                  <a:lnTo>
                    <a:pt x="134381" y="77064"/>
                  </a:lnTo>
                  <a:lnTo>
                    <a:pt x="140612" y="35808"/>
                  </a:lnTo>
                  <a:lnTo>
                    <a:pt x="142067" y="7591"/>
                  </a:lnTo>
                  <a:lnTo>
                    <a:pt x="139907" y="0"/>
                  </a:lnTo>
                  <a:lnTo>
                    <a:pt x="139049" y="93"/>
                  </a:lnTo>
                  <a:lnTo>
                    <a:pt x="133119" y="44102"/>
                  </a:lnTo>
                  <a:lnTo>
                    <a:pt x="131932" y="75494"/>
                  </a:lnTo>
                  <a:lnTo>
                    <a:pt x="133285" y="108731"/>
                  </a:lnTo>
                  <a:lnTo>
                    <a:pt x="138015" y="153533"/>
                  </a:lnTo>
                  <a:lnTo>
                    <a:pt x="149304" y="196904"/>
                  </a:lnTo>
                  <a:lnTo>
                    <a:pt x="156382" y="2161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SMARTInkShape-2043">
            <a:extLst>
              <a:ext uri="{FF2B5EF4-FFF2-40B4-BE49-F238E27FC236}">
                <a16:creationId xmlns:a16="http://schemas.microsoft.com/office/drawing/2014/main" xmlns="" id="{17D08629-6D0D-477E-A5D8-FCD590721A2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689350" y="3810000"/>
            <a:ext cx="127001" cy="123590"/>
          </a:xfrm>
          <a:custGeom>
            <a:avLst/>
            <a:gdLst/>
            <a:ahLst/>
            <a:cxnLst/>
            <a:rect l="0" t="0" r="0" b="0"/>
            <a:pathLst>
              <a:path w="127001" h="123590">
                <a:moveTo>
                  <a:pt x="0" y="25400"/>
                </a:moveTo>
                <a:lnTo>
                  <a:pt x="0" y="25400"/>
                </a:lnTo>
                <a:lnTo>
                  <a:pt x="6907" y="8440"/>
                </a:lnTo>
                <a:lnTo>
                  <a:pt x="10831" y="3751"/>
                </a:lnTo>
                <a:lnTo>
                  <a:pt x="14927" y="1667"/>
                </a:lnTo>
                <a:lnTo>
                  <a:pt x="17007" y="3228"/>
                </a:lnTo>
                <a:lnTo>
                  <a:pt x="35415" y="43436"/>
                </a:lnTo>
                <a:lnTo>
                  <a:pt x="55992" y="86191"/>
                </a:lnTo>
                <a:lnTo>
                  <a:pt x="73854" y="115489"/>
                </a:lnTo>
                <a:lnTo>
                  <a:pt x="80567" y="121884"/>
                </a:lnTo>
                <a:lnTo>
                  <a:pt x="83344" y="123589"/>
                </a:lnTo>
                <a:lnTo>
                  <a:pt x="86607" y="123315"/>
                </a:lnTo>
                <a:lnTo>
                  <a:pt x="93996" y="119247"/>
                </a:lnTo>
                <a:lnTo>
                  <a:pt x="98220" y="105210"/>
                </a:lnTo>
                <a:lnTo>
                  <a:pt x="107674" y="61704"/>
                </a:lnTo>
                <a:lnTo>
                  <a:pt x="118454" y="17342"/>
                </a:lnTo>
                <a:lnTo>
                  <a:pt x="120379" y="7707"/>
                </a:lnTo>
                <a:lnTo>
                  <a:pt x="121881" y="5138"/>
                </a:lnTo>
                <a:lnTo>
                  <a:pt x="1270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SMARTInkShape-Group411">
            <a:extLst>
              <a:ext uri="{FF2B5EF4-FFF2-40B4-BE49-F238E27FC236}">
                <a16:creationId xmlns:a16="http://schemas.microsoft.com/office/drawing/2014/main" xmlns="" id="{B42AF2AE-6854-4179-95C8-35E01E6B6AA6}"/>
              </a:ext>
            </a:extLst>
          </p:cNvPr>
          <p:cNvGrpSpPr/>
          <p:nvPr/>
        </p:nvGrpSpPr>
        <p:grpSpPr>
          <a:xfrm>
            <a:off x="4311650" y="2161980"/>
            <a:ext cx="1898651" cy="397534"/>
            <a:chOff x="4311650" y="2161980"/>
            <a:chExt cx="1898651" cy="397534"/>
          </a:xfrm>
        </p:grpSpPr>
        <p:sp>
          <p:nvSpPr>
            <p:cNvPr id="115" name="SMARTInkShape-2044">
              <a:extLst>
                <a:ext uri="{FF2B5EF4-FFF2-40B4-BE49-F238E27FC236}">
                  <a16:creationId xmlns:a16="http://schemas.microsoft.com/office/drawing/2014/main" xmlns="" id="{E8F715E9-B9AC-4C26-9855-15FB59CE1A77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622800" y="2509907"/>
              <a:ext cx="412751" cy="41220"/>
            </a:xfrm>
            <a:custGeom>
              <a:avLst/>
              <a:gdLst/>
              <a:ahLst/>
              <a:cxnLst/>
              <a:rect l="0" t="0" r="0" b="0"/>
              <a:pathLst>
                <a:path w="412751" h="41220">
                  <a:moveTo>
                    <a:pt x="0" y="36443"/>
                  </a:moveTo>
                  <a:lnTo>
                    <a:pt x="0" y="36443"/>
                  </a:lnTo>
                  <a:lnTo>
                    <a:pt x="0" y="30976"/>
                  </a:lnTo>
                  <a:lnTo>
                    <a:pt x="22368" y="19314"/>
                  </a:lnTo>
                  <a:lnTo>
                    <a:pt x="54608" y="8900"/>
                  </a:lnTo>
                  <a:lnTo>
                    <a:pt x="78818" y="9311"/>
                  </a:lnTo>
                  <a:lnTo>
                    <a:pt x="125742" y="24630"/>
                  </a:lnTo>
                  <a:lnTo>
                    <a:pt x="167756" y="39251"/>
                  </a:lnTo>
                  <a:lnTo>
                    <a:pt x="179451" y="41219"/>
                  </a:lnTo>
                  <a:lnTo>
                    <a:pt x="187470" y="40212"/>
                  </a:lnTo>
                  <a:lnTo>
                    <a:pt x="190597" y="38956"/>
                  </a:lnTo>
                  <a:lnTo>
                    <a:pt x="195952" y="31915"/>
                  </a:lnTo>
                  <a:lnTo>
                    <a:pt x="204816" y="17933"/>
                  </a:lnTo>
                  <a:lnTo>
                    <a:pt x="216379" y="6734"/>
                  </a:lnTo>
                  <a:lnTo>
                    <a:pt x="224580" y="2072"/>
                  </a:lnTo>
                  <a:lnTo>
                    <a:pt x="232928" y="0"/>
                  </a:lnTo>
                  <a:lnTo>
                    <a:pt x="241342" y="961"/>
                  </a:lnTo>
                  <a:lnTo>
                    <a:pt x="258242" y="3956"/>
                  </a:lnTo>
                  <a:lnTo>
                    <a:pt x="300889" y="6545"/>
                  </a:lnTo>
                  <a:lnTo>
                    <a:pt x="342557" y="12530"/>
                  </a:lnTo>
                  <a:lnTo>
                    <a:pt x="387925" y="22965"/>
                  </a:lnTo>
                  <a:lnTo>
                    <a:pt x="412750" y="237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045">
              <a:extLst>
                <a:ext uri="{FF2B5EF4-FFF2-40B4-BE49-F238E27FC236}">
                  <a16:creationId xmlns:a16="http://schemas.microsoft.com/office/drawing/2014/main" xmlns="" id="{B8D7B560-0701-452A-A6CD-2ADAF84CC3D3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311650" y="2200380"/>
              <a:ext cx="111796" cy="206271"/>
            </a:xfrm>
            <a:custGeom>
              <a:avLst/>
              <a:gdLst/>
              <a:ahLst/>
              <a:cxnLst/>
              <a:rect l="0" t="0" r="0" b="0"/>
              <a:pathLst>
                <a:path w="111796" h="206271">
                  <a:moveTo>
                    <a:pt x="0" y="9420"/>
                  </a:moveTo>
                  <a:lnTo>
                    <a:pt x="0" y="9420"/>
                  </a:lnTo>
                  <a:lnTo>
                    <a:pt x="0" y="582"/>
                  </a:lnTo>
                  <a:lnTo>
                    <a:pt x="705" y="0"/>
                  </a:lnTo>
                  <a:lnTo>
                    <a:pt x="1881" y="318"/>
                  </a:lnTo>
                  <a:lnTo>
                    <a:pt x="3371" y="1235"/>
                  </a:lnTo>
                  <a:lnTo>
                    <a:pt x="12209" y="16010"/>
                  </a:lnTo>
                  <a:lnTo>
                    <a:pt x="20394" y="51746"/>
                  </a:lnTo>
                  <a:lnTo>
                    <a:pt x="30659" y="98083"/>
                  </a:lnTo>
                  <a:lnTo>
                    <a:pt x="39266" y="144189"/>
                  </a:lnTo>
                  <a:lnTo>
                    <a:pt x="44131" y="191054"/>
                  </a:lnTo>
                  <a:lnTo>
                    <a:pt x="47805" y="205211"/>
                  </a:lnTo>
                  <a:lnTo>
                    <a:pt x="47392" y="206269"/>
                  </a:lnTo>
                  <a:lnTo>
                    <a:pt x="46412" y="206270"/>
                  </a:lnTo>
                  <a:lnTo>
                    <a:pt x="45322" y="200625"/>
                  </a:lnTo>
                  <a:lnTo>
                    <a:pt x="47993" y="173013"/>
                  </a:lnTo>
                  <a:lnTo>
                    <a:pt x="60384" y="140068"/>
                  </a:lnTo>
                  <a:lnTo>
                    <a:pt x="68230" y="128399"/>
                  </a:lnTo>
                  <a:lnTo>
                    <a:pt x="76421" y="122272"/>
                  </a:lnTo>
                  <a:lnTo>
                    <a:pt x="80580" y="120638"/>
                  </a:lnTo>
                  <a:lnTo>
                    <a:pt x="84765" y="120960"/>
                  </a:lnTo>
                  <a:lnTo>
                    <a:pt x="93177" y="125080"/>
                  </a:lnTo>
                  <a:lnTo>
                    <a:pt x="105846" y="135333"/>
                  </a:lnTo>
                  <a:lnTo>
                    <a:pt x="110542" y="145109"/>
                  </a:lnTo>
                  <a:lnTo>
                    <a:pt x="111795" y="150679"/>
                  </a:lnTo>
                  <a:lnTo>
                    <a:pt x="110513" y="156510"/>
                  </a:lnTo>
                  <a:lnTo>
                    <a:pt x="103444" y="168632"/>
                  </a:lnTo>
                  <a:lnTo>
                    <a:pt x="84194" y="183986"/>
                  </a:lnTo>
                  <a:lnTo>
                    <a:pt x="60616" y="194101"/>
                  </a:lnTo>
                  <a:lnTo>
                    <a:pt x="47872" y="195452"/>
                  </a:lnTo>
                  <a:lnTo>
                    <a:pt x="38915" y="193701"/>
                  </a:lnTo>
                  <a:lnTo>
                    <a:pt x="36527" y="192246"/>
                  </a:lnTo>
                  <a:lnTo>
                    <a:pt x="34935" y="190571"/>
                  </a:lnTo>
                  <a:lnTo>
                    <a:pt x="35990" y="188043"/>
                  </a:lnTo>
                  <a:lnTo>
                    <a:pt x="50800" y="1745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046">
              <a:extLst>
                <a:ext uri="{FF2B5EF4-FFF2-40B4-BE49-F238E27FC236}">
                  <a16:creationId xmlns:a16="http://schemas.microsoft.com/office/drawing/2014/main" xmlns="" id="{C7E5C06C-BA13-483B-980E-D481C353B073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444260" y="2288488"/>
              <a:ext cx="76941" cy="86413"/>
            </a:xfrm>
            <a:custGeom>
              <a:avLst/>
              <a:gdLst/>
              <a:ahLst/>
              <a:cxnLst/>
              <a:rect l="0" t="0" r="0" b="0"/>
              <a:pathLst>
                <a:path w="76941" h="86413">
                  <a:moveTo>
                    <a:pt x="13440" y="41962"/>
                  </a:moveTo>
                  <a:lnTo>
                    <a:pt x="13440" y="41962"/>
                  </a:lnTo>
                  <a:lnTo>
                    <a:pt x="13440" y="47429"/>
                  </a:lnTo>
                  <a:lnTo>
                    <a:pt x="20182" y="48050"/>
                  </a:lnTo>
                  <a:lnTo>
                    <a:pt x="27255" y="44433"/>
                  </a:lnTo>
                  <a:lnTo>
                    <a:pt x="34397" y="38121"/>
                  </a:lnTo>
                  <a:lnTo>
                    <a:pt x="39922" y="30612"/>
                  </a:lnTo>
                  <a:lnTo>
                    <a:pt x="42849" y="22572"/>
                  </a:lnTo>
                  <a:lnTo>
                    <a:pt x="43629" y="18451"/>
                  </a:lnTo>
                  <a:lnTo>
                    <a:pt x="42738" y="14294"/>
                  </a:lnTo>
                  <a:lnTo>
                    <a:pt x="37985" y="5911"/>
                  </a:lnTo>
                  <a:lnTo>
                    <a:pt x="34743" y="3111"/>
                  </a:lnTo>
                  <a:lnTo>
                    <a:pt x="27376" y="0"/>
                  </a:lnTo>
                  <a:lnTo>
                    <a:pt x="23436" y="1288"/>
                  </a:lnTo>
                  <a:lnTo>
                    <a:pt x="15296" y="8362"/>
                  </a:lnTo>
                  <a:lnTo>
                    <a:pt x="2779" y="27616"/>
                  </a:lnTo>
                  <a:lnTo>
                    <a:pt x="0" y="43112"/>
                  </a:lnTo>
                  <a:lnTo>
                    <a:pt x="1822" y="58701"/>
                  </a:lnTo>
                  <a:lnTo>
                    <a:pt x="7336" y="72685"/>
                  </a:lnTo>
                  <a:lnTo>
                    <a:pt x="13604" y="77966"/>
                  </a:lnTo>
                  <a:lnTo>
                    <a:pt x="31857" y="85716"/>
                  </a:lnTo>
                  <a:lnTo>
                    <a:pt x="76940" y="864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047">
              <a:extLst>
                <a:ext uri="{FF2B5EF4-FFF2-40B4-BE49-F238E27FC236}">
                  <a16:creationId xmlns:a16="http://schemas.microsoft.com/office/drawing/2014/main" xmlns="" id="{40EA310B-499E-42F1-B93B-9DD1E94E7AE9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534324" y="2263579"/>
              <a:ext cx="53686" cy="114818"/>
            </a:xfrm>
            <a:custGeom>
              <a:avLst/>
              <a:gdLst/>
              <a:ahLst/>
              <a:cxnLst/>
              <a:rect l="0" t="0" r="0" b="0"/>
              <a:pathLst>
                <a:path w="53686" h="114818">
                  <a:moveTo>
                    <a:pt x="44026" y="3371"/>
                  </a:moveTo>
                  <a:lnTo>
                    <a:pt x="44026" y="3371"/>
                  </a:lnTo>
                  <a:lnTo>
                    <a:pt x="33913" y="0"/>
                  </a:lnTo>
                  <a:lnTo>
                    <a:pt x="25185" y="226"/>
                  </a:lnTo>
                  <a:lnTo>
                    <a:pt x="4713" y="6121"/>
                  </a:lnTo>
                  <a:lnTo>
                    <a:pt x="1590" y="8732"/>
                  </a:lnTo>
                  <a:lnTo>
                    <a:pt x="213" y="11884"/>
                  </a:lnTo>
                  <a:lnTo>
                    <a:pt x="0" y="15396"/>
                  </a:lnTo>
                  <a:lnTo>
                    <a:pt x="1975" y="19149"/>
                  </a:lnTo>
                  <a:lnTo>
                    <a:pt x="46464" y="57559"/>
                  </a:lnTo>
                  <a:lnTo>
                    <a:pt x="52165" y="68377"/>
                  </a:lnTo>
                  <a:lnTo>
                    <a:pt x="53685" y="74225"/>
                  </a:lnTo>
                  <a:lnTo>
                    <a:pt x="51611" y="86367"/>
                  </a:lnTo>
                  <a:lnTo>
                    <a:pt x="42511" y="103222"/>
                  </a:lnTo>
                  <a:lnTo>
                    <a:pt x="38783" y="108038"/>
                  </a:lnTo>
                  <a:lnTo>
                    <a:pt x="27114" y="113390"/>
                  </a:lnTo>
                  <a:lnTo>
                    <a:pt x="20051" y="114817"/>
                  </a:lnTo>
                  <a:lnTo>
                    <a:pt x="14637" y="113652"/>
                  </a:lnTo>
                  <a:lnTo>
                    <a:pt x="10322" y="110758"/>
                  </a:lnTo>
                  <a:lnTo>
                    <a:pt x="6740" y="106712"/>
                  </a:lnTo>
                  <a:lnTo>
                    <a:pt x="5058" y="101193"/>
                  </a:lnTo>
                  <a:lnTo>
                    <a:pt x="5926" y="732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048">
              <a:extLst>
                <a:ext uri="{FF2B5EF4-FFF2-40B4-BE49-F238E27FC236}">
                  <a16:creationId xmlns:a16="http://schemas.microsoft.com/office/drawing/2014/main" xmlns="" id="{AC9F15B6-3CD8-4CF2-95F1-9378E3589945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629150" y="2165350"/>
              <a:ext cx="38101" cy="188246"/>
            </a:xfrm>
            <a:custGeom>
              <a:avLst/>
              <a:gdLst/>
              <a:ahLst/>
              <a:cxnLst/>
              <a:rect l="0" t="0" r="0" b="0"/>
              <a:pathLst>
                <a:path w="38101" h="188246">
                  <a:moveTo>
                    <a:pt x="0" y="0"/>
                  </a:moveTo>
                  <a:lnTo>
                    <a:pt x="0" y="0"/>
                  </a:lnTo>
                  <a:lnTo>
                    <a:pt x="705" y="37576"/>
                  </a:lnTo>
                  <a:lnTo>
                    <a:pt x="4364" y="72282"/>
                  </a:lnTo>
                  <a:lnTo>
                    <a:pt x="7173" y="112825"/>
                  </a:lnTo>
                  <a:lnTo>
                    <a:pt x="18167" y="159165"/>
                  </a:lnTo>
                  <a:lnTo>
                    <a:pt x="27342" y="185956"/>
                  </a:lnTo>
                  <a:lnTo>
                    <a:pt x="29517" y="188177"/>
                  </a:lnTo>
                  <a:lnTo>
                    <a:pt x="31672" y="188245"/>
                  </a:lnTo>
                  <a:lnTo>
                    <a:pt x="38100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049">
              <a:extLst>
                <a:ext uri="{FF2B5EF4-FFF2-40B4-BE49-F238E27FC236}">
                  <a16:creationId xmlns:a16="http://schemas.microsoft.com/office/drawing/2014/main" xmlns="" id="{E78ABA32-4F49-4A7D-8979-1BCBB0754A7F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629150" y="2235200"/>
              <a:ext cx="120651" cy="38101"/>
            </a:xfrm>
            <a:custGeom>
              <a:avLst/>
              <a:gdLst/>
              <a:ahLst/>
              <a:cxnLst/>
              <a:rect l="0" t="0" r="0" b="0"/>
              <a:pathLst>
                <a:path w="1206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5645" y="31192"/>
                  </a:lnTo>
                  <a:lnTo>
                    <a:pt x="46121" y="13975"/>
                  </a:lnTo>
                  <a:lnTo>
                    <a:pt x="83045" y="672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050">
              <a:extLst>
                <a:ext uri="{FF2B5EF4-FFF2-40B4-BE49-F238E27FC236}">
                  <a16:creationId xmlns:a16="http://schemas.microsoft.com/office/drawing/2014/main" xmlns="" id="{A155C2B7-A4AC-4941-B928-DFCFFCD99C8C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859989" y="2217711"/>
              <a:ext cx="105979" cy="216327"/>
            </a:xfrm>
            <a:custGeom>
              <a:avLst/>
              <a:gdLst/>
              <a:ahLst/>
              <a:cxnLst/>
              <a:rect l="0" t="0" r="0" b="0"/>
              <a:pathLst>
                <a:path w="105979" h="216327">
                  <a:moveTo>
                    <a:pt x="80311" y="30189"/>
                  </a:moveTo>
                  <a:lnTo>
                    <a:pt x="80311" y="30189"/>
                  </a:lnTo>
                  <a:lnTo>
                    <a:pt x="71473" y="12512"/>
                  </a:lnTo>
                  <a:lnTo>
                    <a:pt x="63683" y="6340"/>
                  </a:lnTo>
                  <a:lnTo>
                    <a:pt x="53165" y="1951"/>
                  </a:lnTo>
                  <a:lnTo>
                    <a:pt x="41435" y="0"/>
                  </a:lnTo>
                  <a:lnTo>
                    <a:pt x="27285" y="4777"/>
                  </a:lnTo>
                  <a:lnTo>
                    <a:pt x="13705" y="13956"/>
                  </a:lnTo>
                  <a:lnTo>
                    <a:pt x="5318" y="25091"/>
                  </a:lnTo>
                  <a:lnTo>
                    <a:pt x="0" y="46631"/>
                  </a:lnTo>
                  <a:lnTo>
                    <a:pt x="665" y="52439"/>
                  </a:lnTo>
                  <a:lnTo>
                    <a:pt x="2519" y="57017"/>
                  </a:lnTo>
                  <a:lnTo>
                    <a:pt x="5166" y="60774"/>
                  </a:lnTo>
                  <a:lnTo>
                    <a:pt x="15634" y="64949"/>
                  </a:lnTo>
                  <a:lnTo>
                    <a:pt x="22376" y="66062"/>
                  </a:lnTo>
                  <a:lnTo>
                    <a:pt x="35512" y="63536"/>
                  </a:lnTo>
                  <a:lnTo>
                    <a:pt x="52926" y="54181"/>
                  </a:lnTo>
                  <a:lnTo>
                    <a:pt x="65141" y="42472"/>
                  </a:lnTo>
                  <a:lnTo>
                    <a:pt x="71348" y="31947"/>
                  </a:lnTo>
                  <a:lnTo>
                    <a:pt x="73445" y="25440"/>
                  </a:lnTo>
                  <a:lnTo>
                    <a:pt x="75613" y="28314"/>
                  </a:lnTo>
                  <a:lnTo>
                    <a:pt x="80800" y="41628"/>
                  </a:lnTo>
                  <a:lnTo>
                    <a:pt x="96028" y="86023"/>
                  </a:lnTo>
                  <a:lnTo>
                    <a:pt x="105978" y="124736"/>
                  </a:lnTo>
                  <a:lnTo>
                    <a:pt x="104693" y="161919"/>
                  </a:lnTo>
                  <a:lnTo>
                    <a:pt x="91973" y="198601"/>
                  </a:lnTo>
                  <a:lnTo>
                    <a:pt x="88086" y="205964"/>
                  </a:lnTo>
                  <a:lnTo>
                    <a:pt x="82672" y="210872"/>
                  </a:lnTo>
                  <a:lnTo>
                    <a:pt x="69130" y="216326"/>
                  </a:lnTo>
                  <a:lnTo>
                    <a:pt x="55587" y="214987"/>
                  </a:lnTo>
                  <a:lnTo>
                    <a:pt x="49011" y="212654"/>
                  </a:lnTo>
                  <a:lnTo>
                    <a:pt x="39824" y="204418"/>
                  </a:lnTo>
                  <a:lnTo>
                    <a:pt x="36387" y="199258"/>
                  </a:lnTo>
                  <a:lnTo>
                    <a:pt x="34448" y="184118"/>
                  </a:lnTo>
                  <a:lnTo>
                    <a:pt x="42211" y="1317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051">
              <a:extLst>
                <a:ext uri="{FF2B5EF4-FFF2-40B4-BE49-F238E27FC236}">
                  <a16:creationId xmlns:a16="http://schemas.microsoft.com/office/drawing/2014/main" xmlns="" id="{F884C169-E258-464A-890D-30515B85A79F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981680" y="2216150"/>
              <a:ext cx="117371" cy="81471"/>
            </a:xfrm>
            <a:custGeom>
              <a:avLst/>
              <a:gdLst/>
              <a:ahLst/>
              <a:cxnLst/>
              <a:rect l="0" t="0" r="0" b="0"/>
              <a:pathLst>
                <a:path w="117371" h="81471">
                  <a:moveTo>
                    <a:pt x="9420" y="0"/>
                  </a:moveTo>
                  <a:lnTo>
                    <a:pt x="9420" y="0"/>
                  </a:lnTo>
                  <a:lnTo>
                    <a:pt x="581" y="0"/>
                  </a:lnTo>
                  <a:lnTo>
                    <a:pt x="0" y="2117"/>
                  </a:lnTo>
                  <a:lnTo>
                    <a:pt x="9736" y="43621"/>
                  </a:lnTo>
                  <a:lnTo>
                    <a:pt x="15864" y="59491"/>
                  </a:lnTo>
                  <a:lnTo>
                    <a:pt x="17949" y="62944"/>
                  </a:lnTo>
                  <a:lnTo>
                    <a:pt x="20750" y="65246"/>
                  </a:lnTo>
                  <a:lnTo>
                    <a:pt x="27626" y="67804"/>
                  </a:lnTo>
                  <a:lnTo>
                    <a:pt x="30730" y="67075"/>
                  </a:lnTo>
                  <a:lnTo>
                    <a:pt x="36059" y="62502"/>
                  </a:lnTo>
                  <a:lnTo>
                    <a:pt x="48889" y="43704"/>
                  </a:lnTo>
                  <a:lnTo>
                    <a:pt x="53214" y="28089"/>
                  </a:lnTo>
                  <a:lnTo>
                    <a:pt x="55151" y="41140"/>
                  </a:lnTo>
                  <a:lnTo>
                    <a:pt x="71529" y="70250"/>
                  </a:lnTo>
                  <a:lnTo>
                    <a:pt x="79593" y="77083"/>
                  </a:lnTo>
                  <a:lnTo>
                    <a:pt x="88585" y="80120"/>
                  </a:lnTo>
                  <a:lnTo>
                    <a:pt x="99638" y="81470"/>
                  </a:lnTo>
                  <a:lnTo>
                    <a:pt x="104137" y="80419"/>
                  </a:lnTo>
                  <a:lnTo>
                    <a:pt x="11737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052">
              <a:extLst>
                <a:ext uri="{FF2B5EF4-FFF2-40B4-BE49-F238E27FC236}">
                  <a16:creationId xmlns:a16="http://schemas.microsoft.com/office/drawing/2014/main" xmlns="" id="{7400AE9A-50A0-46E8-975A-973F982C0CF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111750" y="2161980"/>
              <a:ext cx="216830" cy="144021"/>
            </a:xfrm>
            <a:custGeom>
              <a:avLst/>
              <a:gdLst/>
              <a:ahLst/>
              <a:cxnLst/>
              <a:rect l="0" t="0" r="0" b="0"/>
              <a:pathLst>
                <a:path w="216830" h="144021">
                  <a:moveTo>
                    <a:pt x="0" y="73220"/>
                  </a:moveTo>
                  <a:lnTo>
                    <a:pt x="0" y="73220"/>
                  </a:lnTo>
                  <a:lnTo>
                    <a:pt x="0" y="76591"/>
                  </a:lnTo>
                  <a:lnTo>
                    <a:pt x="1881" y="80128"/>
                  </a:lnTo>
                  <a:lnTo>
                    <a:pt x="3371" y="82058"/>
                  </a:lnTo>
                  <a:lnTo>
                    <a:pt x="8789" y="84204"/>
                  </a:lnTo>
                  <a:lnTo>
                    <a:pt x="23765" y="85581"/>
                  </a:lnTo>
                  <a:lnTo>
                    <a:pt x="39497" y="79077"/>
                  </a:lnTo>
                  <a:lnTo>
                    <a:pt x="54193" y="64842"/>
                  </a:lnTo>
                  <a:lnTo>
                    <a:pt x="59363" y="53269"/>
                  </a:lnTo>
                  <a:lnTo>
                    <a:pt x="62683" y="28592"/>
                  </a:lnTo>
                  <a:lnTo>
                    <a:pt x="61544" y="24418"/>
                  </a:lnTo>
                  <a:lnTo>
                    <a:pt x="59374" y="21636"/>
                  </a:lnTo>
                  <a:lnTo>
                    <a:pt x="56516" y="19780"/>
                  </a:lnTo>
                  <a:lnTo>
                    <a:pt x="52494" y="19955"/>
                  </a:lnTo>
                  <a:lnTo>
                    <a:pt x="42381" y="23911"/>
                  </a:lnTo>
                  <a:lnTo>
                    <a:pt x="34593" y="34137"/>
                  </a:lnTo>
                  <a:lnTo>
                    <a:pt x="23845" y="63697"/>
                  </a:lnTo>
                  <a:lnTo>
                    <a:pt x="23842" y="88351"/>
                  </a:lnTo>
                  <a:lnTo>
                    <a:pt x="28309" y="110159"/>
                  </a:lnTo>
                  <a:lnTo>
                    <a:pt x="33984" y="119741"/>
                  </a:lnTo>
                  <a:lnTo>
                    <a:pt x="37472" y="123284"/>
                  </a:lnTo>
                  <a:lnTo>
                    <a:pt x="41209" y="124940"/>
                  </a:lnTo>
                  <a:lnTo>
                    <a:pt x="49125" y="124900"/>
                  </a:lnTo>
                  <a:lnTo>
                    <a:pt x="64885" y="117538"/>
                  </a:lnTo>
                  <a:lnTo>
                    <a:pt x="82960" y="99678"/>
                  </a:lnTo>
                  <a:lnTo>
                    <a:pt x="98351" y="73142"/>
                  </a:lnTo>
                  <a:lnTo>
                    <a:pt x="106686" y="29657"/>
                  </a:lnTo>
                  <a:lnTo>
                    <a:pt x="107700" y="18754"/>
                  </a:lnTo>
                  <a:lnTo>
                    <a:pt x="108490" y="18565"/>
                  </a:lnTo>
                  <a:lnTo>
                    <a:pt x="120137" y="25144"/>
                  </a:lnTo>
                  <a:lnTo>
                    <a:pt x="125831" y="34684"/>
                  </a:lnTo>
                  <a:lnTo>
                    <a:pt x="136724" y="76246"/>
                  </a:lnTo>
                  <a:lnTo>
                    <a:pt x="138377" y="93850"/>
                  </a:lnTo>
                  <a:lnTo>
                    <a:pt x="135349" y="109200"/>
                  </a:lnTo>
                  <a:lnTo>
                    <a:pt x="120825" y="140445"/>
                  </a:lnTo>
                  <a:lnTo>
                    <a:pt x="118650" y="143437"/>
                  </a:lnTo>
                  <a:lnTo>
                    <a:pt x="117906" y="144020"/>
                  </a:lnTo>
                  <a:lnTo>
                    <a:pt x="123520" y="127847"/>
                  </a:lnTo>
                  <a:lnTo>
                    <a:pt x="132711" y="110572"/>
                  </a:lnTo>
                  <a:lnTo>
                    <a:pt x="171069" y="69783"/>
                  </a:lnTo>
                  <a:lnTo>
                    <a:pt x="202774" y="23558"/>
                  </a:lnTo>
                  <a:lnTo>
                    <a:pt x="216234" y="3726"/>
                  </a:lnTo>
                  <a:lnTo>
                    <a:pt x="216829" y="1490"/>
                  </a:lnTo>
                  <a:lnTo>
                    <a:pt x="216519" y="0"/>
                  </a:lnTo>
                  <a:lnTo>
                    <a:pt x="208649" y="3989"/>
                  </a:lnTo>
                  <a:lnTo>
                    <a:pt x="197155" y="12817"/>
                  </a:lnTo>
                  <a:lnTo>
                    <a:pt x="187343" y="23796"/>
                  </a:lnTo>
                  <a:lnTo>
                    <a:pt x="182041" y="35732"/>
                  </a:lnTo>
                  <a:lnTo>
                    <a:pt x="180627" y="41878"/>
                  </a:lnTo>
                  <a:lnTo>
                    <a:pt x="182820" y="56233"/>
                  </a:lnTo>
                  <a:lnTo>
                    <a:pt x="204356" y="101348"/>
                  </a:lnTo>
                  <a:lnTo>
                    <a:pt x="208011" y="115107"/>
                  </a:lnTo>
                  <a:lnTo>
                    <a:pt x="207113" y="119489"/>
                  </a:lnTo>
                  <a:lnTo>
                    <a:pt x="196850" y="1367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053">
              <a:extLst>
                <a:ext uri="{FF2B5EF4-FFF2-40B4-BE49-F238E27FC236}">
                  <a16:creationId xmlns:a16="http://schemas.microsoft.com/office/drawing/2014/main" xmlns="" id="{90BFDA0B-61CF-4D7B-BEB6-45C1EAA583A8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220458" y="2432050"/>
              <a:ext cx="62743" cy="76299"/>
            </a:xfrm>
            <a:custGeom>
              <a:avLst/>
              <a:gdLst/>
              <a:ahLst/>
              <a:cxnLst/>
              <a:rect l="0" t="0" r="0" b="0"/>
              <a:pathLst>
                <a:path w="62743" h="76299">
                  <a:moveTo>
                    <a:pt x="62742" y="6350"/>
                  </a:moveTo>
                  <a:lnTo>
                    <a:pt x="62742" y="6350"/>
                  </a:lnTo>
                  <a:lnTo>
                    <a:pt x="50809" y="1324"/>
                  </a:lnTo>
                  <a:lnTo>
                    <a:pt x="34984" y="261"/>
                  </a:lnTo>
                  <a:lnTo>
                    <a:pt x="20964" y="3448"/>
                  </a:lnTo>
                  <a:lnTo>
                    <a:pt x="12189" y="12586"/>
                  </a:lnTo>
                  <a:lnTo>
                    <a:pt x="4997" y="25349"/>
                  </a:lnTo>
                  <a:lnTo>
                    <a:pt x="379" y="50790"/>
                  </a:lnTo>
                  <a:lnTo>
                    <a:pt x="0" y="57143"/>
                  </a:lnTo>
                  <a:lnTo>
                    <a:pt x="1864" y="62790"/>
                  </a:lnTo>
                  <a:lnTo>
                    <a:pt x="9580" y="72827"/>
                  </a:lnTo>
                  <a:lnTo>
                    <a:pt x="14601" y="75362"/>
                  </a:lnTo>
                  <a:lnTo>
                    <a:pt x="25823" y="76298"/>
                  </a:lnTo>
                  <a:lnTo>
                    <a:pt x="37868" y="70599"/>
                  </a:lnTo>
                  <a:lnTo>
                    <a:pt x="44042" y="66116"/>
                  </a:lnTo>
                  <a:lnTo>
                    <a:pt x="50903" y="55490"/>
                  </a:lnTo>
                  <a:lnTo>
                    <a:pt x="55308" y="31422"/>
                  </a:lnTo>
                  <a:lnTo>
                    <a:pt x="50829" y="9202"/>
                  </a:lnTo>
                  <a:lnTo>
                    <a:pt x="51978" y="7545"/>
                  </a:lnTo>
                  <a:lnTo>
                    <a:pt x="6274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054">
              <a:extLst>
                <a:ext uri="{FF2B5EF4-FFF2-40B4-BE49-F238E27FC236}">
                  <a16:creationId xmlns:a16="http://schemas.microsoft.com/office/drawing/2014/main" xmlns="" id="{D606DAC4-810B-4843-97BD-2E7A43C46196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321300" y="2406650"/>
              <a:ext cx="57151" cy="101355"/>
            </a:xfrm>
            <a:custGeom>
              <a:avLst/>
              <a:gdLst/>
              <a:ahLst/>
              <a:cxnLst/>
              <a:rect l="0" t="0" r="0" b="0"/>
              <a:pathLst>
                <a:path w="57151" h="101355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10139" y="9747"/>
                  </a:lnTo>
                  <a:lnTo>
                    <a:pt x="17676" y="13975"/>
                  </a:lnTo>
                  <a:lnTo>
                    <a:pt x="33224" y="31030"/>
                  </a:lnTo>
                  <a:lnTo>
                    <a:pt x="44495" y="53958"/>
                  </a:lnTo>
                  <a:lnTo>
                    <a:pt x="46116" y="70313"/>
                  </a:lnTo>
                  <a:lnTo>
                    <a:pt x="43062" y="91624"/>
                  </a:lnTo>
                  <a:lnTo>
                    <a:pt x="41408" y="97066"/>
                  </a:lnTo>
                  <a:lnTo>
                    <a:pt x="39600" y="99988"/>
                  </a:lnTo>
                  <a:lnTo>
                    <a:pt x="37688" y="101231"/>
                  </a:lnTo>
                  <a:lnTo>
                    <a:pt x="35709" y="101354"/>
                  </a:lnTo>
                  <a:lnTo>
                    <a:pt x="29747" y="97728"/>
                  </a:lnTo>
                  <a:lnTo>
                    <a:pt x="26181" y="94785"/>
                  </a:lnTo>
                  <a:lnTo>
                    <a:pt x="24510" y="89296"/>
                  </a:lnTo>
                  <a:lnTo>
                    <a:pt x="28515" y="45225"/>
                  </a:lnTo>
                  <a:lnTo>
                    <a:pt x="37533" y="21161"/>
                  </a:lnTo>
                  <a:lnTo>
                    <a:pt x="45139" y="11051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055">
              <a:extLst>
                <a:ext uri="{FF2B5EF4-FFF2-40B4-BE49-F238E27FC236}">
                  <a16:creationId xmlns:a16="http://schemas.microsoft.com/office/drawing/2014/main" xmlns="" id="{627BD28E-C3E7-4AD1-9274-E10958049B30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578550" y="2254250"/>
              <a:ext cx="41201" cy="234302"/>
            </a:xfrm>
            <a:custGeom>
              <a:avLst/>
              <a:gdLst/>
              <a:ahLst/>
              <a:cxnLst/>
              <a:rect l="0" t="0" r="0" b="0"/>
              <a:pathLst>
                <a:path w="41201" h="234302">
                  <a:moveTo>
                    <a:pt x="15800" y="0"/>
                  </a:moveTo>
                  <a:lnTo>
                    <a:pt x="15800" y="0"/>
                  </a:lnTo>
                  <a:lnTo>
                    <a:pt x="10731" y="12961"/>
                  </a:lnTo>
                  <a:lnTo>
                    <a:pt x="4816" y="57123"/>
                  </a:lnTo>
                  <a:lnTo>
                    <a:pt x="3863" y="88182"/>
                  </a:lnTo>
                  <a:lnTo>
                    <a:pt x="3439" y="123153"/>
                  </a:lnTo>
                  <a:lnTo>
                    <a:pt x="1369" y="156099"/>
                  </a:lnTo>
                  <a:lnTo>
                    <a:pt x="0" y="196770"/>
                  </a:lnTo>
                  <a:lnTo>
                    <a:pt x="5858" y="229054"/>
                  </a:lnTo>
                  <a:lnTo>
                    <a:pt x="9172" y="232431"/>
                  </a:lnTo>
                  <a:lnTo>
                    <a:pt x="13498" y="233976"/>
                  </a:lnTo>
                  <a:lnTo>
                    <a:pt x="18499" y="234301"/>
                  </a:lnTo>
                  <a:lnTo>
                    <a:pt x="23243" y="232401"/>
                  </a:lnTo>
                  <a:lnTo>
                    <a:pt x="41200" y="21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056">
              <a:extLst>
                <a:ext uri="{FF2B5EF4-FFF2-40B4-BE49-F238E27FC236}">
                  <a16:creationId xmlns:a16="http://schemas.microsoft.com/office/drawing/2014/main" xmlns="" id="{8939BBA0-D39E-419D-BB6D-5E176A4C03E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527479" y="2374900"/>
              <a:ext cx="124022" cy="25401"/>
            </a:xfrm>
            <a:custGeom>
              <a:avLst/>
              <a:gdLst/>
              <a:ahLst/>
              <a:cxnLst/>
              <a:rect l="0" t="0" r="0" b="0"/>
              <a:pathLst>
                <a:path w="1240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2029"/>
                  </a:lnTo>
                  <a:lnTo>
                    <a:pt x="418" y="21036"/>
                  </a:lnTo>
                  <a:lnTo>
                    <a:pt x="35477" y="10496"/>
                  </a:lnTo>
                  <a:lnTo>
                    <a:pt x="73013" y="6873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057">
              <a:extLst>
                <a:ext uri="{FF2B5EF4-FFF2-40B4-BE49-F238E27FC236}">
                  <a16:creationId xmlns:a16="http://schemas.microsoft.com/office/drawing/2014/main" xmlns="" id="{3E51B677-CF3F-4388-8B73-D238D1D80346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629625" y="2362461"/>
              <a:ext cx="72676" cy="81451"/>
            </a:xfrm>
            <a:custGeom>
              <a:avLst/>
              <a:gdLst/>
              <a:ahLst/>
              <a:cxnLst/>
              <a:rect l="0" t="0" r="0" b="0"/>
              <a:pathLst>
                <a:path w="72676" h="81451">
                  <a:moveTo>
                    <a:pt x="59975" y="6089"/>
                  </a:moveTo>
                  <a:lnTo>
                    <a:pt x="59975" y="6089"/>
                  </a:lnTo>
                  <a:lnTo>
                    <a:pt x="49836" y="1725"/>
                  </a:lnTo>
                  <a:lnTo>
                    <a:pt x="33493" y="0"/>
                  </a:lnTo>
                  <a:lnTo>
                    <a:pt x="23043" y="3187"/>
                  </a:lnTo>
                  <a:lnTo>
                    <a:pt x="11011" y="15342"/>
                  </a:lnTo>
                  <a:lnTo>
                    <a:pt x="6463" y="28311"/>
                  </a:lnTo>
                  <a:lnTo>
                    <a:pt x="0" y="69310"/>
                  </a:lnTo>
                  <a:lnTo>
                    <a:pt x="942" y="75753"/>
                  </a:lnTo>
                  <a:lnTo>
                    <a:pt x="2980" y="79343"/>
                  </a:lnTo>
                  <a:lnTo>
                    <a:pt x="5751" y="81031"/>
                  </a:lnTo>
                  <a:lnTo>
                    <a:pt x="9009" y="81450"/>
                  </a:lnTo>
                  <a:lnTo>
                    <a:pt x="12592" y="79613"/>
                  </a:lnTo>
                  <a:lnTo>
                    <a:pt x="20336" y="71927"/>
                  </a:lnTo>
                  <a:lnTo>
                    <a:pt x="40782" y="24669"/>
                  </a:lnTo>
                  <a:lnTo>
                    <a:pt x="45993" y="19951"/>
                  </a:lnTo>
                  <a:lnTo>
                    <a:pt x="72675" y="505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058">
              <a:extLst>
                <a:ext uri="{FF2B5EF4-FFF2-40B4-BE49-F238E27FC236}">
                  <a16:creationId xmlns:a16="http://schemas.microsoft.com/office/drawing/2014/main" xmlns="" id="{B0E24988-F990-4043-B4EE-45EAB398316F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727700" y="2324100"/>
              <a:ext cx="95251" cy="105784"/>
            </a:xfrm>
            <a:custGeom>
              <a:avLst/>
              <a:gdLst/>
              <a:ahLst/>
              <a:cxnLst/>
              <a:rect l="0" t="0" r="0" b="0"/>
              <a:pathLst>
                <a:path w="95251" h="105784">
                  <a:moveTo>
                    <a:pt x="0" y="25400"/>
                  </a:moveTo>
                  <a:lnTo>
                    <a:pt x="0" y="25400"/>
                  </a:lnTo>
                  <a:lnTo>
                    <a:pt x="0" y="8998"/>
                  </a:lnTo>
                  <a:lnTo>
                    <a:pt x="1411" y="8115"/>
                  </a:lnTo>
                  <a:lnTo>
                    <a:pt x="6742" y="7134"/>
                  </a:lnTo>
                  <a:lnTo>
                    <a:pt x="10139" y="8990"/>
                  </a:lnTo>
                  <a:lnTo>
                    <a:pt x="21662" y="22419"/>
                  </a:lnTo>
                  <a:lnTo>
                    <a:pt x="33308" y="44665"/>
                  </a:lnTo>
                  <a:lnTo>
                    <a:pt x="42843" y="86977"/>
                  </a:lnTo>
                  <a:lnTo>
                    <a:pt x="43974" y="100638"/>
                  </a:lnTo>
                  <a:lnTo>
                    <a:pt x="43427" y="103075"/>
                  </a:lnTo>
                  <a:lnTo>
                    <a:pt x="42356" y="104700"/>
                  </a:lnTo>
                  <a:lnTo>
                    <a:pt x="40938" y="105783"/>
                  </a:lnTo>
                  <a:lnTo>
                    <a:pt x="39286" y="105095"/>
                  </a:lnTo>
                  <a:lnTo>
                    <a:pt x="35570" y="100566"/>
                  </a:lnTo>
                  <a:lnTo>
                    <a:pt x="35329" y="90087"/>
                  </a:lnTo>
                  <a:lnTo>
                    <a:pt x="44295" y="53621"/>
                  </a:lnTo>
                  <a:lnTo>
                    <a:pt x="58986" y="2811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059">
              <a:extLst>
                <a:ext uri="{FF2B5EF4-FFF2-40B4-BE49-F238E27FC236}">
                  <a16:creationId xmlns:a16="http://schemas.microsoft.com/office/drawing/2014/main" xmlns="" id="{FE3C1D4C-C09A-4C5C-BE84-2E027373B5DE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856575" y="2313688"/>
              <a:ext cx="58543" cy="245826"/>
            </a:xfrm>
            <a:custGeom>
              <a:avLst/>
              <a:gdLst/>
              <a:ahLst/>
              <a:cxnLst/>
              <a:rect l="0" t="0" r="0" b="0"/>
              <a:pathLst>
                <a:path w="58543" h="245826">
                  <a:moveTo>
                    <a:pt x="55275" y="23112"/>
                  </a:moveTo>
                  <a:lnTo>
                    <a:pt x="55275" y="23112"/>
                  </a:lnTo>
                  <a:lnTo>
                    <a:pt x="46486" y="9297"/>
                  </a:lnTo>
                  <a:lnTo>
                    <a:pt x="43066" y="5435"/>
                  </a:lnTo>
                  <a:lnTo>
                    <a:pt x="35501" y="1145"/>
                  </a:lnTo>
                  <a:lnTo>
                    <a:pt x="31509" y="0"/>
                  </a:lnTo>
                  <a:lnTo>
                    <a:pt x="15778" y="1761"/>
                  </a:lnTo>
                  <a:lnTo>
                    <a:pt x="11304" y="4645"/>
                  </a:lnTo>
                  <a:lnTo>
                    <a:pt x="4452" y="13493"/>
                  </a:lnTo>
                  <a:lnTo>
                    <a:pt x="0" y="33746"/>
                  </a:lnTo>
                  <a:lnTo>
                    <a:pt x="2051" y="54250"/>
                  </a:lnTo>
                  <a:lnTo>
                    <a:pt x="7161" y="63527"/>
                  </a:lnTo>
                  <a:lnTo>
                    <a:pt x="10498" y="66989"/>
                  </a:lnTo>
                  <a:lnTo>
                    <a:pt x="14135" y="68591"/>
                  </a:lnTo>
                  <a:lnTo>
                    <a:pt x="21939" y="68489"/>
                  </a:lnTo>
                  <a:lnTo>
                    <a:pt x="37636" y="61095"/>
                  </a:lnTo>
                  <a:lnTo>
                    <a:pt x="41399" y="56900"/>
                  </a:lnTo>
                  <a:lnTo>
                    <a:pt x="51305" y="35636"/>
                  </a:lnTo>
                  <a:lnTo>
                    <a:pt x="52629" y="34284"/>
                  </a:lnTo>
                  <a:lnTo>
                    <a:pt x="53510" y="34087"/>
                  </a:lnTo>
                  <a:lnTo>
                    <a:pt x="54098" y="34662"/>
                  </a:lnTo>
                  <a:lnTo>
                    <a:pt x="58542" y="72339"/>
                  </a:lnTo>
                  <a:lnTo>
                    <a:pt x="57341" y="110448"/>
                  </a:lnTo>
                  <a:lnTo>
                    <a:pt x="52516" y="149649"/>
                  </a:lnTo>
                  <a:lnTo>
                    <a:pt x="46618" y="191446"/>
                  </a:lnTo>
                  <a:lnTo>
                    <a:pt x="33660" y="224997"/>
                  </a:lnTo>
                  <a:lnTo>
                    <a:pt x="19786" y="242699"/>
                  </a:lnTo>
                  <a:lnTo>
                    <a:pt x="16094" y="244998"/>
                  </a:lnTo>
                  <a:lnTo>
                    <a:pt x="12926" y="245825"/>
                  </a:lnTo>
                  <a:lnTo>
                    <a:pt x="10109" y="245671"/>
                  </a:lnTo>
                  <a:lnTo>
                    <a:pt x="7525" y="243451"/>
                  </a:lnTo>
                  <a:lnTo>
                    <a:pt x="2773" y="235340"/>
                  </a:lnTo>
                  <a:lnTo>
                    <a:pt x="4475" y="1945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060">
              <a:extLst>
                <a:ext uri="{FF2B5EF4-FFF2-40B4-BE49-F238E27FC236}">
                  <a16:creationId xmlns:a16="http://schemas.microsoft.com/office/drawing/2014/main" xmlns="" id="{183E0F37-FDDD-4E97-B71B-0117A46943D8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956299" y="2183736"/>
              <a:ext cx="184152" cy="226932"/>
            </a:xfrm>
            <a:custGeom>
              <a:avLst/>
              <a:gdLst/>
              <a:ahLst/>
              <a:cxnLst/>
              <a:rect l="0" t="0" r="0" b="0"/>
              <a:pathLst>
                <a:path w="184152" h="226932">
                  <a:moveTo>
                    <a:pt x="1" y="172114"/>
                  </a:moveTo>
                  <a:lnTo>
                    <a:pt x="1" y="172114"/>
                  </a:lnTo>
                  <a:lnTo>
                    <a:pt x="0" y="175485"/>
                  </a:lnTo>
                  <a:lnTo>
                    <a:pt x="706" y="176478"/>
                  </a:lnTo>
                  <a:lnTo>
                    <a:pt x="1883" y="177140"/>
                  </a:lnTo>
                  <a:lnTo>
                    <a:pt x="8790" y="178072"/>
                  </a:lnTo>
                  <a:lnTo>
                    <a:pt x="12210" y="178202"/>
                  </a:lnTo>
                  <a:lnTo>
                    <a:pt x="27137" y="171645"/>
                  </a:lnTo>
                  <a:lnTo>
                    <a:pt x="35110" y="162733"/>
                  </a:lnTo>
                  <a:lnTo>
                    <a:pt x="40299" y="151717"/>
                  </a:lnTo>
                  <a:lnTo>
                    <a:pt x="42606" y="139765"/>
                  </a:lnTo>
                  <a:lnTo>
                    <a:pt x="41749" y="131161"/>
                  </a:lnTo>
                  <a:lnTo>
                    <a:pt x="40533" y="127879"/>
                  </a:lnTo>
                  <a:lnTo>
                    <a:pt x="38311" y="125690"/>
                  </a:lnTo>
                  <a:lnTo>
                    <a:pt x="32080" y="123259"/>
                  </a:lnTo>
                  <a:lnTo>
                    <a:pt x="28442" y="124022"/>
                  </a:lnTo>
                  <a:lnTo>
                    <a:pt x="20638" y="128632"/>
                  </a:lnTo>
                  <a:lnTo>
                    <a:pt x="14348" y="141029"/>
                  </a:lnTo>
                  <a:lnTo>
                    <a:pt x="3745" y="182079"/>
                  </a:lnTo>
                  <a:lnTo>
                    <a:pt x="4722" y="196299"/>
                  </a:lnTo>
                  <a:lnTo>
                    <a:pt x="7382" y="201643"/>
                  </a:lnTo>
                  <a:lnTo>
                    <a:pt x="15981" y="209462"/>
                  </a:lnTo>
                  <a:lnTo>
                    <a:pt x="20532" y="211124"/>
                  </a:lnTo>
                  <a:lnTo>
                    <a:pt x="29352" y="211089"/>
                  </a:lnTo>
                  <a:lnTo>
                    <a:pt x="39857" y="204958"/>
                  </a:lnTo>
                  <a:lnTo>
                    <a:pt x="79515" y="171291"/>
                  </a:lnTo>
                  <a:lnTo>
                    <a:pt x="106973" y="135416"/>
                  </a:lnTo>
                  <a:lnTo>
                    <a:pt x="129389" y="100535"/>
                  </a:lnTo>
                  <a:lnTo>
                    <a:pt x="145936" y="65277"/>
                  </a:lnTo>
                  <a:lnTo>
                    <a:pt x="161304" y="23101"/>
                  </a:lnTo>
                  <a:lnTo>
                    <a:pt x="166235" y="7108"/>
                  </a:lnTo>
                  <a:lnTo>
                    <a:pt x="166563" y="2843"/>
                  </a:lnTo>
                  <a:lnTo>
                    <a:pt x="166075" y="0"/>
                  </a:lnTo>
                  <a:lnTo>
                    <a:pt x="164340" y="222"/>
                  </a:lnTo>
                  <a:lnTo>
                    <a:pt x="158648" y="6112"/>
                  </a:lnTo>
                  <a:lnTo>
                    <a:pt x="142791" y="45171"/>
                  </a:lnTo>
                  <a:lnTo>
                    <a:pt x="131902" y="79241"/>
                  </a:lnTo>
                  <a:lnTo>
                    <a:pt x="120007" y="114139"/>
                  </a:lnTo>
                  <a:lnTo>
                    <a:pt x="107054" y="161757"/>
                  </a:lnTo>
                  <a:lnTo>
                    <a:pt x="105098" y="197032"/>
                  </a:lnTo>
                  <a:lnTo>
                    <a:pt x="106049" y="205659"/>
                  </a:lnTo>
                  <a:lnTo>
                    <a:pt x="109506" y="212822"/>
                  </a:lnTo>
                  <a:lnTo>
                    <a:pt x="120872" y="224544"/>
                  </a:lnTo>
                  <a:lnTo>
                    <a:pt x="127148" y="226822"/>
                  </a:lnTo>
                  <a:lnTo>
                    <a:pt x="133449" y="226931"/>
                  </a:lnTo>
                  <a:lnTo>
                    <a:pt x="147506" y="222582"/>
                  </a:lnTo>
                  <a:lnTo>
                    <a:pt x="184151" y="2038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061">
              <a:extLst>
                <a:ext uri="{FF2B5EF4-FFF2-40B4-BE49-F238E27FC236}">
                  <a16:creationId xmlns:a16="http://schemas.microsoft.com/office/drawing/2014/main" xmlns="" id="{BB6AD0F5-1063-404E-81C0-37E933ECB1B0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070600" y="2247900"/>
              <a:ext cx="139701" cy="44451"/>
            </a:xfrm>
            <a:custGeom>
              <a:avLst/>
              <a:gdLst/>
              <a:ahLst/>
              <a:cxnLst/>
              <a:rect l="0" t="0" r="0" b="0"/>
              <a:pathLst>
                <a:path w="139701" h="44451">
                  <a:moveTo>
                    <a:pt x="0" y="44450"/>
                  </a:moveTo>
                  <a:lnTo>
                    <a:pt x="0" y="44450"/>
                  </a:lnTo>
                  <a:lnTo>
                    <a:pt x="40587" y="31620"/>
                  </a:lnTo>
                  <a:lnTo>
                    <a:pt x="75839" y="20501"/>
                  </a:lnTo>
                  <a:lnTo>
                    <a:pt x="122695" y="551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412">
            <a:extLst>
              <a:ext uri="{FF2B5EF4-FFF2-40B4-BE49-F238E27FC236}">
                <a16:creationId xmlns:a16="http://schemas.microsoft.com/office/drawing/2014/main" xmlns="" id="{63FB0D70-2BDF-447A-8622-58B3EDB9794D}"/>
              </a:ext>
            </a:extLst>
          </p:cNvPr>
          <p:cNvGrpSpPr/>
          <p:nvPr/>
        </p:nvGrpSpPr>
        <p:grpSpPr>
          <a:xfrm>
            <a:off x="2485931" y="4381500"/>
            <a:ext cx="1247870" cy="511372"/>
            <a:chOff x="2485931" y="4381500"/>
            <a:chExt cx="1247870" cy="511372"/>
          </a:xfrm>
        </p:grpSpPr>
        <p:sp>
          <p:nvSpPr>
            <p:cNvPr id="134" name="SMARTInkShape-2062">
              <a:extLst>
                <a:ext uri="{FF2B5EF4-FFF2-40B4-BE49-F238E27FC236}">
                  <a16:creationId xmlns:a16="http://schemas.microsoft.com/office/drawing/2014/main" xmlns="" id="{14A4224E-C9A5-41A5-A152-2B0D019DB11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485931" y="4564950"/>
              <a:ext cx="67923" cy="174048"/>
            </a:xfrm>
            <a:custGeom>
              <a:avLst/>
              <a:gdLst/>
              <a:ahLst/>
              <a:cxnLst/>
              <a:rect l="0" t="0" r="0" b="0"/>
              <a:pathLst>
                <a:path w="67923" h="174048">
                  <a:moveTo>
                    <a:pt x="66769" y="51500"/>
                  </a:moveTo>
                  <a:lnTo>
                    <a:pt x="66769" y="51500"/>
                  </a:lnTo>
                  <a:lnTo>
                    <a:pt x="54818" y="11311"/>
                  </a:lnTo>
                  <a:lnTo>
                    <a:pt x="48287" y="2829"/>
                  </a:lnTo>
                  <a:lnTo>
                    <a:pt x="45276" y="708"/>
                  </a:lnTo>
                  <a:lnTo>
                    <a:pt x="42562" y="0"/>
                  </a:lnTo>
                  <a:lnTo>
                    <a:pt x="40048" y="233"/>
                  </a:lnTo>
                  <a:lnTo>
                    <a:pt x="26396" y="7303"/>
                  </a:lnTo>
                  <a:lnTo>
                    <a:pt x="8945" y="21706"/>
                  </a:lnTo>
                  <a:lnTo>
                    <a:pt x="2264" y="37083"/>
                  </a:lnTo>
                  <a:lnTo>
                    <a:pt x="0" y="54264"/>
                  </a:lnTo>
                  <a:lnTo>
                    <a:pt x="1346" y="68956"/>
                  </a:lnTo>
                  <a:lnTo>
                    <a:pt x="9940" y="82542"/>
                  </a:lnTo>
                  <a:lnTo>
                    <a:pt x="47747" y="126314"/>
                  </a:lnTo>
                  <a:lnTo>
                    <a:pt x="66382" y="149455"/>
                  </a:lnTo>
                  <a:lnTo>
                    <a:pt x="67922" y="154198"/>
                  </a:lnTo>
                  <a:lnTo>
                    <a:pt x="67752" y="163230"/>
                  </a:lnTo>
                  <a:lnTo>
                    <a:pt x="65308" y="166909"/>
                  </a:lnTo>
                  <a:lnTo>
                    <a:pt x="56948" y="172878"/>
                  </a:lnTo>
                  <a:lnTo>
                    <a:pt x="52460" y="174047"/>
                  </a:lnTo>
                  <a:lnTo>
                    <a:pt x="43711" y="173463"/>
                  </a:lnTo>
                  <a:lnTo>
                    <a:pt x="37001" y="170852"/>
                  </a:lnTo>
                  <a:lnTo>
                    <a:pt x="34224" y="169168"/>
                  </a:lnTo>
                  <a:lnTo>
                    <a:pt x="31137" y="165416"/>
                  </a:lnTo>
                  <a:lnTo>
                    <a:pt x="30315" y="163427"/>
                  </a:lnTo>
                  <a:lnTo>
                    <a:pt x="30472" y="161396"/>
                  </a:lnTo>
                  <a:lnTo>
                    <a:pt x="32528" y="157257"/>
                  </a:lnTo>
                  <a:lnTo>
                    <a:pt x="54069" y="140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063">
              <a:extLst>
                <a:ext uri="{FF2B5EF4-FFF2-40B4-BE49-F238E27FC236}">
                  <a16:creationId xmlns:a16="http://schemas.microsoft.com/office/drawing/2014/main" xmlns="" id="{48EA9077-76C2-4606-91DB-068028FD327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668224" y="4440415"/>
              <a:ext cx="49577" cy="299573"/>
            </a:xfrm>
            <a:custGeom>
              <a:avLst/>
              <a:gdLst/>
              <a:ahLst/>
              <a:cxnLst/>
              <a:rect l="0" t="0" r="0" b="0"/>
              <a:pathLst>
                <a:path w="49577" h="299573">
                  <a:moveTo>
                    <a:pt x="30526" y="10935"/>
                  </a:moveTo>
                  <a:lnTo>
                    <a:pt x="30526" y="10935"/>
                  </a:lnTo>
                  <a:lnTo>
                    <a:pt x="25059" y="0"/>
                  </a:lnTo>
                  <a:lnTo>
                    <a:pt x="24059" y="823"/>
                  </a:lnTo>
                  <a:lnTo>
                    <a:pt x="21066" y="5500"/>
                  </a:lnTo>
                  <a:lnTo>
                    <a:pt x="18253" y="43493"/>
                  </a:lnTo>
                  <a:lnTo>
                    <a:pt x="16071" y="82905"/>
                  </a:lnTo>
                  <a:lnTo>
                    <a:pt x="10956" y="129626"/>
                  </a:lnTo>
                  <a:lnTo>
                    <a:pt x="7012" y="164581"/>
                  </a:lnTo>
                  <a:lnTo>
                    <a:pt x="2907" y="198931"/>
                  </a:lnTo>
                  <a:lnTo>
                    <a:pt x="0" y="239890"/>
                  </a:lnTo>
                  <a:lnTo>
                    <a:pt x="429" y="278855"/>
                  </a:lnTo>
                  <a:lnTo>
                    <a:pt x="5625" y="291347"/>
                  </a:lnTo>
                  <a:lnTo>
                    <a:pt x="9692" y="295244"/>
                  </a:lnTo>
                  <a:lnTo>
                    <a:pt x="19856" y="299572"/>
                  </a:lnTo>
                  <a:lnTo>
                    <a:pt x="25529" y="298610"/>
                  </a:lnTo>
                  <a:lnTo>
                    <a:pt x="49576" y="283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064">
              <a:extLst>
                <a:ext uri="{FF2B5EF4-FFF2-40B4-BE49-F238E27FC236}">
                  <a16:creationId xmlns:a16="http://schemas.microsoft.com/office/drawing/2014/main" xmlns="" id="{2311A62F-BBD9-4B83-ADA4-FD57552CB482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639119" y="4610100"/>
              <a:ext cx="104082" cy="6351"/>
            </a:xfrm>
            <a:custGeom>
              <a:avLst/>
              <a:gdLst/>
              <a:ahLst/>
              <a:cxnLst/>
              <a:rect l="0" t="0" r="0" b="0"/>
              <a:pathLst>
                <a:path w="104082" h="6351">
                  <a:moveTo>
                    <a:pt x="15181" y="6350"/>
                  </a:moveTo>
                  <a:lnTo>
                    <a:pt x="15181" y="6350"/>
                  </a:lnTo>
                  <a:lnTo>
                    <a:pt x="0" y="6350"/>
                  </a:lnTo>
                  <a:lnTo>
                    <a:pt x="44438" y="2979"/>
                  </a:lnTo>
                  <a:lnTo>
                    <a:pt x="87910" y="588"/>
                  </a:lnTo>
                  <a:lnTo>
                    <a:pt x="1040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065">
              <a:extLst>
                <a:ext uri="{FF2B5EF4-FFF2-40B4-BE49-F238E27FC236}">
                  <a16:creationId xmlns:a16="http://schemas.microsoft.com/office/drawing/2014/main" xmlns="" id="{6874734F-B58A-40F2-B69F-D1593B7FB86F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775738" y="4592010"/>
              <a:ext cx="88113" cy="97414"/>
            </a:xfrm>
            <a:custGeom>
              <a:avLst/>
              <a:gdLst/>
              <a:ahLst/>
              <a:cxnLst/>
              <a:rect l="0" t="0" r="0" b="0"/>
              <a:pathLst>
                <a:path w="88113" h="97414">
                  <a:moveTo>
                    <a:pt x="56362" y="11740"/>
                  </a:moveTo>
                  <a:lnTo>
                    <a:pt x="56362" y="11740"/>
                  </a:lnTo>
                  <a:lnTo>
                    <a:pt x="56362" y="8369"/>
                  </a:lnTo>
                  <a:lnTo>
                    <a:pt x="55656" y="7376"/>
                  </a:lnTo>
                  <a:lnTo>
                    <a:pt x="54481" y="6714"/>
                  </a:lnTo>
                  <a:lnTo>
                    <a:pt x="52991" y="6273"/>
                  </a:lnTo>
                  <a:lnTo>
                    <a:pt x="43497" y="480"/>
                  </a:lnTo>
                  <a:lnTo>
                    <a:pt x="41435" y="0"/>
                  </a:lnTo>
                  <a:lnTo>
                    <a:pt x="39355" y="1091"/>
                  </a:lnTo>
                  <a:lnTo>
                    <a:pt x="17289" y="30897"/>
                  </a:lnTo>
                  <a:lnTo>
                    <a:pt x="5195" y="54732"/>
                  </a:lnTo>
                  <a:lnTo>
                    <a:pt x="0" y="89751"/>
                  </a:lnTo>
                  <a:lnTo>
                    <a:pt x="1149" y="93381"/>
                  </a:lnTo>
                  <a:lnTo>
                    <a:pt x="3325" y="95800"/>
                  </a:lnTo>
                  <a:lnTo>
                    <a:pt x="6188" y="97413"/>
                  </a:lnTo>
                  <a:lnTo>
                    <a:pt x="9507" y="97078"/>
                  </a:lnTo>
                  <a:lnTo>
                    <a:pt x="16958" y="92942"/>
                  </a:lnTo>
                  <a:lnTo>
                    <a:pt x="29086" y="75938"/>
                  </a:lnTo>
                  <a:lnTo>
                    <a:pt x="49856" y="30111"/>
                  </a:lnTo>
                  <a:lnTo>
                    <a:pt x="52025" y="28221"/>
                  </a:lnTo>
                  <a:lnTo>
                    <a:pt x="53470" y="29078"/>
                  </a:lnTo>
                  <a:lnTo>
                    <a:pt x="61219" y="66327"/>
                  </a:lnTo>
                  <a:lnTo>
                    <a:pt x="65788" y="88688"/>
                  </a:lnTo>
                  <a:lnTo>
                    <a:pt x="69488" y="95328"/>
                  </a:lnTo>
                  <a:lnTo>
                    <a:pt x="71463" y="97099"/>
                  </a:lnTo>
                  <a:lnTo>
                    <a:pt x="74190" y="96868"/>
                  </a:lnTo>
                  <a:lnTo>
                    <a:pt x="88112" y="87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066">
              <a:extLst>
                <a:ext uri="{FF2B5EF4-FFF2-40B4-BE49-F238E27FC236}">
                  <a16:creationId xmlns:a16="http://schemas.microsoft.com/office/drawing/2014/main" xmlns="" id="{A5D06223-28E9-4976-8939-2F47A33E8CC1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944161" y="4413250"/>
              <a:ext cx="40340" cy="281878"/>
            </a:xfrm>
            <a:custGeom>
              <a:avLst/>
              <a:gdLst/>
              <a:ahLst/>
              <a:cxnLst/>
              <a:rect l="0" t="0" r="0" b="0"/>
              <a:pathLst>
                <a:path w="40340" h="281878">
                  <a:moveTo>
                    <a:pt x="40339" y="0"/>
                  </a:moveTo>
                  <a:lnTo>
                    <a:pt x="40339" y="0"/>
                  </a:lnTo>
                  <a:lnTo>
                    <a:pt x="36968" y="0"/>
                  </a:lnTo>
                  <a:lnTo>
                    <a:pt x="35975" y="1411"/>
                  </a:lnTo>
                  <a:lnTo>
                    <a:pt x="29094" y="38988"/>
                  </a:lnTo>
                  <a:lnTo>
                    <a:pt x="23210" y="81715"/>
                  </a:lnTo>
                  <a:lnTo>
                    <a:pt x="19085" y="113694"/>
                  </a:lnTo>
                  <a:lnTo>
                    <a:pt x="13019" y="146721"/>
                  </a:lnTo>
                  <a:lnTo>
                    <a:pt x="6324" y="179510"/>
                  </a:lnTo>
                  <a:lnTo>
                    <a:pt x="0" y="224324"/>
                  </a:lnTo>
                  <a:lnTo>
                    <a:pt x="1587" y="266142"/>
                  </a:lnTo>
                  <a:lnTo>
                    <a:pt x="2655" y="277035"/>
                  </a:lnTo>
                  <a:lnTo>
                    <a:pt x="3928" y="279940"/>
                  </a:lnTo>
                  <a:lnTo>
                    <a:pt x="5481" y="281877"/>
                  </a:lnTo>
                  <a:lnTo>
                    <a:pt x="8634" y="281051"/>
                  </a:lnTo>
                  <a:lnTo>
                    <a:pt x="27639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067">
              <a:extLst>
                <a:ext uri="{FF2B5EF4-FFF2-40B4-BE49-F238E27FC236}">
                  <a16:creationId xmlns:a16="http://schemas.microsoft.com/office/drawing/2014/main" xmlns="" id="{841C360F-F35E-4D6E-9C38-F2683784185B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941195" y="4546600"/>
              <a:ext cx="106806" cy="19051"/>
            </a:xfrm>
            <a:custGeom>
              <a:avLst/>
              <a:gdLst/>
              <a:ahLst/>
              <a:cxnLst/>
              <a:rect l="0" t="0" r="0" b="0"/>
              <a:pathLst>
                <a:path w="106806" h="19051">
                  <a:moveTo>
                    <a:pt x="11555" y="19050"/>
                  </a:moveTo>
                  <a:lnTo>
                    <a:pt x="11555" y="19050"/>
                  </a:lnTo>
                  <a:lnTo>
                    <a:pt x="8184" y="19050"/>
                  </a:lnTo>
                  <a:lnTo>
                    <a:pt x="4648" y="17168"/>
                  </a:lnTo>
                  <a:lnTo>
                    <a:pt x="2717" y="15679"/>
                  </a:lnTo>
                  <a:lnTo>
                    <a:pt x="1429" y="15392"/>
                  </a:lnTo>
                  <a:lnTo>
                    <a:pt x="571" y="15905"/>
                  </a:lnTo>
                  <a:lnTo>
                    <a:pt x="0" y="16954"/>
                  </a:lnTo>
                  <a:lnTo>
                    <a:pt x="1029" y="17653"/>
                  </a:lnTo>
                  <a:lnTo>
                    <a:pt x="5936" y="18429"/>
                  </a:lnTo>
                  <a:lnTo>
                    <a:pt x="48789" y="8182"/>
                  </a:lnTo>
                  <a:lnTo>
                    <a:pt x="95626" y="811"/>
                  </a:lnTo>
                  <a:lnTo>
                    <a:pt x="1068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068">
              <a:extLst>
                <a:ext uri="{FF2B5EF4-FFF2-40B4-BE49-F238E27FC236}">
                  <a16:creationId xmlns:a16="http://schemas.microsoft.com/office/drawing/2014/main" xmlns="" id="{09C456F3-587A-4A1B-891D-00CB6D237D66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067050" y="4540250"/>
              <a:ext cx="25401" cy="120651"/>
            </a:xfrm>
            <a:custGeom>
              <a:avLst/>
              <a:gdLst/>
              <a:ahLst/>
              <a:cxnLst/>
              <a:rect l="0" t="0" r="0" b="0"/>
              <a:pathLst>
                <a:path w="25401" h="120651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16562" y="15580"/>
                  </a:lnTo>
                  <a:lnTo>
                    <a:pt x="9668" y="57795"/>
                  </a:lnTo>
                  <a:lnTo>
                    <a:pt x="1761" y="99525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069">
              <a:extLst>
                <a:ext uri="{FF2B5EF4-FFF2-40B4-BE49-F238E27FC236}">
                  <a16:creationId xmlns:a16="http://schemas.microsoft.com/office/drawing/2014/main" xmlns="" id="{8B83123A-6325-4EC0-8656-C55D66A4AA2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111500" y="44831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0" y="31750"/>
                  </a:moveTo>
                  <a:lnTo>
                    <a:pt x="0" y="31750"/>
                  </a:lnTo>
                  <a:lnTo>
                    <a:pt x="706" y="13588"/>
                  </a:lnTo>
                  <a:lnTo>
                    <a:pt x="3371" y="6509"/>
                  </a:lnTo>
                  <a:lnTo>
                    <a:pt x="5070" y="434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070">
              <a:extLst>
                <a:ext uri="{FF2B5EF4-FFF2-40B4-BE49-F238E27FC236}">
                  <a16:creationId xmlns:a16="http://schemas.microsoft.com/office/drawing/2014/main" xmlns="" id="{7AE596F4-E3F3-4D1A-820B-32CCFFCFB782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130550" y="4530790"/>
              <a:ext cx="76201" cy="125827"/>
            </a:xfrm>
            <a:custGeom>
              <a:avLst/>
              <a:gdLst/>
              <a:ahLst/>
              <a:cxnLst/>
              <a:rect l="0" t="0" r="0" b="0"/>
              <a:pathLst>
                <a:path w="76201" h="125827">
                  <a:moveTo>
                    <a:pt x="76200" y="9460"/>
                  </a:moveTo>
                  <a:lnTo>
                    <a:pt x="76200" y="9460"/>
                  </a:lnTo>
                  <a:lnTo>
                    <a:pt x="66740" y="0"/>
                  </a:lnTo>
                  <a:lnTo>
                    <a:pt x="64249" y="331"/>
                  </a:lnTo>
                  <a:lnTo>
                    <a:pt x="57718" y="4462"/>
                  </a:lnTo>
                  <a:lnTo>
                    <a:pt x="49478" y="14721"/>
                  </a:lnTo>
                  <a:lnTo>
                    <a:pt x="41079" y="35193"/>
                  </a:lnTo>
                  <a:lnTo>
                    <a:pt x="39424" y="44651"/>
                  </a:lnTo>
                  <a:lnTo>
                    <a:pt x="42451" y="55439"/>
                  </a:lnTo>
                  <a:lnTo>
                    <a:pt x="52522" y="72870"/>
                  </a:lnTo>
                  <a:lnTo>
                    <a:pt x="71050" y="93050"/>
                  </a:lnTo>
                  <a:lnTo>
                    <a:pt x="72061" y="96231"/>
                  </a:lnTo>
                  <a:lnTo>
                    <a:pt x="71303" y="103528"/>
                  </a:lnTo>
                  <a:lnTo>
                    <a:pt x="64851" y="111476"/>
                  </a:lnTo>
                  <a:lnTo>
                    <a:pt x="60168" y="115571"/>
                  </a:lnTo>
                  <a:lnTo>
                    <a:pt x="36721" y="124704"/>
                  </a:lnTo>
                  <a:lnTo>
                    <a:pt x="21259" y="125826"/>
                  </a:lnTo>
                  <a:lnTo>
                    <a:pt x="0" y="123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071">
              <a:extLst>
                <a:ext uri="{FF2B5EF4-FFF2-40B4-BE49-F238E27FC236}">
                  <a16:creationId xmlns:a16="http://schemas.microsoft.com/office/drawing/2014/main" xmlns="" id="{96E037AA-A1B3-4C58-AEB2-94E3B5C80AF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301044" y="4381500"/>
              <a:ext cx="77157" cy="297958"/>
            </a:xfrm>
            <a:custGeom>
              <a:avLst/>
              <a:gdLst/>
              <a:ahLst/>
              <a:cxnLst/>
              <a:rect l="0" t="0" r="0" b="0"/>
              <a:pathLst>
                <a:path w="77157" h="297958">
                  <a:moveTo>
                    <a:pt x="45406" y="0"/>
                  </a:moveTo>
                  <a:lnTo>
                    <a:pt x="45406" y="0"/>
                  </a:lnTo>
                  <a:lnTo>
                    <a:pt x="38499" y="19459"/>
                  </a:lnTo>
                  <a:lnTo>
                    <a:pt x="33850" y="59739"/>
                  </a:lnTo>
                  <a:lnTo>
                    <a:pt x="29674" y="102759"/>
                  </a:lnTo>
                  <a:lnTo>
                    <a:pt x="22186" y="134806"/>
                  </a:lnTo>
                  <a:lnTo>
                    <a:pt x="13920" y="168569"/>
                  </a:lnTo>
                  <a:lnTo>
                    <a:pt x="10245" y="204741"/>
                  </a:lnTo>
                  <a:lnTo>
                    <a:pt x="1435" y="250694"/>
                  </a:lnTo>
                  <a:lnTo>
                    <a:pt x="0" y="281007"/>
                  </a:lnTo>
                  <a:lnTo>
                    <a:pt x="4294" y="292579"/>
                  </a:lnTo>
                  <a:lnTo>
                    <a:pt x="7415" y="296653"/>
                  </a:lnTo>
                  <a:lnTo>
                    <a:pt x="12317" y="297957"/>
                  </a:lnTo>
                  <a:lnTo>
                    <a:pt x="25291" y="295644"/>
                  </a:lnTo>
                  <a:lnTo>
                    <a:pt x="38582" y="286149"/>
                  </a:lnTo>
                  <a:lnTo>
                    <a:pt x="77156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072">
              <a:extLst>
                <a:ext uri="{FF2B5EF4-FFF2-40B4-BE49-F238E27FC236}">
                  <a16:creationId xmlns:a16="http://schemas.microsoft.com/office/drawing/2014/main" xmlns="" id="{F188A921-041E-4BA2-ABF4-7DA348B02B79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292580" y="4527550"/>
              <a:ext cx="123721" cy="12701"/>
            </a:xfrm>
            <a:custGeom>
              <a:avLst/>
              <a:gdLst/>
              <a:ahLst/>
              <a:cxnLst/>
              <a:rect l="0" t="0" r="0" b="0"/>
              <a:pathLst>
                <a:path w="123721" h="12701">
                  <a:moveTo>
                    <a:pt x="9420" y="12700"/>
                  </a:moveTo>
                  <a:lnTo>
                    <a:pt x="9420" y="12700"/>
                  </a:lnTo>
                  <a:lnTo>
                    <a:pt x="0" y="12700"/>
                  </a:lnTo>
                  <a:lnTo>
                    <a:pt x="40539" y="7631"/>
                  </a:lnTo>
                  <a:lnTo>
                    <a:pt x="86750" y="1716"/>
                  </a:lnTo>
                  <a:lnTo>
                    <a:pt x="123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073">
              <a:extLst>
                <a:ext uri="{FF2B5EF4-FFF2-40B4-BE49-F238E27FC236}">
                  <a16:creationId xmlns:a16="http://schemas.microsoft.com/office/drawing/2014/main" xmlns="" id="{73920E36-4408-47B9-9300-4C826DE6B3C5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442921" y="4521200"/>
              <a:ext cx="17830" cy="95251"/>
            </a:xfrm>
            <a:custGeom>
              <a:avLst/>
              <a:gdLst/>
              <a:ahLst/>
              <a:cxnLst/>
              <a:rect l="0" t="0" r="0" b="0"/>
              <a:pathLst>
                <a:path w="17830" h="95251">
                  <a:moveTo>
                    <a:pt x="17829" y="0"/>
                  </a:moveTo>
                  <a:lnTo>
                    <a:pt x="17829" y="0"/>
                  </a:lnTo>
                  <a:lnTo>
                    <a:pt x="4964" y="43621"/>
                  </a:lnTo>
                  <a:lnTo>
                    <a:pt x="0" y="69686"/>
                  </a:lnTo>
                  <a:lnTo>
                    <a:pt x="512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074">
              <a:extLst>
                <a:ext uri="{FF2B5EF4-FFF2-40B4-BE49-F238E27FC236}">
                  <a16:creationId xmlns:a16="http://schemas.microsoft.com/office/drawing/2014/main" xmlns="" id="{CC7D10F5-14D3-4E7E-88BD-A9BD42103E6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473450" y="4430480"/>
              <a:ext cx="6351" cy="8171"/>
            </a:xfrm>
            <a:custGeom>
              <a:avLst/>
              <a:gdLst/>
              <a:ahLst/>
              <a:cxnLst/>
              <a:rect l="0" t="0" r="0" b="0"/>
              <a:pathLst>
                <a:path w="6351" h="8171">
                  <a:moveTo>
                    <a:pt x="0" y="8170"/>
                  </a:moveTo>
                  <a:lnTo>
                    <a:pt x="0" y="8170"/>
                  </a:lnTo>
                  <a:lnTo>
                    <a:pt x="0" y="1428"/>
                  </a:lnTo>
                  <a:lnTo>
                    <a:pt x="705" y="147"/>
                  </a:lnTo>
                  <a:lnTo>
                    <a:pt x="1881" y="0"/>
                  </a:lnTo>
                  <a:lnTo>
                    <a:pt x="6350" y="1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075">
              <a:extLst>
                <a:ext uri="{FF2B5EF4-FFF2-40B4-BE49-F238E27FC236}">
                  <a16:creationId xmlns:a16="http://schemas.microsoft.com/office/drawing/2014/main" xmlns="" id="{32BBDBB5-B27A-4719-8280-43355188156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514703" y="4503033"/>
              <a:ext cx="85748" cy="125628"/>
            </a:xfrm>
            <a:custGeom>
              <a:avLst/>
              <a:gdLst/>
              <a:ahLst/>
              <a:cxnLst/>
              <a:rect l="0" t="0" r="0" b="0"/>
              <a:pathLst>
                <a:path w="85748" h="125628">
                  <a:moveTo>
                    <a:pt x="60347" y="5467"/>
                  </a:moveTo>
                  <a:lnTo>
                    <a:pt x="60347" y="5467"/>
                  </a:lnTo>
                  <a:lnTo>
                    <a:pt x="54880" y="0"/>
                  </a:lnTo>
                  <a:lnTo>
                    <a:pt x="44145" y="2749"/>
                  </a:lnTo>
                  <a:lnTo>
                    <a:pt x="27559" y="18146"/>
                  </a:lnTo>
                  <a:lnTo>
                    <a:pt x="9240" y="40582"/>
                  </a:lnTo>
                  <a:lnTo>
                    <a:pt x="2355" y="56822"/>
                  </a:lnTo>
                  <a:lnTo>
                    <a:pt x="0" y="73447"/>
                  </a:lnTo>
                  <a:lnTo>
                    <a:pt x="1306" y="90243"/>
                  </a:lnTo>
                  <a:lnTo>
                    <a:pt x="6119" y="103352"/>
                  </a:lnTo>
                  <a:lnTo>
                    <a:pt x="13668" y="113883"/>
                  </a:lnTo>
                  <a:lnTo>
                    <a:pt x="24078" y="123266"/>
                  </a:lnTo>
                  <a:lnTo>
                    <a:pt x="30524" y="125627"/>
                  </a:lnTo>
                  <a:lnTo>
                    <a:pt x="53078" y="125580"/>
                  </a:lnTo>
                  <a:lnTo>
                    <a:pt x="85747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076">
              <a:extLst>
                <a:ext uri="{FF2B5EF4-FFF2-40B4-BE49-F238E27FC236}">
                  <a16:creationId xmlns:a16="http://schemas.microsoft.com/office/drawing/2014/main" xmlns="" id="{650B7DBC-401A-4F35-9B1A-E962F2877F0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597150" y="4781550"/>
              <a:ext cx="850901" cy="82551"/>
            </a:xfrm>
            <a:custGeom>
              <a:avLst/>
              <a:gdLst/>
              <a:ahLst/>
              <a:cxnLst/>
              <a:rect l="0" t="0" r="0" b="0"/>
              <a:pathLst>
                <a:path w="850901" h="82551">
                  <a:moveTo>
                    <a:pt x="0" y="82550"/>
                  </a:moveTo>
                  <a:lnTo>
                    <a:pt x="0" y="82550"/>
                  </a:lnTo>
                  <a:lnTo>
                    <a:pt x="38919" y="75642"/>
                  </a:lnTo>
                  <a:lnTo>
                    <a:pt x="77975" y="71013"/>
                  </a:lnTo>
                  <a:lnTo>
                    <a:pt x="104194" y="67803"/>
                  </a:lnTo>
                  <a:lnTo>
                    <a:pt x="132963" y="64252"/>
                  </a:lnTo>
                  <a:lnTo>
                    <a:pt x="166959" y="60474"/>
                  </a:lnTo>
                  <a:lnTo>
                    <a:pt x="204439" y="56544"/>
                  </a:lnTo>
                  <a:lnTo>
                    <a:pt x="244242" y="52512"/>
                  </a:lnTo>
                  <a:lnTo>
                    <a:pt x="289123" y="48414"/>
                  </a:lnTo>
                  <a:lnTo>
                    <a:pt x="337388" y="44271"/>
                  </a:lnTo>
                  <a:lnTo>
                    <a:pt x="387908" y="40097"/>
                  </a:lnTo>
                  <a:lnTo>
                    <a:pt x="439933" y="35903"/>
                  </a:lnTo>
                  <a:lnTo>
                    <a:pt x="492961" y="31697"/>
                  </a:lnTo>
                  <a:lnTo>
                    <a:pt x="546657" y="27481"/>
                  </a:lnTo>
                  <a:lnTo>
                    <a:pt x="597271" y="23259"/>
                  </a:lnTo>
                  <a:lnTo>
                    <a:pt x="645831" y="19034"/>
                  </a:lnTo>
                  <a:lnTo>
                    <a:pt x="693021" y="14806"/>
                  </a:lnTo>
                  <a:lnTo>
                    <a:pt x="731536" y="11281"/>
                  </a:lnTo>
                  <a:lnTo>
                    <a:pt x="764268" y="8226"/>
                  </a:lnTo>
                  <a:lnTo>
                    <a:pt x="793145" y="5484"/>
                  </a:lnTo>
                  <a:lnTo>
                    <a:pt x="850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077">
              <a:extLst>
                <a:ext uri="{FF2B5EF4-FFF2-40B4-BE49-F238E27FC236}">
                  <a16:creationId xmlns:a16="http://schemas.microsoft.com/office/drawing/2014/main" xmlns="" id="{9691CD2A-E471-48F5-8AEC-B7C46D0B42F0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803329" y="4775200"/>
              <a:ext cx="746322" cy="117672"/>
            </a:xfrm>
            <a:custGeom>
              <a:avLst/>
              <a:gdLst/>
              <a:ahLst/>
              <a:cxnLst/>
              <a:rect l="0" t="0" r="0" b="0"/>
              <a:pathLst>
                <a:path w="746322" h="117672">
                  <a:moveTo>
                    <a:pt x="3371" y="114300"/>
                  </a:moveTo>
                  <a:lnTo>
                    <a:pt x="3371" y="114300"/>
                  </a:lnTo>
                  <a:lnTo>
                    <a:pt x="0" y="117671"/>
                  </a:lnTo>
                  <a:lnTo>
                    <a:pt x="34377" y="114286"/>
                  </a:lnTo>
                  <a:lnTo>
                    <a:pt x="80651" y="108179"/>
                  </a:lnTo>
                  <a:lnTo>
                    <a:pt x="112041" y="103869"/>
                  </a:lnTo>
                  <a:lnTo>
                    <a:pt x="147785" y="98879"/>
                  </a:lnTo>
                  <a:lnTo>
                    <a:pt x="186430" y="93436"/>
                  </a:lnTo>
                  <a:lnTo>
                    <a:pt x="229127" y="87691"/>
                  </a:lnTo>
                  <a:lnTo>
                    <a:pt x="274524" y="81744"/>
                  </a:lnTo>
                  <a:lnTo>
                    <a:pt x="321723" y="75662"/>
                  </a:lnTo>
                  <a:lnTo>
                    <a:pt x="370123" y="69491"/>
                  </a:lnTo>
                  <a:lnTo>
                    <a:pt x="419322" y="63261"/>
                  </a:lnTo>
                  <a:lnTo>
                    <a:pt x="469055" y="56991"/>
                  </a:lnTo>
                  <a:lnTo>
                    <a:pt x="513499" y="51400"/>
                  </a:lnTo>
                  <a:lnTo>
                    <a:pt x="554417" y="46260"/>
                  </a:lnTo>
                  <a:lnTo>
                    <a:pt x="592985" y="41423"/>
                  </a:lnTo>
                  <a:lnTo>
                    <a:pt x="625047" y="36082"/>
                  </a:lnTo>
                  <a:lnTo>
                    <a:pt x="652772" y="30405"/>
                  </a:lnTo>
                  <a:lnTo>
                    <a:pt x="696277" y="19157"/>
                  </a:lnTo>
                  <a:lnTo>
                    <a:pt x="746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078">
              <a:extLst>
                <a:ext uri="{FF2B5EF4-FFF2-40B4-BE49-F238E27FC236}">
                  <a16:creationId xmlns:a16="http://schemas.microsoft.com/office/drawing/2014/main" xmlns="" id="{F6F5D7E9-A16D-4102-BB89-F9FED5F96040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714750" y="45402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079">
              <a:extLst>
                <a:ext uri="{FF2B5EF4-FFF2-40B4-BE49-F238E27FC236}">
                  <a16:creationId xmlns:a16="http://schemas.microsoft.com/office/drawing/2014/main" xmlns="" id="{8023D12E-11BF-4028-A6A4-46873860E278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714750" y="46228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413">
            <a:extLst>
              <a:ext uri="{FF2B5EF4-FFF2-40B4-BE49-F238E27FC236}">
                <a16:creationId xmlns:a16="http://schemas.microsoft.com/office/drawing/2014/main" xmlns="" id="{D7F7DECE-AEB6-4D93-A6CA-F2BB176CF96D}"/>
              </a:ext>
            </a:extLst>
          </p:cNvPr>
          <p:cNvGrpSpPr/>
          <p:nvPr/>
        </p:nvGrpSpPr>
        <p:grpSpPr>
          <a:xfrm>
            <a:off x="4229107" y="4449086"/>
            <a:ext cx="577844" cy="265574"/>
            <a:chOff x="4229107" y="4449086"/>
            <a:chExt cx="577844" cy="265574"/>
          </a:xfrm>
        </p:grpSpPr>
        <p:sp>
          <p:nvSpPr>
            <p:cNvPr id="153" name="SMARTInkShape-2080">
              <a:extLst>
                <a:ext uri="{FF2B5EF4-FFF2-40B4-BE49-F238E27FC236}">
                  <a16:creationId xmlns:a16="http://schemas.microsoft.com/office/drawing/2014/main" xmlns="" id="{7F1AE6B2-6D5E-427F-989D-FF403B39DFA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229107" y="4449086"/>
              <a:ext cx="203194" cy="265574"/>
            </a:xfrm>
            <a:custGeom>
              <a:avLst/>
              <a:gdLst/>
              <a:ahLst/>
              <a:cxnLst/>
              <a:rect l="0" t="0" r="0" b="0"/>
              <a:pathLst>
                <a:path w="203194" h="265574">
                  <a:moveTo>
                    <a:pt x="6343" y="27664"/>
                  </a:moveTo>
                  <a:lnTo>
                    <a:pt x="6343" y="27664"/>
                  </a:lnTo>
                  <a:lnTo>
                    <a:pt x="2972" y="24293"/>
                  </a:lnTo>
                  <a:lnTo>
                    <a:pt x="1317" y="20756"/>
                  </a:lnTo>
                  <a:lnTo>
                    <a:pt x="0" y="8721"/>
                  </a:lnTo>
                  <a:lnTo>
                    <a:pt x="3366" y="15388"/>
                  </a:lnTo>
                  <a:lnTo>
                    <a:pt x="6874" y="58530"/>
                  </a:lnTo>
                  <a:lnTo>
                    <a:pt x="11788" y="103164"/>
                  </a:lnTo>
                  <a:lnTo>
                    <a:pt x="16878" y="149430"/>
                  </a:lnTo>
                  <a:lnTo>
                    <a:pt x="18402" y="186039"/>
                  </a:lnTo>
                  <a:lnTo>
                    <a:pt x="18916" y="228490"/>
                  </a:lnTo>
                  <a:lnTo>
                    <a:pt x="20887" y="251798"/>
                  </a:lnTo>
                  <a:lnTo>
                    <a:pt x="24503" y="265573"/>
                  </a:lnTo>
                  <a:lnTo>
                    <a:pt x="26210" y="265293"/>
                  </a:lnTo>
                  <a:lnTo>
                    <a:pt x="31871" y="261217"/>
                  </a:lnTo>
                  <a:lnTo>
                    <a:pt x="39620" y="247618"/>
                  </a:lnTo>
                  <a:lnTo>
                    <a:pt x="52597" y="204046"/>
                  </a:lnTo>
                  <a:lnTo>
                    <a:pt x="68082" y="162850"/>
                  </a:lnTo>
                  <a:lnTo>
                    <a:pt x="82032" y="120847"/>
                  </a:lnTo>
                  <a:lnTo>
                    <a:pt x="88491" y="99390"/>
                  </a:lnTo>
                  <a:lnTo>
                    <a:pt x="89331" y="99471"/>
                  </a:lnTo>
                  <a:lnTo>
                    <a:pt x="92145" y="101441"/>
                  </a:lnTo>
                  <a:lnTo>
                    <a:pt x="93866" y="106550"/>
                  </a:lnTo>
                  <a:lnTo>
                    <a:pt x="102362" y="149372"/>
                  </a:lnTo>
                  <a:lnTo>
                    <a:pt x="113766" y="195865"/>
                  </a:lnTo>
                  <a:lnTo>
                    <a:pt x="119703" y="212341"/>
                  </a:lnTo>
                  <a:lnTo>
                    <a:pt x="130230" y="228668"/>
                  </a:lnTo>
                  <a:lnTo>
                    <a:pt x="131268" y="231517"/>
                  </a:lnTo>
                  <a:lnTo>
                    <a:pt x="132665" y="233416"/>
                  </a:lnTo>
                  <a:lnTo>
                    <a:pt x="136099" y="235526"/>
                  </a:lnTo>
                  <a:lnTo>
                    <a:pt x="138002" y="235383"/>
                  </a:lnTo>
                  <a:lnTo>
                    <a:pt x="141999" y="233343"/>
                  </a:lnTo>
                  <a:lnTo>
                    <a:pt x="148216" y="224856"/>
                  </a:lnTo>
                  <a:lnTo>
                    <a:pt x="159137" y="177948"/>
                  </a:lnTo>
                  <a:lnTo>
                    <a:pt x="169378" y="131676"/>
                  </a:lnTo>
                  <a:lnTo>
                    <a:pt x="175692" y="96347"/>
                  </a:lnTo>
                  <a:lnTo>
                    <a:pt x="184146" y="52128"/>
                  </a:lnTo>
                  <a:lnTo>
                    <a:pt x="190245" y="6264"/>
                  </a:lnTo>
                  <a:lnTo>
                    <a:pt x="190419" y="0"/>
                  </a:lnTo>
                  <a:lnTo>
                    <a:pt x="190444" y="49"/>
                  </a:lnTo>
                  <a:lnTo>
                    <a:pt x="190460" y="787"/>
                  </a:lnTo>
                  <a:lnTo>
                    <a:pt x="195514" y="15884"/>
                  </a:lnTo>
                  <a:lnTo>
                    <a:pt x="198331" y="27936"/>
                  </a:lnTo>
                  <a:lnTo>
                    <a:pt x="203193" y="40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081">
              <a:extLst>
                <a:ext uri="{FF2B5EF4-FFF2-40B4-BE49-F238E27FC236}">
                  <a16:creationId xmlns:a16="http://schemas.microsoft.com/office/drawing/2014/main" xmlns="" id="{5435E331-8691-4CD5-8D86-2B90ADAE8B6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625492" y="4540250"/>
              <a:ext cx="124309" cy="6351"/>
            </a:xfrm>
            <a:custGeom>
              <a:avLst/>
              <a:gdLst/>
              <a:ahLst/>
              <a:cxnLst/>
              <a:rect l="0" t="0" r="0" b="0"/>
              <a:pathLst>
                <a:path w="124309" h="635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4364"/>
                  </a:lnTo>
                  <a:lnTo>
                    <a:pt x="513" y="5026"/>
                  </a:lnTo>
                  <a:lnTo>
                    <a:pt x="1562" y="5467"/>
                  </a:lnTo>
                  <a:lnTo>
                    <a:pt x="19158" y="5470"/>
                  </a:lnTo>
                  <a:lnTo>
                    <a:pt x="54723" y="1289"/>
                  </a:lnTo>
                  <a:lnTo>
                    <a:pt x="101939" y="3625"/>
                  </a:lnTo>
                  <a:lnTo>
                    <a:pt x="12430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082">
              <a:extLst>
                <a:ext uri="{FF2B5EF4-FFF2-40B4-BE49-F238E27FC236}">
                  <a16:creationId xmlns:a16="http://schemas.microsoft.com/office/drawing/2014/main" xmlns="" id="{1F8534DC-1257-4AFF-99CC-B163E516346C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641850" y="4660900"/>
              <a:ext cx="165101" cy="17907"/>
            </a:xfrm>
            <a:custGeom>
              <a:avLst/>
              <a:gdLst/>
              <a:ahLst/>
              <a:cxnLst/>
              <a:rect l="0" t="0" r="0" b="0"/>
              <a:pathLst>
                <a:path w="165101" h="17907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3763" y="13258"/>
                  </a:lnTo>
                  <a:lnTo>
                    <a:pt x="6742" y="15188"/>
                  </a:lnTo>
                  <a:lnTo>
                    <a:pt x="27789" y="17906"/>
                  </a:lnTo>
                  <a:lnTo>
                    <a:pt x="66481" y="11969"/>
                  </a:lnTo>
                  <a:lnTo>
                    <a:pt x="106952" y="4644"/>
                  </a:lnTo>
                  <a:lnTo>
                    <a:pt x="149955" y="917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414">
            <a:extLst>
              <a:ext uri="{FF2B5EF4-FFF2-40B4-BE49-F238E27FC236}">
                <a16:creationId xmlns:a16="http://schemas.microsoft.com/office/drawing/2014/main" xmlns="" id="{9D570CDC-B683-4826-8BD1-D7420617965E}"/>
              </a:ext>
            </a:extLst>
          </p:cNvPr>
          <p:cNvGrpSpPr/>
          <p:nvPr/>
        </p:nvGrpSpPr>
        <p:grpSpPr>
          <a:xfrm>
            <a:off x="5389655" y="4077688"/>
            <a:ext cx="623796" cy="490622"/>
            <a:chOff x="5389655" y="4077688"/>
            <a:chExt cx="623796" cy="490622"/>
          </a:xfrm>
        </p:grpSpPr>
        <p:sp>
          <p:nvSpPr>
            <p:cNvPr id="157" name="SMARTInkShape-2083">
              <a:extLst>
                <a:ext uri="{FF2B5EF4-FFF2-40B4-BE49-F238E27FC236}">
                  <a16:creationId xmlns:a16="http://schemas.microsoft.com/office/drawing/2014/main" xmlns="" id="{7A02B638-31AA-48E2-900B-E6C4D324E4CB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389655" y="4291216"/>
              <a:ext cx="211046" cy="277094"/>
            </a:xfrm>
            <a:custGeom>
              <a:avLst/>
              <a:gdLst/>
              <a:ahLst/>
              <a:cxnLst/>
              <a:rect l="0" t="0" r="0" b="0"/>
              <a:pathLst>
                <a:path w="211046" h="277094">
                  <a:moveTo>
                    <a:pt x="103095" y="33134"/>
                  </a:moveTo>
                  <a:lnTo>
                    <a:pt x="103095" y="33134"/>
                  </a:lnTo>
                  <a:lnTo>
                    <a:pt x="99724" y="29763"/>
                  </a:lnTo>
                  <a:lnTo>
                    <a:pt x="98069" y="26226"/>
                  </a:lnTo>
                  <a:lnTo>
                    <a:pt x="97628" y="24296"/>
                  </a:lnTo>
                  <a:lnTo>
                    <a:pt x="90679" y="14446"/>
                  </a:lnTo>
                  <a:lnTo>
                    <a:pt x="87108" y="14191"/>
                  </a:lnTo>
                  <a:lnTo>
                    <a:pt x="61419" y="38747"/>
                  </a:lnTo>
                  <a:lnTo>
                    <a:pt x="38680" y="75269"/>
                  </a:lnTo>
                  <a:lnTo>
                    <a:pt x="20273" y="114292"/>
                  </a:lnTo>
                  <a:lnTo>
                    <a:pt x="5178" y="159722"/>
                  </a:lnTo>
                  <a:lnTo>
                    <a:pt x="0" y="200699"/>
                  </a:lnTo>
                  <a:lnTo>
                    <a:pt x="4570" y="246150"/>
                  </a:lnTo>
                  <a:lnTo>
                    <a:pt x="12034" y="262098"/>
                  </a:lnTo>
                  <a:lnTo>
                    <a:pt x="16987" y="268327"/>
                  </a:lnTo>
                  <a:lnTo>
                    <a:pt x="28136" y="275247"/>
                  </a:lnTo>
                  <a:lnTo>
                    <a:pt x="34072" y="277093"/>
                  </a:lnTo>
                  <a:lnTo>
                    <a:pt x="51957" y="273499"/>
                  </a:lnTo>
                  <a:lnTo>
                    <a:pt x="97933" y="253945"/>
                  </a:lnTo>
                  <a:lnTo>
                    <a:pt x="125084" y="232537"/>
                  </a:lnTo>
                  <a:lnTo>
                    <a:pt x="156880" y="194949"/>
                  </a:lnTo>
                  <a:lnTo>
                    <a:pt x="172026" y="164021"/>
                  </a:lnTo>
                  <a:lnTo>
                    <a:pt x="177859" y="121965"/>
                  </a:lnTo>
                  <a:lnTo>
                    <a:pt x="175641" y="76316"/>
                  </a:lnTo>
                  <a:lnTo>
                    <a:pt x="163338" y="29356"/>
                  </a:lnTo>
                  <a:lnTo>
                    <a:pt x="151440" y="9594"/>
                  </a:lnTo>
                  <a:lnTo>
                    <a:pt x="143161" y="1975"/>
                  </a:lnTo>
                  <a:lnTo>
                    <a:pt x="131015" y="0"/>
                  </a:lnTo>
                  <a:lnTo>
                    <a:pt x="116209" y="2180"/>
                  </a:lnTo>
                  <a:lnTo>
                    <a:pt x="83709" y="16959"/>
                  </a:lnTo>
                  <a:lnTo>
                    <a:pt x="60427" y="35868"/>
                  </a:lnTo>
                  <a:lnTo>
                    <a:pt x="48854" y="50577"/>
                  </a:lnTo>
                  <a:lnTo>
                    <a:pt x="42338" y="70758"/>
                  </a:lnTo>
                  <a:lnTo>
                    <a:pt x="40814" y="83722"/>
                  </a:lnTo>
                  <a:lnTo>
                    <a:pt x="42524" y="88732"/>
                  </a:lnTo>
                  <a:lnTo>
                    <a:pt x="50069" y="96179"/>
                  </a:lnTo>
                  <a:lnTo>
                    <a:pt x="69588" y="104339"/>
                  </a:lnTo>
                  <a:lnTo>
                    <a:pt x="110100" y="107854"/>
                  </a:lnTo>
                  <a:lnTo>
                    <a:pt x="155579" y="102153"/>
                  </a:lnTo>
                  <a:lnTo>
                    <a:pt x="193503" y="91949"/>
                  </a:lnTo>
                  <a:lnTo>
                    <a:pt x="211045" y="77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084">
              <a:extLst>
                <a:ext uri="{FF2B5EF4-FFF2-40B4-BE49-F238E27FC236}">
                  <a16:creationId xmlns:a16="http://schemas.microsoft.com/office/drawing/2014/main" xmlns="" id="{06838DF5-24EA-4B34-8548-DE347BDD0DF7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481309" y="4077688"/>
              <a:ext cx="138442" cy="130249"/>
            </a:xfrm>
            <a:custGeom>
              <a:avLst/>
              <a:gdLst/>
              <a:ahLst/>
              <a:cxnLst/>
              <a:rect l="0" t="0" r="0" b="0"/>
              <a:pathLst>
                <a:path w="138442" h="130249">
                  <a:moveTo>
                    <a:pt x="43191" y="30762"/>
                  </a:moveTo>
                  <a:lnTo>
                    <a:pt x="43191" y="30762"/>
                  </a:lnTo>
                  <a:lnTo>
                    <a:pt x="39820" y="27391"/>
                  </a:lnTo>
                  <a:lnTo>
                    <a:pt x="38827" y="27104"/>
                  </a:lnTo>
                  <a:lnTo>
                    <a:pt x="38165" y="27618"/>
                  </a:lnTo>
                  <a:lnTo>
                    <a:pt x="20300" y="72566"/>
                  </a:lnTo>
                  <a:lnTo>
                    <a:pt x="7241" y="117368"/>
                  </a:lnTo>
                  <a:lnTo>
                    <a:pt x="0" y="130248"/>
                  </a:lnTo>
                  <a:lnTo>
                    <a:pt x="17072" y="86873"/>
                  </a:lnTo>
                  <a:lnTo>
                    <a:pt x="32178" y="47778"/>
                  </a:lnTo>
                  <a:lnTo>
                    <a:pt x="48939" y="495"/>
                  </a:lnTo>
                  <a:lnTo>
                    <a:pt x="49140" y="0"/>
                  </a:lnTo>
                  <a:lnTo>
                    <a:pt x="49979" y="377"/>
                  </a:lnTo>
                  <a:lnTo>
                    <a:pt x="52793" y="2676"/>
                  </a:lnTo>
                  <a:lnTo>
                    <a:pt x="71610" y="42767"/>
                  </a:lnTo>
                  <a:lnTo>
                    <a:pt x="89701" y="73611"/>
                  </a:lnTo>
                  <a:lnTo>
                    <a:pt x="129508" y="121008"/>
                  </a:lnTo>
                  <a:lnTo>
                    <a:pt x="131075" y="122675"/>
                  </a:lnTo>
                  <a:lnTo>
                    <a:pt x="138441" y="126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085">
              <a:extLst>
                <a:ext uri="{FF2B5EF4-FFF2-40B4-BE49-F238E27FC236}">
                  <a16:creationId xmlns:a16="http://schemas.microsoft.com/office/drawing/2014/main" xmlns="" id="{83B7F9E2-11AE-4009-8D87-7F551BEA815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838342" y="4438650"/>
              <a:ext cx="175109" cy="17757"/>
            </a:xfrm>
            <a:custGeom>
              <a:avLst/>
              <a:gdLst/>
              <a:ahLst/>
              <a:cxnLst/>
              <a:rect l="0" t="0" r="0" b="0"/>
              <a:pathLst>
                <a:path w="175109" h="17757">
                  <a:moveTo>
                    <a:pt x="3658" y="12700"/>
                  </a:moveTo>
                  <a:lnTo>
                    <a:pt x="3658" y="12700"/>
                  </a:lnTo>
                  <a:lnTo>
                    <a:pt x="287" y="12700"/>
                  </a:lnTo>
                  <a:lnTo>
                    <a:pt x="0" y="13405"/>
                  </a:lnTo>
                  <a:lnTo>
                    <a:pt x="1562" y="16071"/>
                  </a:lnTo>
                  <a:lnTo>
                    <a:pt x="6490" y="17726"/>
                  </a:lnTo>
                  <a:lnTo>
                    <a:pt x="15500" y="17756"/>
                  </a:lnTo>
                  <a:lnTo>
                    <a:pt x="53792" y="13907"/>
                  </a:lnTo>
                  <a:lnTo>
                    <a:pt x="94243" y="11176"/>
                  </a:lnTo>
                  <a:lnTo>
                    <a:pt x="131863" y="5898"/>
                  </a:lnTo>
                  <a:lnTo>
                    <a:pt x="175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415">
            <a:extLst>
              <a:ext uri="{FF2B5EF4-FFF2-40B4-BE49-F238E27FC236}">
                <a16:creationId xmlns:a16="http://schemas.microsoft.com/office/drawing/2014/main" xmlns="" id="{F82B93F4-47A1-4DBC-A698-C1820B6A512A}"/>
              </a:ext>
            </a:extLst>
          </p:cNvPr>
          <p:cNvGrpSpPr/>
          <p:nvPr/>
        </p:nvGrpSpPr>
        <p:grpSpPr>
          <a:xfrm>
            <a:off x="5405615" y="4296593"/>
            <a:ext cx="1241064" cy="795077"/>
            <a:chOff x="5405615" y="4296593"/>
            <a:chExt cx="1241064" cy="795077"/>
          </a:xfrm>
        </p:grpSpPr>
        <p:sp>
          <p:nvSpPr>
            <p:cNvPr id="161" name="SMARTInkShape-2086">
              <a:extLst>
                <a:ext uri="{FF2B5EF4-FFF2-40B4-BE49-F238E27FC236}">
                  <a16:creationId xmlns:a16="http://schemas.microsoft.com/office/drawing/2014/main" xmlns="" id="{75FA8F68-70AB-4676-A172-B7C80224724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270707" y="4296593"/>
              <a:ext cx="218994" cy="239072"/>
            </a:xfrm>
            <a:custGeom>
              <a:avLst/>
              <a:gdLst/>
              <a:ahLst/>
              <a:cxnLst/>
              <a:rect l="0" t="0" r="0" b="0"/>
              <a:pathLst>
                <a:path w="218994" h="239072">
                  <a:moveTo>
                    <a:pt x="104693" y="34107"/>
                  </a:moveTo>
                  <a:lnTo>
                    <a:pt x="104693" y="34107"/>
                  </a:lnTo>
                  <a:lnTo>
                    <a:pt x="104692" y="25269"/>
                  </a:lnTo>
                  <a:lnTo>
                    <a:pt x="103988" y="23982"/>
                  </a:lnTo>
                  <a:lnTo>
                    <a:pt x="102811" y="23124"/>
                  </a:lnTo>
                  <a:lnTo>
                    <a:pt x="99624" y="22170"/>
                  </a:lnTo>
                  <a:lnTo>
                    <a:pt x="95854" y="21746"/>
                  </a:lnTo>
                  <a:lnTo>
                    <a:pt x="86395" y="24878"/>
                  </a:lnTo>
                  <a:lnTo>
                    <a:pt x="50030" y="57390"/>
                  </a:lnTo>
                  <a:lnTo>
                    <a:pt x="22634" y="95333"/>
                  </a:lnTo>
                  <a:lnTo>
                    <a:pt x="5355" y="129859"/>
                  </a:lnTo>
                  <a:lnTo>
                    <a:pt x="0" y="162745"/>
                  </a:lnTo>
                  <a:lnTo>
                    <a:pt x="3274" y="193421"/>
                  </a:lnTo>
                  <a:lnTo>
                    <a:pt x="9289" y="209335"/>
                  </a:lnTo>
                  <a:lnTo>
                    <a:pt x="23979" y="226824"/>
                  </a:lnTo>
                  <a:lnTo>
                    <a:pt x="38366" y="237572"/>
                  </a:lnTo>
                  <a:lnTo>
                    <a:pt x="49108" y="239071"/>
                  </a:lnTo>
                  <a:lnTo>
                    <a:pt x="60938" y="236679"/>
                  </a:lnTo>
                  <a:lnTo>
                    <a:pt x="104179" y="214303"/>
                  </a:lnTo>
                  <a:lnTo>
                    <a:pt x="150494" y="173870"/>
                  </a:lnTo>
                  <a:lnTo>
                    <a:pt x="169691" y="146936"/>
                  </a:lnTo>
                  <a:lnTo>
                    <a:pt x="180945" y="114340"/>
                  </a:lnTo>
                  <a:lnTo>
                    <a:pt x="182006" y="84612"/>
                  </a:lnTo>
                  <a:lnTo>
                    <a:pt x="175338" y="49989"/>
                  </a:lnTo>
                  <a:lnTo>
                    <a:pt x="161164" y="23917"/>
                  </a:lnTo>
                  <a:lnTo>
                    <a:pt x="157157" y="18847"/>
                  </a:lnTo>
                  <a:lnTo>
                    <a:pt x="145179" y="11332"/>
                  </a:lnTo>
                  <a:lnTo>
                    <a:pt x="114493" y="759"/>
                  </a:lnTo>
                  <a:lnTo>
                    <a:pt x="99877" y="0"/>
                  </a:lnTo>
                  <a:lnTo>
                    <a:pt x="73245" y="5263"/>
                  </a:lnTo>
                  <a:lnTo>
                    <a:pt x="60378" y="14702"/>
                  </a:lnTo>
                  <a:lnTo>
                    <a:pt x="38240" y="40386"/>
                  </a:lnTo>
                  <a:lnTo>
                    <a:pt x="34707" y="55007"/>
                  </a:lnTo>
                  <a:lnTo>
                    <a:pt x="36193" y="69501"/>
                  </a:lnTo>
                  <a:lnTo>
                    <a:pt x="41558" y="80647"/>
                  </a:lnTo>
                  <a:lnTo>
                    <a:pt x="52409" y="88423"/>
                  </a:lnTo>
                  <a:lnTo>
                    <a:pt x="67345" y="93525"/>
                  </a:lnTo>
                  <a:lnTo>
                    <a:pt x="109441" y="96800"/>
                  </a:lnTo>
                  <a:lnTo>
                    <a:pt x="148667" y="95487"/>
                  </a:lnTo>
                  <a:lnTo>
                    <a:pt x="189736" y="88721"/>
                  </a:lnTo>
                  <a:lnTo>
                    <a:pt x="218993" y="84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087">
              <a:extLst>
                <a:ext uri="{FF2B5EF4-FFF2-40B4-BE49-F238E27FC236}">
                  <a16:creationId xmlns:a16="http://schemas.microsoft.com/office/drawing/2014/main" xmlns="" id="{A6EA8790-20E4-46B1-911E-FCE35B6A38E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461893" y="4521539"/>
              <a:ext cx="64210" cy="92022"/>
            </a:xfrm>
            <a:custGeom>
              <a:avLst/>
              <a:gdLst/>
              <a:ahLst/>
              <a:cxnLst/>
              <a:rect l="0" t="0" r="0" b="0"/>
              <a:pathLst>
                <a:path w="64210" h="92022">
                  <a:moveTo>
                    <a:pt x="46857" y="12361"/>
                  </a:moveTo>
                  <a:lnTo>
                    <a:pt x="46857" y="12361"/>
                  </a:lnTo>
                  <a:lnTo>
                    <a:pt x="46856" y="805"/>
                  </a:lnTo>
                  <a:lnTo>
                    <a:pt x="46152" y="423"/>
                  </a:lnTo>
                  <a:lnTo>
                    <a:pt x="43486" y="0"/>
                  </a:lnTo>
                  <a:lnTo>
                    <a:pt x="31277" y="3132"/>
                  </a:lnTo>
                  <a:lnTo>
                    <a:pt x="17625" y="11900"/>
                  </a:lnTo>
                  <a:lnTo>
                    <a:pt x="10817" y="23210"/>
                  </a:lnTo>
                  <a:lnTo>
                    <a:pt x="697" y="50096"/>
                  </a:lnTo>
                  <a:lnTo>
                    <a:pt x="0" y="62999"/>
                  </a:lnTo>
                  <a:lnTo>
                    <a:pt x="2749" y="75083"/>
                  </a:lnTo>
                  <a:lnTo>
                    <a:pt x="8674" y="85158"/>
                  </a:lnTo>
                  <a:lnTo>
                    <a:pt x="16011" y="90576"/>
                  </a:lnTo>
                  <a:lnTo>
                    <a:pt x="19942" y="92021"/>
                  </a:lnTo>
                  <a:lnTo>
                    <a:pt x="29956" y="89864"/>
                  </a:lnTo>
                  <a:lnTo>
                    <a:pt x="40757" y="83495"/>
                  </a:lnTo>
                  <a:lnTo>
                    <a:pt x="50261" y="73610"/>
                  </a:lnTo>
                  <a:lnTo>
                    <a:pt x="60173" y="52773"/>
                  </a:lnTo>
                  <a:lnTo>
                    <a:pt x="64209" y="32096"/>
                  </a:lnTo>
                  <a:lnTo>
                    <a:pt x="62033" y="15935"/>
                  </a:lnTo>
                  <a:lnTo>
                    <a:pt x="56919" y="5580"/>
                  </a:lnTo>
                  <a:lnTo>
                    <a:pt x="55681" y="4313"/>
                  </a:lnTo>
                  <a:lnTo>
                    <a:pt x="54857" y="4173"/>
                  </a:lnTo>
                  <a:lnTo>
                    <a:pt x="53207" y="6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088">
              <a:extLst>
                <a:ext uri="{FF2B5EF4-FFF2-40B4-BE49-F238E27FC236}">
                  <a16:creationId xmlns:a16="http://schemas.microsoft.com/office/drawing/2014/main" xmlns="" id="{9375283E-80A7-40A1-99AB-5642ABBF2E7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405615" y="4706632"/>
              <a:ext cx="917919" cy="62219"/>
            </a:xfrm>
            <a:custGeom>
              <a:avLst/>
              <a:gdLst/>
              <a:ahLst/>
              <a:cxnLst/>
              <a:rect l="0" t="0" r="0" b="0"/>
              <a:pathLst>
                <a:path w="917919" h="62219">
                  <a:moveTo>
                    <a:pt x="10935" y="62218"/>
                  </a:moveTo>
                  <a:lnTo>
                    <a:pt x="10935" y="62218"/>
                  </a:lnTo>
                  <a:lnTo>
                    <a:pt x="0" y="62218"/>
                  </a:lnTo>
                  <a:lnTo>
                    <a:pt x="36292" y="58847"/>
                  </a:lnTo>
                  <a:lnTo>
                    <a:pt x="76768" y="55310"/>
                  </a:lnTo>
                  <a:lnTo>
                    <a:pt x="101390" y="53379"/>
                  </a:lnTo>
                  <a:lnTo>
                    <a:pt x="133327" y="51386"/>
                  </a:lnTo>
                  <a:lnTo>
                    <a:pt x="170140" y="49353"/>
                  </a:lnTo>
                  <a:lnTo>
                    <a:pt x="210205" y="47291"/>
                  </a:lnTo>
                  <a:lnTo>
                    <a:pt x="253849" y="45917"/>
                  </a:lnTo>
                  <a:lnTo>
                    <a:pt x="299877" y="45000"/>
                  </a:lnTo>
                  <a:lnTo>
                    <a:pt x="347497" y="44390"/>
                  </a:lnTo>
                  <a:lnTo>
                    <a:pt x="395470" y="42571"/>
                  </a:lnTo>
                  <a:lnTo>
                    <a:pt x="443680" y="39948"/>
                  </a:lnTo>
                  <a:lnTo>
                    <a:pt x="492049" y="36788"/>
                  </a:lnTo>
                  <a:lnTo>
                    <a:pt x="539816" y="33270"/>
                  </a:lnTo>
                  <a:lnTo>
                    <a:pt x="587184" y="29513"/>
                  </a:lnTo>
                  <a:lnTo>
                    <a:pt x="634285" y="25598"/>
                  </a:lnTo>
                  <a:lnTo>
                    <a:pt x="678384" y="22282"/>
                  </a:lnTo>
                  <a:lnTo>
                    <a:pt x="720485" y="19366"/>
                  </a:lnTo>
                  <a:lnTo>
                    <a:pt x="761252" y="16717"/>
                  </a:lnTo>
                  <a:lnTo>
                    <a:pt x="796896" y="14245"/>
                  </a:lnTo>
                  <a:lnTo>
                    <a:pt x="829126" y="11891"/>
                  </a:lnTo>
                  <a:lnTo>
                    <a:pt x="859079" y="9617"/>
                  </a:lnTo>
                  <a:lnTo>
                    <a:pt x="896123" y="5208"/>
                  </a:lnTo>
                  <a:lnTo>
                    <a:pt x="917385" y="641"/>
                  </a:lnTo>
                  <a:lnTo>
                    <a:pt x="917918" y="0"/>
                  </a:lnTo>
                  <a:lnTo>
                    <a:pt x="893585" y="5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089">
              <a:extLst>
                <a:ext uri="{FF2B5EF4-FFF2-40B4-BE49-F238E27FC236}">
                  <a16:creationId xmlns:a16="http://schemas.microsoft.com/office/drawing/2014/main" xmlns="" id="{72D3E4BD-5CE2-4354-8061-94499166456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774134" y="4902303"/>
              <a:ext cx="79345" cy="148093"/>
            </a:xfrm>
            <a:custGeom>
              <a:avLst/>
              <a:gdLst/>
              <a:ahLst/>
              <a:cxnLst/>
              <a:rect l="0" t="0" r="0" b="0"/>
              <a:pathLst>
                <a:path w="79345" h="148093">
                  <a:moveTo>
                    <a:pt x="61516" y="25297"/>
                  </a:moveTo>
                  <a:lnTo>
                    <a:pt x="61516" y="25297"/>
                  </a:lnTo>
                  <a:lnTo>
                    <a:pt x="72348" y="15171"/>
                  </a:lnTo>
                  <a:lnTo>
                    <a:pt x="76443" y="13741"/>
                  </a:lnTo>
                  <a:lnTo>
                    <a:pt x="77817" y="12654"/>
                  </a:lnTo>
                  <a:lnTo>
                    <a:pt x="79344" y="9565"/>
                  </a:lnTo>
                  <a:lnTo>
                    <a:pt x="79046" y="7753"/>
                  </a:lnTo>
                  <a:lnTo>
                    <a:pt x="76832" y="3859"/>
                  </a:lnTo>
                  <a:lnTo>
                    <a:pt x="74549" y="2538"/>
                  </a:lnTo>
                  <a:lnTo>
                    <a:pt x="63888" y="680"/>
                  </a:lnTo>
                  <a:lnTo>
                    <a:pt x="35592" y="0"/>
                  </a:lnTo>
                  <a:lnTo>
                    <a:pt x="16910" y="6669"/>
                  </a:lnTo>
                  <a:lnTo>
                    <a:pt x="4712" y="14211"/>
                  </a:lnTo>
                  <a:lnTo>
                    <a:pt x="2480" y="17907"/>
                  </a:lnTo>
                  <a:lnTo>
                    <a:pt x="0" y="27657"/>
                  </a:lnTo>
                  <a:lnTo>
                    <a:pt x="780" y="37164"/>
                  </a:lnTo>
                  <a:lnTo>
                    <a:pt x="7065" y="52332"/>
                  </a:lnTo>
                  <a:lnTo>
                    <a:pt x="25203" y="76420"/>
                  </a:lnTo>
                  <a:lnTo>
                    <a:pt x="67251" y="109734"/>
                  </a:lnTo>
                  <a:lnTo>
                    <a:pt x="71121" y="118329"/>
                  </a:lnTo>
                  <a:lnTo>
                    <a:pt x="71447" y="121890"/>
                  </a:lnTo>
                  <a:lnTo>
                    <a:pt x="69927" y="127729"/>
                  </a:lnTo>
                  <a:lnTo>
                    <a:pt x="58364" y="138354"/>
                  </a:lnTo>
                  <a:lnTo>
                    <a:pt x="41532" y="147068"/>
                  </a:lnTo>
                  <a:lnTo>
                    <a:pt x="31231" y="148092"/>
                  </a:lnTo>
                  <a:lnTo>
                    <a:pt x="16493" y="146371"/>
                  </a:lnTo>
                  <a:lnTo>
                    <a:pt x="15272" y="145524"/>
                  </a:lnTo>
                  <a:lnTo>
                    <a:pt x="15165" y="144254"/>
                  </a:lnTo>
                  <a:lnTo>
                    <a:pt x="17066" y="139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090">
              <a:extLst>
                <a:ext uri="{FF2B5EF4-FFF2-40B4-BE49-F238E27FC236}">
                  <a16:creationId xmlns:a16="http://schemas.microsoft.com/office/drawing/2014/main" xmlns="" id="{EAABC17A-03B6-4B06-BDAE-BAF1815E230A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895633" y="4924013"/>
              <a:ext cx="105118" cy="109263"/>
            </a:xfrm>
            <a:custGeom>
              <a:avLst/>
              <a:gdLst/>
              <a:ahLst/>
              <a:cxnLst/>
              <a:rect l="0" t="0" r="0" b="0"/>
              <a:pathLst>
                <a:path w="105118" h="109263">
                  <a:moveTo>
                    <a:pt x="9867" y="48037"/>
                  </a:moveTo>
                  <a:lnTo>
                    <a:pt x="9867" y="48037"/>
                  </a:lnTo>
                  <a:lnTo>
                    <a:pt x="9867" y="51408"/>
                  </a:lnTo>
                  <a:lnTo>
                    <a:pt x="11748" y="54945"/>
                  </a:lnTo>
                  <a:lnTo>
                    <a:pt x="18706" y="62964"/>
                  </a:lnTo>
                  <a:lnTo>
                    <a:pt x="24614" y="65255"/>
                  </a:lnTo>
                  <a:lnTo>
                    <a:pt x="28165" y="65865"/>
                  </a:lnTo>
                  <a:lnTo>
                    <a:pt x="37755" y="62781"/>
                  </a:lnTo>
                  <a:lnTo>
                    <a:pt x="47662" y="56707"/>
                  </a:lnTo>
                  <a:lnTo>
                    <a:pt x="57205" y="45353"/>
                  </a:lnTo>
                  <a:lnTo>
                    <a:pt x="62185" y="37202"/>
                  </a:lnTo>
                  <a:lnTo>
                    <a:pt x="65585" y="21308"/>
                  </a:lnTo>
                  <a:lnTo>
                    <a:pt x="63222" y="6564"/>
                  </a:lnTo>
                  <a:lnTo>
                    <a:pt x="60959" y="3455"/>
                  </a:lnTo>
                  <a:lnTo>
                    <a:pt x="58040" y="1382"/>
                  </a:lnTo>
                  <a:lnTo>
                    <a:pt x="54682" y="0"/>
                  </a:lnTo>
                  <a:lnTo>
                    <a:pt x="45307" y="2228"/>
                  </a:lnTo>
                  <a:lnTo>
                    <a:pt x="34085" y="8628"/>
                  </a:lnTo>
                  <a:lnTo>
                    <a:pt x="16572" y="24836"/>
                  </a:lnTo>
                  <a:lnTo>
                    <a:pt x="6731" y="39372"/>
                  </a:lnTo>
                  <a:lnTo>
                    <a:pt x="0" y="63422"/>
                  </a:lnTo>
                  <a:lnTo>
                    <a:pt x="1377" y="88422"/>
                  </a:lnTo>
                  <a:lnTo>
                    <a:pt x="6330" y="99618"/>
                  </a:lnTo>
                  <a:lnTo>
                    <a:pt x="9625" y="103591"/>
                  </a:lnTo>
                  <a:lnTo>
                    <a:pt x="20813" y="108005"/>
                  </a:lnTo>
                  <a:lnTo>
                    <a:pt x="35193" y="109262"/>
                  </a:lnTo>
                  <a:lnTo>
                    <a:pt x="75753" y="102492"/>
                  </a:lnTo>
                  <a:lnTo>
                    <a:pt x="105117" y="86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091">
              <a:extLst>
                <a:ext uri="{FF2B5EF4-FFF2-40B4-BE49-F238E27FC236}">
                  <a16:creationId xmlns:a16="http://schemas.microsoft.com/office/drawing/2014/main" xmlns="" id="{98C524C8-EC79-41E8-92FC-FE333EA0495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830813" y="4763021"/>
              <a:ext cx="131838" cy="93915"/>
            </a:xfrm>
            <a:custGeom>
              <a:avLst/>
              <a:gdLst/>
              <a:ahLst/>
              <a:cxnLst/>
              <a:rect l="0" t="0" r="0" b="0"/>
              <a:pathLst>
                <a:path w="131838" h="93915">
                  <a:moveTo>
                    <a:pt x="36587" y="37579"/>
                  </a:moveTo>
                  <a:lnTo>
                    <a:pt x="36587" y="37579"/>
                  </a:lnTo>
                  <a:lnTo>
                    <a:pt x="15606" y="80803"/>
                  </a:lnTo>
                  <a:lnTo>
                    <a:pt x="8918" y="88540"/>
                  </a:lnTo>
                  <a:lnTo>
                    <a:pt x="0" y="93914"/>
                  </a:lnTo>
                  <a:lnTo>
                    <a:pt x="201" y="93480"/>
                  </a:lnTo>
                  <a:lnTo>
                    <a:pt x="10829" y="75706"/>
                  </a:lnTo>
                  <a:lnTo>
                    <a:pt x="31254" y="32114"/>
                  </a:lnTo>
                  <a:lnTo>
                    <a:pt x="49091" y="0"/>
                  </a:lnTo>
                  <a:lnTo>
                    <a:pt x="49229" y="3004"/>
                  </a:lnTo>
                  <a:lnTo>
                    <a:pt x="49954" y="3945"/>
                  </a:lnTo>
                  <a:lnTo>
                    <a:pt x="54749" y="5581"/>
                  </a:lnTo>
                  <a:lnTo>
                    <a:pt x="55243" y="7601"/>
                  </a:lnTo>
                  <a:lnTo>
                    <a:pt x="55374" y="9126"/>
                  </a:lnTo>
                  <a:lnTo>
                    <a:pt x="56168" y="10144"/>
                  </a:lnTo>
                  <a:lnTo>
                    <a:pt x="64452" y="15282"/>
                  </a:lnTo>
                  <a:lnTo>
                    <a:pt x="99324" y="61716"/>
                  </a:lnTo>
                  <a:lnTo>
                    <a:pt x="126305" y="83700"/>
                  </a:lnTo>
                  <a:lnTo>
                    <a:pt x="128149" y="84554"/>
                  </a:lnTo>
                  <a:lnTo>
                    <a:pt x="129379" y="84418"/>
                  </a:lnTo>
                  <a:lnTo>
                    <a:pt x="131837" y="82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092">
              <a:extLst>
                <a:ext uri="{FF2B5EF4-FFF2-40B4-BE49-F238E27FC236}">
                  <a16:creationId xmlns:a16="http://schemas.microsoft.com/office/drawing/2014/main" xmlns="" id="{BB43F7E9-521C-4FAA-BA7D-EE8A1A439F72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136820" y="4807211"/>
              <a:ext cx="130631" cy="260244"/>
            </a:xfrm>
            <a:custGeom>
              <a:avLst/>
              <a:gdLst/>
              <a:ahLst/>
              <a:cxnLst/>
              <a:rect l="0" t="0" r="0" b="0"/>
              <a:pathLst>
                <a:path w="130631" h="260244">
                  <a:moveTo>
                    <a:pt x="79830" y="6089"/>
                  </a:moveTo>
                  <a:lnTo>
                    <a:pt x="79830" y="6089"/>
                  </a:lnTo>
                  <a:lnTo>
                    <a:pt x="79830" y="2718"/>
                  </a:lnTo>
                  <a:lnTo>
                    <a:pt x="79125" y="1725"/>
                  </a:lnTo>
                  <a:lnTo>
                    <a:pt x="77948" y="1063"/>
                  </a:lnTo>
                  <a:lnTo>
                    <a:pt x="70991" y="0"/>
                  </a:lnTo>
                  <a:lnTo>
                    <a:pt x="65083" y="3618"/>
                  </a:lnTo>
                  <a:lnTo>
                    <a:pt x="53824" y="15470"/>
                  </a:lnTo>
                  <a:lnTo>
                    <a:pt x="28114" y="59797"/>
                  </a:lnTo>
                  <a:lnTo>
                    <a:pt x="11119" y="96556"/>
                  </a:lnTo>
                  <a:lnTo>
                    <a:pt x="1694" y="137708"/>
                  </a:lnTo>
                  <a:lnTo>
                    <a:pt x="0" y="177027"/>
                  </a:lnTo>
                  <a:lnTo>
                    <a:pt x="4603" y="202711"/>
                  </a:lnTo>
                  <a:lnTo>
                    <a:pt x="16998" y="222594"/>
                  </a:lnTo>
                  <a:lnTo>
                    <a:pt x="43809" y="243805"/>
                  </a:lnTo>
                  <a:lnTo>
                    <a:pt x="84474" y="260243"/>
                  </a:lnTo>
                  <a:lnTo>
                    <a:pt x="103531" y="259923"/>
                  </a:lnTo>
                  <a:lnTo>
                    <a:pt x="130630" y="253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093">
              <a:extLst>
                <a:ext uri="{FF2B5EF4-FFF2-40B4-BE49-F238E27FC236}">
                  <a16:creationId xmlns:a16="http://schemas.microsoft.com/office/drawing/2014/main" xmlns="" id="{B1559F2E-048D-4C8C-9825-053C5AAB0BE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323267" y="4867018"/>
              <a:ext cx="160084" cy="185515"/>
            </a:xfrm>
            <a:custGeom>
              <a:avLst/>
              <a:gdLst/>
              <a:ahLst/>
              <a:cxnLst/>
              <a:rect l="0" t="0" r="0" b="0"/>
              <a:pathLst>
                <a:path w="160084" h="185515">
                  <a:moveTo>
                    <a:pt x="96583" y="16132"/>
                  </a:moveTo>
                  <a:lnTo>
                    <a:pt x="96583" y="16132"/>
                  </a:lnTo>
                  <a:lnTo>
                    <a:pt x="96583" y="7293"/>
                  </a:lnTo>
                  <a:lnTo>
                    <a:pt x="95878" y="6006"/>
                  </a:lnTo>
                  <a:lnTo>
                    <a:pt x="94702" y="5148"/>
                  </a:lnTo>
                  <a:lnTo>
                    <a:pt x="91513" y="3489"/>
                  </a:lnTo>
                  <a:lnTo>
                    <a:pt x="87744" y="400"/>
                  </a:lnTo>
                  <a:lnTo>
                    <a:pt x="85046" y="0"/>
                  </a:lnTo>
                  <a:lnTo>
                    <a:pt x="78285" y="1436"/>
                  </a:lnTo>
                  <a:lnTo>
                    <a:pt x="63175" y="9583"/>
                  </a:lnTo>
                  <a:lnTo>
                    <a:pt x="45291" y="27675"/>
                  </a:lnTo>
                  <a:lnTo>
                    <a:pt x="24649" y="64848"/>
                  </a:lnTo>
                  <a:lnTo>
                    <a:pt x="4684" y="110343"/>
                  </a:lnTo>
                  <a:lnTo>
                    <a:pt x="0" y="130676"/>
                  </a:lnTo>
                  <a:lnTo>
                    <a:pt x="271" y="146768"/>
                  </a:lnTo>
                  <a:lnTo>
                    <a:pt x="7759" y="167728"/>
                  </a:lnTo>
                  <a:lnTo>
                    <a:pt x="18771" y="177112"/>
                  </a:lnTo>
                  <a:lnTo>
                    <a:pt x="33072" y="182929"/>
                  </a:lnTo>
                  <a:lnTo>
                    <a:pt x="48836" y="185514"/>
                  </a:lnTo>
                  <a:lnTo>
                    <a:pt x="67130" y="181018"/>
                  </a:lnTo>
                  <a:lnTo>
                    <a:pt x="104249" y="160885"/>
                  </a:lnTo>
                  <a:lnTo>
                    <a:pt x="123470" y="139377"/>
                  </a:lnTo>
                  <a:lnTo>
                    <a:pt x="138103" y="115129"/>
                  </a:lnTo>
                  <a:lnTo>
                    <a:pt x="144634" y="86701"/>
                  </a:lnTo>
                  <a:lnTo>
                    <a:pt x="143198" y="59306"/>
                  </a:lnTo>
                  <a:lnTo>
                    <a:pt x="134933" y="36685"/>
                  </a:lnTo>
                  <a:lnTo>
                    <a:pt x="123740" y="25031"/>
                  </a:lnTo>
                  <a:lnTo>
                    <a:pt x="101572" y="12419"/>
                  </a:lnTo>
                  <a:lnTo>
                    <a:pt x="85395" y="8132"/>
                  </a:lnTo>
                  <a:lnTo>
                    <a:pt x="68797" y="8578"/>
                  </a:lnTo>
                  <a:lnTo>
                    <a:pt x="53895" y="14891"/>
                  </a:lnTo>
                  <a:lnTo>
                    <a:pt x="30452" y="32820"/>
                  </a:lnTo>
                  <a:lnTo>
                    <a:pt x="24858" y="41423"/>
                  </a:lnTo>
                  <a:lnTo>
                    <a:pt x="23367" y="45693"/>
                  </a:lnTo>
                  <a:lnTo>
                    <a:pt x="24489" y="49950"/>
                  </a:lnTo>
                  <a:lnTo>
                    <a:pt x="31380" y="58443"/>
                  </a:lnTo>
                  <a:lnTo>
                    <a:pt x="50530" y="67788"/>
                  </a:lnTo>
                  <a:lnTo>
                    <a:pt x="91719" y="76561"/>
                  </a:lnTo>
                  <a:lnTo>
                    <a:pt x="130796" y="77143"/>
                  </a:lnTo>
                  <a:lnTo>
                    <a:pt x="148819" y="72544"/>
                  </a:lnTo>
                  <a:lnTo>
                    <a:pt x="160083" y="66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094">
              <a:extLst>
                <a:ext uri="{FF2B5EF4-FFF2-40B4-BE49-F238E27FC236}">
                  <a16:creationId xmlns:a16="http://schemas.microsoft.com/office/drawing/2014/main" xmlns="" id="{3FDC5F23-5C52-44C6-9113-FE882F856709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356513" y="4720661"/>
              <a:ext cx="101438" cy="86290"/>
            </a:xfrm>
            <a:custGeom>
              <a:avLst/>
              <a:gdLst/>
              <a:ahLst/>
              <a:cxnLst/>
              <a:rect l="0" t="0" r="0" b="0"/>
              <a:pathLst>
                <a:path w="101438" h="86290">
                  <a:moveTo>
                    <a:pt x="25237" y="35489"/>
                  </a:moveTo>
                  <a:lnTo>
                    <a:pt x="25237" y="35489"/>
                  </a:lnTo>
                  <a:lnTo>
                    <a:pt x="19149" y="35489"/>
                  </a:lnTo>
                  <a:lnTo>
                    <a:pt x="15593" y="38860"/>
                  </a:lnTo>
                  <a:lnTo>
                    <a:pt x="13896" y="46159"/>
                  </a:lnTo>
                  <a:lnTo>
                    <a:pt x="13442" y="51069"/>
                  </a:lnTo>
                  <a:lnTo>
                    <a:pt x="9177" y="60287"/>
                  </a:lnTo>
                  <a:lnTo>
                    <a:pt x="384" y="72810"/>
                  </a:lnTo>
                  <a:lnTo>
                    <a:pt x="201" y="72364"/>
                  </a:lnTo>
                  <a:lnTo>
                    <a:pt x="0" y="69987"/>
                  </a:lnTo>
                  <a:lnTo>
                    <a:pt x="5644" y="52573"/>
                  </a:lnTo>
                  <a:lnTo>
                    <a:pt x="32593" y="7033"/>
                  </a:lnTo>
                  <a:lnTo>
                    <a:pt x="37443" y="1675"/>
                  </a:lnTo>
                  <a:lnTo>
                    <a:pt x="39724" y="247"/>
                  </a:lnTo>
                  <a:lnTo>
                    <a:pt x="41951" y="0"/>
                  </a:lnTo>
                  <a:lnTo>
                    <a:pt x="46306" y="1607"/>
                  </a:lnTo>
                  <a:lnTo>
                    <a:pt x="56096" y="9849"/>
                  </a:lnTo>
                  <a:lnTo>
                    <a:pt x="69291" y="41319"/>
                  </a:lnTo>
                  <a:lnTo>
                    <a:pt x="84480" y="77420"/>
                  </a:lnTo>
                  <a:lnTo>
                    <a:pt x="87310" y="80376"/>
                  </a:lnTo>
                  <a:lnTo>
                    <a:pt x="101437" y="86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095">
              <a:extLst>
                <a:ext uri="{FF2B5EF4-FFF2-40B4-BE49-F238E27FC236}">
                  <a16:creationId xmlns:a16="http://schemas.microsoft.com/office/drawing/2014/main" xmlns="" id="{A615DCF9-EEAC-448E-B793-D773C4B5994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540500" y="4781550"/>
              <a:ext cx="106179" cy="310120"/>
            </a:xfrm>
            <a:custGeom>
              <a:avLst/>
              <a:gdLst/>
              <a:ahLst/>
              <a:cxnLst/>
              <a:rect l="0" t="0" r="0" b="0"/>
              <a:pathLst>
                <a:path w="106179" h="310120">
                  <a:moveTo>
                    <a:pt x="44450" y="0"/>
                  </a:moveTo>
                  <a:lnTo>
                    <a:pt x="44450" y="0"/>
                  </a:lnTo>
                  <a:lnTo>
                    <a:pt x="45861" y="20278"/>
                  </a:lnTo>
                  <a:lnTo>
                    <a:pt x="62027" y="57105"/>
                  </a:lnTo>
                  <a:lnTo>
                    <a:pt x="82114" y="99000"/>
                  </a:lnTo>
                  <a:lnTo>
                    <a:pt x="94351" y="130783"/>
                  </a:lnTo>
                  <a:lnTo>
                    <a:pt x="104492" y="163724"/>
                  </a:lnTo>
                  <a:lnTo>
                    <a:pt x="106178" y="197179"/>
                  </a:lnTo>
                  <a:lnTo>
                    <a:pt x="100106" y="229451"/>
                  </a:lnTo>
                  <a:lnTo>
                    <a:pt x="76854" y="270010"/>
                  </a:lnTo>
                  <a:lnTo>
                    <a:pt x="48328" y="298411"/>
                  </a:lnTo>
                  <a:lnTo>
                    <a:pt x="30415" y="308546"/>
                  </a:lnTo>
                  <a:lnTo>
                    <a:pt x="23099" y="310119"/>
                  </a:lnTo>
                  <a:lnTo>
                    <a:pt x="16811" y="309757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416">
            <a:extLst>
              <a:ext uri="{FF2B5EF4-FFF2-40B4-BE49-F238E27FC236}">
                <a16:creationId xmlns:a16="http://schemas.microsoft.com/office/drawing/2014/main" xmlns="" id="{D8B602B7-7D2D-4644-9E8E-E9D40EC99F06}"/>
              </a:ext>
            </a:extLst>
          </p:cNvPr>
          <p:cNvGrpSpPr/>
          <p:nvPr/>
        </p:nvGrpSpPr>
        <p:grpSpPr>
          <a:xfrm>
            <a:off x="7752390" y="4434821"/>
            <a:ext cx="974185" cy="331884"/>
            <a:chOff x="7752390" y="4434821"/>
            <a:chExt cx="974185" cy="331884"/>
          </a:xfrm>
        </p:grpSpPr>
        <p:sp>
          <p:nvSpPr>
            <p:cNvPr id="172" name="SMARTInkShape-2096">
              <a:extLst>
                <a:ext uri="{FF2B5EF4-FFF2-40B4-BE49-F238E27FC236}">
                  <a16:creationId xmlns:a16="http://schemas.microsoft.com/office/drawing/2014/main" xmlns="" id="{C4621034-F9F7-4431-A60D-5A3BF372C6F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752390" y="4598367"/>
              <a:ext cx="115261" cy="168338"/>
            </a:xfrm>
            <a:custGeom>
              <a:avLst/>
              <a:gdLst/>
              <a:ahLst/>
              <a:cxnLst/>
              <a:rect l="0" t="0" r="0" b="0"/>
              <a:pathLst>
                <a:path w="115261" h="168338">
                  <a:moveTo>
                    <a:pt x="102560" y="18083"/>
                  </a:moveTo>
                  <a:lnTo>
                    <a:pt x="102560" y="18083"/>
                  </a:lnTo>
                  <a:lnTo>
                    <a:pt x="102560" y="6343"/>
                  </a:lnTo>
                  <a:lnTo>
                    <a:pt x="95818" y="2296"/>
                  </a:lnTo>
                  <a:lnTo>
                    <a:pt x="81512" y="0"/>
                  </a:lnTo>
                  <a:lnTo>
                    <a:pt x="71803" y="3226"/>
                  </a:lnTo>
                  <a:lnTo>
                    <a:pt x="37217" y="30278"/>
                  </a:lnTo>
                  <a:lnTo>
                    <a:pt x="13898" y="64265"/>
                  </a:lnTo>
                  <a:lnTo>
                    <a:pt x="1423" y="97775"/>
                  </a:lnTo>
                  <a:lnTo>
                    <a:pt x="0" y="126675"/>
                  </a:lnTo>
                  <a:lnTo>
                    <a:pt x="6178" y="142546"/>
                  </a:lnTo>
                  <a:lnTo>
                    <a:pt x="10787" y="149742"/>
                  </a:lnTo>
                  <a:lnTo>
                    <a:pt x="25319" y="159618"/>
                  </a:lnTo>
                  <a:lnTo>
                    <a:pt x="43536" y="165654"/>
                  </a:lnTo>
                  <a:lnTo>
                    <a:pt x="63392" y="168337"/>
                  </a:lnTo>
                  <a:lnTo>
                    <a:pt x="115260" y="157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097">
              <a:extLst>
                <a:ext uri="{FF2B5EF4-FFF2-40B4-BE49-F238E27FC236}">
                  <a16:creationId xmlns:a16="http://schemas.microsoft.com/office/drawing/2014/main" xmlns="" id="{E19213B1-B08B-408A-9AA9-BB072100551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937500" y="4603750"/>
              <a:ext cx="95251" cy="141786"/>
            </a:xfrm>
            <a:custGeom>
              <a:avLst/>
              <a:gdLst/>
              <a:ahLst/>
              <a:cxnLst/>
              <a:rect l="0" t="0" r="0" b="0"/>
              <a:pathLst>
                <a:path w="95251" h="141786">
                  <a:moveTo>
                    <a:pt x="0" y="0"/>
                  </a:moveTo>
                  <a:lnTo>
                    <a:pt x="0" y="0"/>
                  </a:lnTo>
                  <a:lnTo>
                    <a:pt x="5775" y="5069"/>
                  </a:lnTo>
                  <a:lnTo>
                    <a:pt x="16606" y="12948"/>
                  </a:lnTo>
                  <a:lnTo>
                    <a:pt x="44964" y="47715"/>
                  </a:lnTo>
                  <a:lnTo>
                    <a:pt x="56910" y="79049"/>
                  </a:lnTo>
                  <a:lnTo>
                    <a:pt x="61547" y="108402"/>
                  </a:lnTo>
                  <a:lnTo>
                    <a:pt x="56987" y="124378"/>
                  </a:lnTo>
                  <a:lnTo>
                    <a:pt x="48612" y="136418"/>
                  </a:lnTo>
                  <a:lnTo>
                    <a:pt x="40185" y="141769"/>
                  </a:lnTo>
                  <a:lnTo>
                    <a:pt x="36668" y="141785"/>
                  </a:lnTo>
                  <a:lnTo>
                    <a:pt x="33617" y="140385"/>
                  </a:lnTo>
                  <a:lnTo>
                    <a:pt x="30878" y="138040"/>
                  </a:lnTo>
                  <a:lnTo>
                    <a:pt x="27835" y="129790"/>
                  </a:lnTo>
                  <a:lnTo>
                    <a:pt x="27023" y="124627"/>
                  </a:lnTo>
                  <a:lnTo>
                    <a:pt x="35860" y="87333"/>
                  </a:lnTo>
                  <a:lnTo>
                    <a:pt x="51194" y="55090"/>
                  </a:lnTo>
                  <a:lnTo>
                    <a:pt x="59441" y="45651"/>
                  </a:lnTo>
                  <a:lnTo>
                    <a:pt x="67811" y="41456"/>
                  </a:lnTo>
                  <a:lnTo>
                    <a:pt x="78115" y="41473"/>
                  </a:lnTo>
                  <a:lnTo>
                    <a:pt x="952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098">
              <a:extLst>
                <a:ext uri="{FF2B5EF4-FFF2-40B4-BE49-F238E27FC236}">
                  <a16:creationId xmlns:a16="http://schemas.microsoft.com/office/drawing/2014/main" xmlns="" id="{D004C9A9-F861-4E31-A148-A1D10076855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096250" y="4622800"/>
              <a:ext cx="3371" cy="120651"/>
            </a:xfrm>
            <a:custGeom>
              <a:avLst/>
              <a:gdLst/>
              <a:ahLst/>
              <a:cxnLst/>
              <a:rect l="0" t="0" r="0" b="0"/>
              <a:pathLst>
                <a:path w="3371" h="1206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3144" y="12552"/>
                  </a:lnTo>
                  <a:lnTo>
                    <a:pt x="1119" y="54569"/>
                  </a:lnTo>
                  <a:lnTo>
                    <a:pt x="3226" y="93695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099">
              <a:extLst>
                <a:ext uri="{FF2B5EF4-FFF2-40B4-BE49-F238E27FC236}">
                  <a16:creationId xmlns:a16="http://schemas.microsoft.com/office/drawing/2014/main" xmlns="" id="{68D18AD4-4624-4FFD-BFA6-7DB8D8B240F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128000" y="45275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100">
              <a:extLst>
                <a:ext uri="{FF2B5EF4-FFF2-40B4-BE49-F238E27FC236}">
                  <a16:creationId xmlns:a16="http://schemas.microsoft.com/office/drawing/2014/main" xmlns="" id="{B04054F0-C424-4BCC-8B38-2E959EE0B898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233351" y="4470400"/>
              <a:ext cx="40700" cy="274807"/>
            </a:xfrm>
            <a:custGeom>
              <a:avLst/>
              <a:gdLst/>
              <a:ahLst/>
              <a:cxnLst/>
              <a:rect l="0" t="0" r="0" b="0"/>
              <a:pathLst>
                <a:path w="40700" h="274807">
                  <a:moveTo>
                    <a:pt x="27999" y="0"/>
                  </a:moveTo>
                  <a:lnTo>
                    <a:pt x="27999" y="0"/>
                  </a:lnTo>
                  <a:lnTo>
                    <a:pt x="22973" y="42377"/>
                  </a:lnTo>
                  <a:lnTo>
                    <a:pt x="20159" y="81230"/>
                  </a:lnTo>
                  <a:lnTo>
                    <a:pt x="16754" y="113007"/>
                  </a:lnTo>
                  <a:lnTo>
                    <a:pt x="12888" y="148298"/>
                  </a:lnTo>
                  <a:lnTo>
                    <a:pt x="8818" y="181386"/>
                  </a:lnTo>
                  <a:lnTo>
                    <a:pt x="2560" y="224018"/>
                  </a:lnTo>
                  <a:lnTo>
                    <a:pt x="0" y="255229"/>
                  </a:lnTo>
                  <a:lnTo>
                    <a:pt x="2149" y="268658"/>
                  </a:lnTo>
                  <a:lnTo>
                    <a:pt x="5457" y="274625"/>
                  </a:lnTo>
                  <a:lnTo>
                    <a:pt x="8737" y="274806"/>
                  </a:lnTo>
                  <a:lnTo>
                    <a:pt x="18027" y="271243"/>
                  </a:lnTo>
                  <a:lnTo>
                    <a:pt x="40699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101">
              <a:extLst>
                <a:ext uri="{FF2B5EF4-FFF2-40B4-BE49-F238E27FC236}">
                  <a16:creationId xmlns:a16="http://schemas.microsoft.com/office/drawing/2014/main" xmlns="" id="{31850E2F-684D-46EC-98D9-B1B05BE5BFB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211432" y="4629150"/>
              <a:ext cx="68969" cy="12701"/>
            </a:xfrm>
            <a:custGeom>
              <a:avLst/>
              <a:gdLst/>
              <a:ahLst/>
              <a:cxnLst/>
              <a:rect l="0" t="0" r="0" b="0"/>
              <a:pathLst>
                <a:path w="68969" h="12701">
                  <a:moveTo>
                    <a:pt x="5468" y="12700"/>
                  </a:moveTo>
                  <a:lnTo>
                    <a:pt x="5468" y="12700"/>
                  </a:lnTo>
                  <a:lnTo>
                    <a:pt x="0" y="12700"/>
                  </a:lnTo>
                  <a:lnTo>
                    <a:pt x="6121" y="9329"/>
                  </a:lnTo>
                  <a:lnTo>
                    <a:pt x="50042" y="3240"/>
                  </a:lnTo>
                  <a:lnTo>
                    <a:pt x="689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102">
              <a:extLst>
                <a:ext uri="{FF2B5EF4-FFF2-40B4-BE49-F238E27FC236}">
                  <a16:creationId xmlns:a16="http://schemas.microsoft.com/office/drawing/2014/main" xmlns="" id="{8BA13CA2-08FC-4F2F-8569-F7C34EF04F8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331200" y="46228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2142" y="4738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103">
              <a:extLst>
                <a:ext uri="{FF2B5EF4-FFF2-40B4-BE49-F238E27FC236}">
                  <a16:creationId xmlns:a16="http://schemas.microsoft.com/office/drawing/2014/main" xmlns="" id="{57D94FD0-3E49-4348-BE2F-AFE485BCC20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375650" y="4557479"/>
              <a:ext cx="6351" cy="8172"/>
            </a:xfrm>
            <a:custGeom>
              <a:avLst/>
              <a:gdLst/>
              <a:ahLst/>
              <a:cxnLst/>
              <a:rect l="0" t="0" r="0" b="0"/>
              <a:pathLst>
                <a:path w="6351" h="8172">
                  <a:moveTo>
                    <a:pt x="6350" y="8171"/>
                  </a:moveTo>
                  <a:lnTo>
                    <a:pt x="6350" y="8171"/>
                  </a:lnTo>
                  <a:lnTo>
                    <a:pt x="6350" y="1429"/>
                  </a:lnTo>
                  <a:lnTo>
                    <a:pt x="5644" y="149"/>
                  </a:lnTo>
                  <a:lnTo>
                    <a:pt x="4469" y="0"/>
                  </a:lnTo>
                  <a:lnTo>
                    <a:pt x="0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104">
              <a:extLst>
                <a:ext uri="{FF2B5EF4-FFF2-40B4-BE49-F238E27FC236}">
                  <a16:creationId xmlns:a16="http://schemas.microsoft.com/office/drawing/2014/main" xmlns="" id="{2D550179-43B0-45AC-A815-982A7621356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413060" y="4434821"/>
              <a:ext cx="313515" cy="295930"/>
            </a:xfrm>
            <a:custGeom>
              <a:avLst/>
              <a:gdLst/>
              <a:ahLst/>
              <a:cxnLst/>
              <a:rect l="0" t="0" r="0" b="0"/>
              <a:pathLst>
                <a:path w="313515" h="295930">
                  <a:moveTo>
                    <a:pt x="64190" y="175279"/>
                  </a:moveTo>
                  <a:lnTo>
                    <a:pt x="64190" y="175279"/>
                  </a:lnTo>
                  <a:lnTo>
                    <a:pt x="64190" y="171908"/>
                  </a:lnTo>
                  <a:lnTo>
                    <a:pt x="66071" y="168371"/>
                  </a:lnTo>
                  <a:lnTo>
                    <a:pt x="67560" y="166440"/>
                  </a:lnTo>
                  <a:lnTo>
                    <a:pt x="67848" y="164447"/>
                  </a:lnTo>
                  <a:lnTo>
                    <a:pt x="66285" y="160352"/>
                  </a:lnTo>
                  <a:lnTo>
                    <a:pt x="64176" y="159683"/>
                  </a:lnTo>
                  <a:lnTo>
                    <a:pt x="58069" y="160822"/>
                  </a:lnTo>
                  <a:lnTo>
                    <a:pt x="32511" y="173783"/>
                  </a:lnTo>
                  <a:lnTo>
                    <a:pt x="16714" y="186843"/>
                  </a:lnTo>
                  <a:lnTo>
                    <a:pt x="5930" y="203937"/>
                  </a:lnTo>
                  <a:lnTo>
                    <a:pt x="196" y="223294"/>
                  </a:lnTo>
                  <a:lnTo>
                    <a:pt x="0" y="243656"/>
                  </a:lnTo>
                  <a:lnTo>
                    <a:pt x="6028" y="260702"/>
                  </a:lnTo>
                  <a:lnTo>
                    <a:pt x="10598" y="268211"/>
                  </a:lnTo>
                  <a:lnTo>
                    <a:pt x="26966" y="280318"/>
                  </a:lnTo>
                  <a:lnTo>
                    <a:pt x="48351" y="288285"/>
                  </a:lnTo>
                  <a:lnTo>
                    <a:pt x="71967" y="289474"/>
                  </a:lnTo>
                  <a:lnTo>
                    <a:pt x="115805" y="276064"/>
                  </a:lnTo>
                  <a:lnTo>
                    <a:pt x="157800" y="250845"/>
                  </a:lnTo>
                  <a:lnTo>
                    <a:pt x="183570" y="221030"/>
                  </a:lnTo>
                  <a:lnTo>
                    <a:pt x="189450" y="204080"/>
                  </a:lnTo>
                  <a:lnTo>
                    <a:pt x="190029" y="196596"/>
                  </a:lnTo>
                  <a:lnTo>
                    <a:pt x="187594" y="190901"/>
                  </a:lnTo>
                  <a:lnTo>
                    <a:pt x="177362" y="182693"/>
                  </a:lnTo>
                  <a:lnTo>
                    <a:pt x="170683" y="181632"/>
                  </a:lnTo>
                  <a:lnTo>
                    <a:pt x="155735" y="184218"/>
                  </a:lnTo>
                  <a:lnTo>
                    <a:pt x="128081" y="200348"/>
                  </a:lnTo>
                  <a:lnTo>
                    <a:pt x="117281" y="215113"/>
                  </a:lnTo>
                  <a:lnTo>
                    <a:pt x="113185" y="230378"/>
                  </a:lnTo>
                  <a:lnTo>
                    <a:pt x="113717" y="244217"/>
                  </a:lnTo>
                  <a:lnTo>
                    <a:pt x="116259" y="249459"/>
                  </a:lnTo>
                  <a:lnTo>
                    <a:pt x="124726" y="257167"/>
                  </a:lnTo>
                  <a:lnTo>
                    <a:pt x="137426" y="259181"/>
                  </a:lnTo>
                  <a:lnTo>
                    <a:pt x="151772" y="257019"/>
                  </a:lnTo>
                  <a:lnTo>
                    <a:pt x="174467" y="246014"/>
                  </a:lnTo>
                  <a:lnTo>
                    <a:pt x="177925" y="243602"/>
                  </a:lnTo>
                  <a:lnTo>
                    <a:pt x="180229" y="242700"/>
                  </a:lnTo>
                  <a:lnTo>
                    <a:pt x="181767" y="242804"/>
                  </a:lnTo>
                  <a:lnTo>
                    <a:pt x="182791" y="243579"/>
                  </a:lnTo>
                  <a:lnTo>
                    <a:pt x="183929" y="248202"/>
                  </a:lnTo>
                  <a:lnTo>
                    <a:pt x="184233" y="251412"/>
                  </a:lnTo>
                  <a:lnTo>
                    <a:pt x="188334" y="258739"/>
                  </a:lnTo>
                  <a:lnTo>
                    <a:pt x="194859" y="265994"/>
                  </a:lnTo>
                  <a:lnTo>
                    <a:pt x="202463" y="271571"/>
                  </a:lnTo>
                  <a:lnTo>
                    <a:pt x="218049" y="275306"/>
                  </a:lnTo>
                  <a:lnTo>
                    <a:pt x="231819" y="270536"/>
                  </a:lnTo>
                  <a:lnTo>
                    <a:pt x="247348" y="259948"/>
                  </a:lnTo>
                  <a:lnTo>
                    <a:pt x="271251" y="232038"/>
                  </a:lnTo>
                  <a:lnTo>
                    <a:pt x="291347" y="186844"/>
                  </a:lnTo>
                  <a:lnTo>
                    <a:pt x="301791" y="146787"/>
                  </a:lnTo>
                  <a:lnTo>
                    <a:pt x="309255" y="103114"/>
                  </a:lnTo>
                  <a:lnTo>
                    <a:pt x="313514" y="60656"/>
                  </a:lnTo>
                  <a:lnTo>
                    <a:pt x="311238" y="13925"/>
                  </a:lnTo>
                  <a:lnTo>
                    <a:pt x="308616" y="6326"/>
                  </a:lnTo>
                  <a:lnTo>
                    <a:pt x="305457" y="1260"/>
                  </a:lnTo>
                  <a:lnTo>
                    <a:pt x="301940" y="0"/>
                  </a:lnTo>
                  <a:lnTo>
                    <a:pt x="298185" y="1276"/>
                  </a:lnTo>
                  <a:lnTo>
                    <a:pt x="294270" y="4244"/>
                  </a:lnTo>
                  <a:lnTo>
                    <a:pt x="282018" y="35388"/>
                  </a:lnTo>
                  <a:lnTo>
                    <a:pt x="273656" y="72183"/>
                  </a:lnTo>
                  <a:lnTo>
                    <a:pt x="267353" y="115348"/>
                  </a:lnTo>
                  <a:lnTo>
                    <a:pt x="266903" y="158050"/>
                  </a:lnTo>
                  <a:lnTo>
                    <a:pt x="272818" y="194903"/>
                  </a:lnTo>
                  <a:lnTo>
                    <a:pt x="286167" y="241537"/>
                  </a:lnTo>
                  <a:lnTo>
                    <a:pt x="299059" y="274639"/>
                  </a:lnTo>
                  <a:lnTo>
                    <a:pt x="311840" y="295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417">
            <a:extLst>
              <a:ext uri="{FF2B5EF4-FFF2-40B4-BE49-F238E27FC236}">
                <a16:creationId xmlns:a16="http://schemas.microsoft.com/office/drawing/2014/main" xmlns="" id="{8C10C972-1D98-49B8-8BA5-AAF0572A571E}"/>
              </a:ext>
            </a:extLst>
          </p:cNvPr>
          <p:cNvGrpSpPr/>
          <p:nvPr/>
        </p:nvGrpSpPr>
        <p:grpSpPr>
          <a:xfrm>
            <a:off x="7733656" y="4427235"/>
            <a:ext cx="1867545" cy="532116"/>
            <a:chOff x="7733656" y="4427235"/>
            <a:chExt cx="1867545" cy="532116"/>
          </a:xfrm>
        </p:grpSpPr>
        <p:sp>
          <p:nvSpPr>
            <p:cNvPr id="182" name="SMARTInkShape-2105">
              <a:extLst>
                <a:ext uri="{FF2B5EF4-FFF2-40B4-BE49-F238E27FC236}">
                  <a16:creationId xmlns:a16="http://schemas.microsoft.com/office/drawing/2014/main" xmlns="" id="{5D4DC942-3D5B-4D71-83E6-8A3A9CF547B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997950" y="4581842"/>
              <a:ext cx="95251" cy="131640"/>
            </a:xfrm>
            <a:custGeom>
              <a:avLst/>
              <a:gdLst/>
              <a:ahLst/>
              <a:cxnLst/>
              <a:rect l="0" t="0" r="0" b="0"/>
              <a:pathLst>
                <a:path w="95251" h="131640">
                  <a:moveTo>
                    <a:pt x="0" y="15558"/>
                  </a:moveTo>
                  <a:lnTo>
                    <a:pt x="0" y="15558"/>
                  </a:lnTo>
                  <a:lnTo>
                    <a:pt x="0" y="6719"/>
                  </a:lnTo>
                  <a:lnTo>
                    <a:pt x="1881" y="2693"/>
                  </a:lnTo>
                  <a:lnTo>
                    <a:pt x="3370" y="631"/>
                  </a:lnTo>
                  <a:lnTo>
                    <a:pt x="5775" y="668"/>
                  </a:lnTo>
                  <a:lnTo>
                    <a:pt x="12209" y="4471"/>
                  </a:lnTo>
                  <a:lnTo>
                    <a:pt x="26939" y="50029"/>
                  </a:lnTo>
                  <a:lnTo>
                    <a:pt x="39266" y="95274"/>
                  </a:lnTo>
                  <a:lnTo>
                    <a:pt x="44132" y="125927"/>
                  </a:lnTo>
                  <a:lnTo>
                    <a:pt x="45649" y="129354"/>
                  </a:lnTo>
                  <a:lnTo>
                    <a:pt x="47365" y="131639"/>
                  </a:lnTo>
                  <a:lnTo>
                    <a:pt x="49216" y="130339"/>
                  </a:lnTo>
                  <a:lnTo>
                    <a:pt x="55191" y="114321"/>
                  </a:lnTo>
                  <a:lnTo>
                    <a:pt x="65413" y="73898"/>
                  </a:lnTo>
                  <a:lnTo>
                    <a:pt x="74069" y="28885"/>
                  </a:lnTo>
                  <a:lnTo>
                    <a:pt x="76484" y="4366"/>
                  </a:lnTo>
                  <a:lnTo>
                    <a:pt x="77801" y="1747"/>
                  </a:lnTo>
                  <a:lnTo>
                    <a:pt x="79384" y="0"/>
                  </a:lnTo>
                  <a:lnTo>
                    <a:pt x="81849" y="953"/>
                  </a:lnTo>
                  <a:lnTo>
                    <a:pt x="95250" y="15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106">
              <a:extLst>
                <a:ext uri="{FF2B5EF4-FFF2-40B4-BE49-F238E27FC236}">
                  <a16:creationId xmlns:a16="http://schemas.microsoft.com/office/drawing/2014/main" xmlns="" id="{969691C8-41A0-42AE-99C0-5B0010E8125E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141561" y="4427235"/>
              <a:ext cx="176280" cy="284466"/>
            </a:xfrm>
            <a:custGeom>
              <a:avLst/>
              <a:gdLst/>
              <a:ahLst/>
              <a:cxnLst/>
              <a:rect l="0" t="0" r="0" b="0"/>
              <a:pathLst>
                <a:path w="176280" h="284466">
                  <a:moveTo>
                    <a:pt x="53239" y="195565"/>
                  </a:moveTo>
                  <a:lnTo>
                    <a:pt x="53239" y="195565"/>
                  </a:lnTo>
                  <a:lnTo>
                    <a:pt x="48875" y="185426"/>
                  </a:lnTo>
                  <a:lnTo>
                    <a:pt x="41499" y="159908"/>
                  </a:lnTo>
                  <a:lnTo>
                    <a:pt x="39768" y="160505"/>
                  </a:lnTo>
                  <a:lnTo>
                    <a:pt x="19575" y="178727"/>
                  </a:lnTo>
                  <a:lnTo>
                    <a:pt x="8614" y="206333"/>
                  </a:lnTo>
                  <a:lnTo>
                    <a:pt x="0" y="242037"/>
                  </a:lnTo>
                  <a:lnTo>
                    <a:pt x="885" y="254084"/>
                  </a:lnTo>
                  <a:lnTo>
                    <a:pt x="2108" y="257862"/>
                  </a:lnTo>
                  <a:lnTo>
                    <a:pt x="3630" y="260379"/>
                  </a:lnTo>
                  <a:lnTo>
                    <a:pt x="5349" y="262058"/>
                  </a:lnTo>
                  <a:lnTo>
                    <a:pt x="8612" y="261766"/>
                  </a:lnTo>
                  <a:lnTo>
                    <a:pt x="17882" y="257678"/>
                  </a:lnTo>
                  <a:lnTo>
                    <a:pt x="35002" y="244073"/>
                  </a:lnTo>
                  <a:lnTo>
                    <a:pt x="51313" y="218176"/>
                  </a:lnTo>
                  <a:lnTo>
                    <a:pt x="51955" y="217695"/>
                  </a:lnTo>
                  <a:lnTo>
                    <a:pt x="52382" y="218079"/>
                  </a:lnTo>
                  <a:lnTo>
                    <a:pt x="52668" y="219041"/>
                  </a:lnTo>
                  <a:lnTo>
                    <a:pt x="54538" y="239452"/>
                  </a:lnTo>
                  <a:lnTo>
                    <a:pt x="67530" y="262945"/>
                  </a:lnTo>
                  <a:lnTo>
                    <a:pt x="72056" y="267845"/>
                  </a:lnTo>
                  <a:lnTo>
                    <a:pt x="74249" y="269152"/>
                  </a:lnTo>
                  <a:lnTo>
                    <a:pt x="77124" y="267906"/>
                  </a:lnTo>
                  <a:lnTo>
                    <a:pt x="84080" y="260878"/>
                  </a:lnTo>
                  <a:lnTo>
                    <a:pt x="102866" y="225452"/>
                  </a:lnTo>
                  <a:lnTo>
                    <a:pt x="121862" y="192385"/>
                  </a:lnTo>
                  <a:lnTo>
                    <a:pt x="138772" y="154170"/>
                  </a:lnTo>
                  <a:lnTo>
                    <a:pt x="153342" y="115078"/>
                  </a:lnTo>
                  <a:lnTo>
                    <a:pt x="166874" y="78890"/>
                  </a:lnTo>
                  <a:lnTo>
                    <a:pt x="176279" y="33524"/>
                  </a:lnTo>
                  <a:lnTo>
                    <a:pt x="175694" y="6755"/>
                  </a:lnTo>
                  <a:lnTo>
                    <a:pt x="173681" y="2664"/>
                  </a:lnTo>
                  <a:lnTo>
                    <a:pt x="170928" y="642"/>
                  </a:lnTo>
                  <a:lnTo>
                    <a:pt x="167682" y="0"/>
                  </a:lnTo>
                  <a:lnTo>
                    <a:pt x="164812" y="2394"/>
                  </a:lnTo>
                  <a:lnTo>
                    <a:pt x="159742" y="12580"/>
                  </a:lnTo>
                  <a:lnTo>
                    <a:pt x="150738" y="59440"/>
                  </a:lnTo>
                  <a:lnTo>
                    <a:pt x="146430" y="95083"/>
                  </a:lnTo>
                  <a:lnTo>
                    <a:pt x="144046" y="132562"/>
                  </a:lnTo>
                  <a:lnTo>
                    <a:pt x="142986" y="168975"/>
                  </a:lnTo>
                  <a:lnTo>
                    <a:pt x="142389" y="215830"/>
                  </a:lnTo>
                  <a:lnTo>
                    <a:pt x="144070" y="260220"/>
                  </a:lnTo>
                  <a:lnTo>
                    <a:pt x="147230" y="273689"/>
                  </a:lnTo>
                  <a:lnTo>
                    <a:pt x="154839" y="284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107">
              <a:extLst>
                <a:ext uri="{FF2B5EF4-FFF2-40B4-BE49-F238E27FC236}">
                  <a16:creationId xmlns:a16="http://schemas.microsoft.com/office/drawing/2014/main" xmlns="" id="{6412828A-F603-42A7-9B7F-8E051E05BB5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372864" y="4582000"/>
              <a:ext cx="228337" cy="113950"/>
            </a:xfrm>
            <a:custGeom>
              <a:avLst/>
              <a:gdLst/>
              <a:ahLst/>
              <a:cxnLst/>
              <a:rect l="0" t="0" r="0" b="0"/>
              <a:pathLst>
                <a:path w="228337" h="113950">
                  <a:moveTo>
                    <a:pt x="12436" y="21750"/>
                  </a:moveTo>
                  <a:lnTo>
                    <a:pt x="12436" y="21750"/>
                  </a:lnTo>
                  <a:lnTo>
                    <a:pt x="12435" y="15008"/>
                  </a:lnTo>
                  <a:lnTo>
                    <a:pt x="10555" y="9816"/>
                  </a:lnTo>
                  <a:lnTo>
                    <a:pt x="9065" y="7444"/>
                  </a:lnTo>
                  <a:lnTo>
                    <a:pt x="8072" y="6569"/>
                  </a:lnTo>
                  <a:lnTo>
                    <a:pt x="7410" y="6690"/>
                  </a:lnTo>
                  <a:lnTo>
                    <a:pt x="6968" y="7476"/>
                  </a:lnTo>
                  <a:lnTo>
                    <a:pt x="5432" y="47226"/>
                  </a:lnTo>
                  <a:lnTo>
                    <a:pt x="625" y="89659"/>
                  </a:lnTo>
                  <a:lnTo>
                    <a:pt x="0" y="106704"/>
                  </a:lnTo>
                  <a:lnTo>
                    <a:pt x="1324" y="110136"/>
                  </a:lnTo>
                  <a:lnTo>
                    <a:pt x="3617" y="112424"/>
                  </a:lnTo>
                  <a:lnTo>
                    <a:pt x="6557" y="113949"/>
                  </a:lnTo>
                  <a:lnTo>
                    <a:pt x="10633" y="112849"/>
                  </a:lnTo>
                  <a:lnTo>
                    <a:pt x="34265" y="93994"/>
                  </a:lnTo>
                  <a:lnTo>
                    <a:pt x="53947" y="71378"/>
                  </a:lnTo>
                  <a:lnTo>
                    <a:pt x="74138" y="37633"/>
                  </a:lnTo>
                  <a:lnTo>
                    <a:pt x="70674" y="50566"/>
                  </a:lnTo>
                  <a:lnTo>
                    <a:pt x="70774" y="61368"/>
                  </a:lnTo>
                  <a:lnTo>
                    <a:pt x="78488" y="91800"/>
                  </a:lnTo>
                  <a:lnTo>
                    <a:pt x="82479" y="98744"/>
                  </a:lnTo>
                  <a:lnTo>
                    <a:pt x="84531" y="100596"/>
                  </a:lnTo>
                  <a:lnTo>
                    <a:pt x="87311" y="101125"/>
                  </a:lnTo>
                  <a:lnTo>
                    <a:pt x="94162" y="99831"/>
                  </a:lnTo>
                  <a:lnTo>
                    <a:pt x="112694" y="88394"/>
                  </a:lnTo>
                  <a:lnTo>
                    <a:pt x="150635" y="45612"/>
                  </a:lnTo>
                  <a:lnTo>
                    <a:pt x="170498" y="11255"/>
                  </a:lnTo>
                  <a:lnTo>
                    <a:pt x="171432" y="6286"/>
                  </a:lnTo>
                  <a:lnTo>
                    <a:pt x="170644" y="2974"/>
                  </a:lnTo>
                  <a:lnTo>
                    <a:pt x="168708" y="766"/>
                  </a:lnTo>
                  <a:lnTo>
                    <a:pt x="166006" y="0"/>
                  </a:lnTo>
                  <a:lnTo>
                    <a:pt x="159241" y="1030"/>
                  </a:lnTo>
                  <a:lnTo>
                    <a:pt x="140758" y="12318"/>
                  </a:lnTo>
                  <a:lnTo>
                    <a:pt x="131086" y="26965"/>
                  </a:lnTo>
                  <a:lnTo>
                    <a:pt x="123556" y="51282"/>
                  </a:lnTo>
                  <a:lnTo>
                    <a:pt x="122499" y="58371"/>
                  </a:lnTo>
                  <a:lnTo>
                    <a:pt x="125089" y="70011"/>
                  </a:lnTo>
                  <a:lnTo>
                    <a:pt x="127754" y="75091"/>
                  </a:lnTo>
                  <a:lnTo>
                    <a:pt x="136361" y="82616"/>
                  </a:lnTo>
                  <a:lnTo>
                    <a:pt x="141620" y="85611"/>
                  </a:lnTo>
                  <a:lnTo>
                    <a:pt x="180475" y="91122"/>
                  </a:lnTo>
                  <a:lnTo>
                    <a:pt x="228336" y="9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108">
              <a:extLst>
                <a:ext uri="{FF2B5EF4-FFF2-40B4-BE49-F238E27FC236}">
                  <a16:creationId xmlns:a16="http://schemas.microsoft.com/office/drawing/2014/main" xmlns="" id="{FE4A88EB-3381-4445-BAF5-9CD1022E45B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733656" y="4813300"/>
              <a:ext cx="1264295" cy="48109"/>
            </a:xfrm>
            <a:custGeom>
              <a:avLst/>
              <a:gdLst/>
              <a:ahLst/>
              <a:cxnLst/>
              <a:rect l="0" t="0" r="0" b="0"/>
              <a:pathLst>
                <a:path w="1264295" h="48109">
                  <a:moveTo>
                    <a:pt x="26044" y="44450"/>
                  </a:moveTo>
                  <a:lnTo>
                    <a:pt x="26044" y="44450"/>
                  </a:lnTo>
                  <a:lnTo>
                    <a:pt x="0" y="44450"/>
                  </a:lnTo>
                  <a:lnTo>
                    <a:pt x="37624" y="44450"/>
                  </a:lnTo>
                  <a:lnTo>
                    <a:pt x="74229" y="44450"/>
                  </a:lnTo>
                  <a:lnTo>
                    <a:pt x="99795" y="44450"/>
                  </a:lnTo>
                  <a:lnTo>
                    <a:pt x="128128" y="44450"/>
                  </a:lnTo>
                  <a:lnTo>
                    <a:pt x="161834" y="45155"/>
                  </a:lnTo>
                  <a:lnTo>
                    <a:pt x="199120" y="46331"/>
                  </a:lnTo>
                  <a:lnTo>
                    <a:pt x="238795" y="47821"/>
                  </a:lnTo>
                  <a:lnTo>
                    <a:pt x="284294" y="48108"/>
                  </a:lnTo>
                  <a:lnTo>
                    <a:pt x="333677" y="47594"/>
                  </a:lnTo>
                  <a:lnTo>
                    <a:pt x="385650" y="46546"/>
                  </a:lnTo>
                  <a:lnTo>
                    <a:pt x="444287" y="45142"/>
                  </a:lnTo>
                  <a:lnTo>
                    <a:pt x="507367" y="43500"/>
                  </a:lnTo>
                  <a:lnTo>
                    <a:pt x="573409" y="41700"/>
                  </a:lnTo>
                  <a:lnTo>
                    <a:pt x="638604" y="39089"/>
                  </a:lnTo>
                  <a:lnTo>
                    <a:pt x="703234" y="35937"/>
                  </a:lnTo>
                  <a:lnTo>
                    <a:pt x="767488" y="32425"/>
                  </a:lnTo>
                  <a:lnTo>
                    <a:pt x="827256" y="29378"/>
                  </a:lnTo>
                  <a:lnTo>
                    <a:pt x="884035" y="26641"/>
                  </a:lnTo>
                  <a:lnTo>
                    <a:pt x="938822" y="24111"/>
                  </a:lnTo>
                  <a:lnTo>
                    <a:pt x="988046" y="21718"/>
                  </a:lnTo>
                  <a:lnTo>
                    <a:pt x="1033562" y="19417"/>
                  </a:lnTo>
                  <a:lnTo>
                    <a:pt x="1076605" y="17178"/>
                  </a:lnTo>
                  <a:lnTo>
                    <a:pt x="1112357" y="14980"/>
                  </a:lnTo>
                  <a:lnTo>
                    <a:pt x="1143246" y="12809"/>
                  </a:lnTo>
                  <a:lnTo>
                    <a:pt x="1170896" y="10656"/>
                  </a:lnTo>
                  <a:lnTo>
                    <a:pt x="1212906" y="8264"/>
                  </a:lnTo>
                  <a:lnTo>
                    <a:pt x="1249068" y="5036"/>
                  </a:lnTo>
                  <a:lnTo>
                    <a:pt x="12642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109">
              <a:extLst>
                <a:ext uri="{FF2B5EF4-FFF2-40B4-BE49-F238E27FC236}">
                  <a16:creationId xmlns:a16="http://schemas.microsoft.com/office/drawing/2014/main" xmlns="" id="{7D4A29A0-6D89-4ECE-8D7C-AB88D6B68B9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759700" y="4883150"/>
              <a:ext cx="1212851" cy="76201"/>
            </a:xfrm>
            <a:custGeom>
              <a:avLst/>
              <a:gdLst/>
              <a:ahLst/>
              <a:cxnLst/>
              <a:rect l="0" t="0" r="0" b="0"/>
              <a:pathLst>
                <a:path w="1212851" h="76201">
                  <a:moveTo>
                    <a:pt x="0" y="76200"/>
                  </a:moveTo>
                  <a:lnTo>
                    <a:pt x="0" y="76200"/>
                  </a:lnTo>
                  <a:lnTo>
                    <a:pt x="36061" y="75494"/>
                  </a:lnTo>
                  <a:lnTo>
                    <a:pt x="79997" y="72829"/>
                  </a:lnTo>
                  <a:lnTo>
                    <a:pt x="111892" y="70425"/>
                  </a:lnTo>
                  <a:lnTo>
                    <a:pt x="149384" y="67411"/>
                  </a:lnTo>
                  <a:lnTo>
                    <a:pt x="190605" y="63991"/>
                  </a:lnTo>
                  <a:lnTo>
                    <a:pt x="238548" y="60299"/>
                  </a:lnTo>
                  <a:lnTo>
                    <a:pt x="290971" y="56427"/>
                  </a:lnTo>
                  <a:lnTo>
                    <a:pt x="346380" y="52435"/>
                  </a:lnTo>
                  <a:lnTo>
                    <a:pt x="405898" y="47656"/>
                  </a:lnTo>
                  <a:lnTo>
                    <a:pt x="468154" y="42354"/>
                  </a:lnTo>
                  <a:lnTo>
                    <a:pt x="532236" y="36702"/>
                  </a:lnTo>
                  <a:lnTo>
                    <a:pt x="597536" y="32229"/>
                  </a:lnTo>
                  <a:lnTo>
                    <a:pt x="663646" y="28542"/>
                  </a:lnTo>
                  <a:lnTo>
                    <a:pt x="730297" y="25378"/>
                  </a:lnTo>
                  <a:lnTo>
                    <a:pt x="793076" y="21858"/>
                  </a:lnTo>
                  <a:lnTo>
                    <a:pt x="853272" y="18100"/>
                  </a:lnTo>
                  <a:lnTo>
                    <a:pt x="911748" y="14183"/>
                  </a:lnTo>
                  <a:lnTo>
                    <a:pt x="962727" y="10866"/>
                  </a:lnTo>
                  <a:lnTo>
                    <a:pt x="1008707" y="7950"/>
                  </a:lnTo>
                  <a:lnTo>
                    <a:pt x="1051354" y="5300"/>
                  </a:lnTo>
                  <a:lnTo>
                    <a:pt x="1088253" y="3533"/>
                  </a:lnTo>
                  <a:lnTo>
                    <a:pt x="1121318" y="2355"/>
                  </a:lnTo>
                  <a:lnTo>
                    <a:pt x="1151829" y="1570"/>
                  </a:lnTo>
                  <a:lnTo>
                    <a:pt x="1212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418">
            <a:extLst>
              <a:ext uri="{FF2B5EF4-FFF2-40B4-BE49-F238E27FC236}">
                <a16:creationId xmlns:a16="http://schemas.microsoft.com/office/drawing/2014/main" xmlns="" id="{173EADE3-F0D6-4A19-AE22-2045C8BDF92B}"/>
              </a:ext>
            </a:extLst>
          </p:cNvPr>
          <p:cNvGrpSpPr/>
          <p:nvPr/>
        </p:nvGrpSpPr>
        <p:grpSpPr>
          <a:xfrm>
            <a:off x="9823450" y="4530916"/>
            <a:ext cx="901701" cy="363907"/>
            <a:chOff x="9823450" y="4530916"/>
            <a:chExt cx="901701" cy="363907"/>
          </a:xfrm>
        </p:grpSpPr>
        <p:sp>
          <p:nvSpPr>
            <p:cNvPr id="188" name="SMARTInkShape-2110">
              <a:extLst>
                <a:ext uri="{FF2B5EF4-FFF2-40B4-BE49-F238E27FC236}">
                  <a16:creationId xmlns:a16="http://schemas.microsoft.com/office/drawing/2014/main" xmlns="" id="{33C10A0A-2A87-4797-9DDC-0578656BBB1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823450" y="45783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7630" y="5775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111">
              <a:extLst>
                <a:ext uri="{FF2B5EF4-FFF2-40B4-BE49-F238E27FC236}">
                  <a16:creationId xmlns:a16="http://schemas.microsoft.com/office/drawing/2014/main" xmlns="" id="{ACA87A74-5654-4065-B5B5-A5C18770F61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829800" y="46926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6907" y="5026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112">
              <a:extLst>
                <a:ext uri="{FF2B5EF4-FFF2-40B4-BE49-F238E27FC236}">
                  <a16:creationId xmlns:a16="http://schemas.microsoft.com/office/drawing/2014/main" xmlns="" id="{AB4DE3F3-D6E1-456E-84BD-8611BF74FDE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098453" y="4530916"/>
              <a:ext cx="212136" cy="231136"/>
            </a:xfrm>
            <a:custGeom>
              <a:avLst/>
              <a:gdLst/>
              <a:ahLst/>
              <a:cxnLst/>
              <a:rect l="0" t="0" r="0" b="0"/>
              <a:pathLst>
                <a:path w="212136" h="231136">
                  <a:moveTo>
                    <a:pt x="17097" y="28384"/>
                  </a:moveTo>
                  <a:lnTo>
                    <a:pt x="17097" y="28384"/>
                  </a:lnTo>
                  <a:lnTo>
                    <a:pt x="17097" y="22296"/>
                  </a:lnTo>
                  <a:lnTo>
                    <a:pt x="56776" y="11218"/>
                  </a:lnTo>
                  <a:lnTo>
                    <a:pt x="93451" y="5737"/>
                  </a:lnTo>
                  <a:lnTo>
                    <a:pt x="130737" y="3094"/>
                  </a:lnTo>
                  <a:lnTo>
                    <a:pt x="171535" y="0"/>
                  </a:lnTo>
                  <a:lnTo>
                    <a:pt x="212135" y="2932"/>
                  </a:lnTo>
                  <a:lnTo>
                    <a:pt x="212034" y="3655"/>
                  </a:lnTo>
                  <a:lnTo>
                    <a:pt x="177807" y="47948"/>
                  </a:lnTo>
                  <a:lnTo>
                    <a:pt x="137936" y="88040"/>
                  </a:lnTo>
                  <a:lnTo>
                    <a:pt x="90369" y="134417"/>
                  </a:lnTo>
                  <a:lnTo>
                    <a:pt x="48687" y="173010"/>
                  </a:lnTo>
                  <a:lnTo>
                    <a:pt x="4640" y="218037"/>
                  </a:lnTo>
                  <a:lnTo>
                    <a:pt x="977" y="223917"/>
                  </a:lnTo>
                  <a:lnTo>
                    <a:pt x="0" y="226472"/>
                  </a:lnTo>
                  <a:lnTo>
                    <a:pt x="55" y="228176"/>
                  </a:lnTo>
                  <a:lnTo>
                    <a:pt x="796" y="229312"/>
                  </a:lnTo>
                  <a:lnTo>
                    <a:pt x="1996" y="230069"/>
                  </a:lnTo>
                  <a:lnTo>
                    <a:pt x="7057" y="231135"/>
                  </a:lnTo>
                  <a:lnTo>
                    <a:pt x="52030" y="225609"/>
                  </a:lnTo>
                  <a:lnTo>
                    <a:pt x="98551" y="221937"/>
                  </a:lnTo>
                  <a:lnTo>
                    <a:pt x="137422" y="219789"/>
                  </a:lnTo>
                  <a:lnTo>
                    <a:pt x="183996" y="218937"/>
                  </a:lnTo>
                  <a:lnTo>
                    <a:pt x="198226" y="218884"/>
                  </a:lnTo>
                  <a:lnTo>
                    <a:pt x="201786" y="217002"/>
                  </a:lnTo>
                  <a:lnTo>
                    <a:pt x="207597" y="212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113">
              <a:extLst>
                <a:ext uri="{FF2B5EF4-FFF2-40B4-BE49-F238E27FC236}">
                  <a16:creationId xmlns:a16="http://schemas.microsoft.com/office/drawing/2014/main" xmlns="" id="{56480937-46BB-4649-8609-311778B23C8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361638" y="4686300"/>
              <a:ext cx="109513" cy="153392"/>
            </a:xfrm>
            <a:custGeom>
              <a:avLst/>
              <a:gdLst/>
              <a:ahLst/>
              <a:cxnLst/>
              <a:rect l="0" t="0" r="0" b="0"/>
              <a:pathLst>
                <a:path w="109513" h="153392">
                  <a:moveTo>
                    <a:pt x="103162" y="0"/>
                  </a:moveTo>
                  <a:lnTo>
                    <a:pt x="103162" y="0"/>
                  </a:lnTo>
                  <a:lnTo>
                    <a:pt x="101751" y="34318"/>
                  </a:lnTo>
                  <a:lnTo>
                    <a:pt x="85485" y="74587"/>
                  </a:lnTo>
                  <a:lnTo>
                    <a:pt x="51150" y="107738"/>
                  </a:lnTo>
                  <a:lnTo>
                    <a:pt x="35596" y="118439"/>
                  </a:lnTo>
                  <a:lnTo>
                    <a:pt x="21627" y="123195"/>
                  </a:lnTo>
                  <a:lnTo>
                    <a:pt x="16349" y="123052"/>
                  </a:lnTo>
                  <a:lnTo>
                    <a:pt x="12125" y="121546"/>
                  </a:lnTo>
                  <a:lnTo>
                    <a:pt x="8604" y="119131"/>
                  </a:lnTo>
                  <a:lnTo>
                    <a:pt x="2811" y="110803"/>
                  </a:lnTo>
                  <a:lnTo>
                    <a:pt x="277" y="105618"/>
                  </a:lnTo>
                  <a:lnTo>
                    <a:pt x="0" y="100045"/>
                  </a:lnTo>
                  <a:lnTo>
                    <a:pt x="3455" y="88209"/>
                  </a:lnTo>
                  <a:lnTo>
                    <a:pt x="13333" y="73016"/>
                  </a:lnTo>
                  <a:lnTo>
                    <a:pt x="25198" y="62948"/>
                  </a:lnTo>
                  <a:lnTo>
                    <a:pt x="30019" y="61721"/>
                  </a:lnTo>
                  <a:lnTo>
                    <a:pt x="41021" y="62239"/>
                  </a:lnTo>
                  <a:lnTo>
                    <a:pt x="51085" y="66702"/>
                  </a:lnTo>
                  <a:lnTo>
                    <a:pt x="55743" y="69868"/>
                  </a:lnTo>
                  <a:lnTo>
                    <a:pt x="62801" y="79030"/>
                  </a:lnTo>
                  <a:lnTo>
                    <a:pt x="85213" y="126283"/>
                  </a:lnTo>
                  <a:lnTo>
                    <a:pt x="96678" y="149866"/>
                  </a:lnTo>
                  <a:lnTo>
                    <a:pt x="98840" y="152828"/>
                  </a:lnTo>
                  <a:lnTo>
                    <a:pt x="100986" y="153391"/>
                  </a:lnTo>
                  <a:lnTo>
                    <a:pt x="103123" y="152355"/>
                  </a:lnTo>
                  <a:lnTo>
                    <a:pt x="109512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114">
              <a:extLst>
                <a:ext uri="{FF2B5EF4-FFF2-40B4-BE49-F238E27FC236}">
                  <a16:creationId xmlns:a16="http://schemas.microsoft.com/office/drawing/2014/main" xmlns="" id="{BF9988E4-9C63-41B0-B2A7-09BF24F70A9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517305" y="4687183"/>
              <a:ext cx="93284" cy="187468"/>
            </a:xfrm>
            <a:custGeom>
              <a:avLst/>
              <a:gdLst/>
              <a:ahLst/>
              <a:cxnLst/>
              <a:rect l="0" t="0" r="0" b="0"/>
              <a:pathLst>
                <a:path w="93284" h="187468">
                  <a:moveTo>
                    <a:pt x="87195" y="5467"/>
                  </a:moveTo>
                  <a:lnTo>
                    <a:pt x="87195" y="5467"/>
                  </a:lnTo>
                  <a:lnTo>
                    <a:pt x="92662" y="0"/>
                  </a:lnTo>
                  <a:lnTo>
                    <a:pt x="93283" y="6120"/>
                  </a:lnTo>
                  <a:lnTo>
                    <a:pt x="86725" y="23613"/>
                  </a:lnTo>
                  <a:lnTo>
                    <a:pt x="62779" y="66818"/>
                  </a:lnTo>
                  <a:lnTo>
                    <a:pt x="45056" y="114247"/>
                  </a:lnTo>
                  <a:lnTo>
                    <a:pt x="18695" y="161330"/>
                  </a:lnTo>
                  <a:lnTo>
                    <a:pt x="0" y="187450"/>
                  </a:lnTo>
                  <a:lnTo>
                    <a:pt x="138" y="187467"/>
                  </a:lnTo>
                  <a:lnTo>
                    <a:pt x="4645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115">
              <a:extLst>
                <a:ext uri="{FF2B5EF4-FFF2-40B4-BE49-F238E27FC236}">
                  <a16:creationId xmlns:a16="http://schemas.microsoft.com/office/drawing/2014/main" xmlns="" id="{4A2B14D9-1EB1-4C0E-B5FB-18BB57A5D8D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624443" y="4782173"/>
              <a:ext cx="100708" cy="112650"/>
            </a:xfrm>
            <a:custGeom>
              <a:avLst/>
              <a:gdLst/>
              <a:ahLst/>
              <a:cxnLst/>
              <a:rect l="0" t="0" r="0" b="0"/>
              <a:pathLst>
                <a:path w="100708" h="112650">
                  <a:moveTo>
                    <a:pt x="18157" y="24777"/>
                  </a:moveTo>
                  <a:lnTo>
                    <a:pt x="18157" y="24777"/>
                  </a:lnTo>
                  <a:lnTo>
                    <a:pt x="14787" y="21406"/>
                  </a:lnTo>
                  <a:lnTo>
                    <a:pt x="14498" y="19708"/>
                  </a:lnTo>
                  <a:lnTo>
                    <a:pt x="20907" y="6479"/>
                  </a:lnTo>
                  <a:lnTo>
                    <a:pt x="23519" y="4112"/>
                  </a:lnTo>
                  <a:lnTo>
                    <a:pt x="30182" y="1481"/>
                  </a:lnTo>
                  <a:lnTo>
                    <a:pt x="41867" y="0"/>
                  </a:lnTo>
                  <a:lnTo>
                    <a:pt x="45253" y="1204"/>
                  </a:lnTo>
                  <a:lnTo>
                    <a:pt x="61410" y="13737"/>
                  </a:lnTo>
                  <a:lnTo>
                    <a:pt x="63221" y="17417"/>
                  </a:lnTo>
                  <a:lnTo>
                    <a:pt x="63350" y="27150"/>
                  </a:lnTo>
                  <a:lnTo>
                    <a:pt x="56085" y="44530"/>
                  </a:lnTo>
                  <a:lnTo>
                    <a:pt x="44995" y="63085"/>
                  </a:lnTo>
                  <a:lnTo>
                    <a:pt x="3629" y="98938"/>
                  </a:lnTo>
                  <a:lnTo>
                    <a:pt x="0" y="105671"/>
                  </a:lnTo>
                  <a:lnTo>
                    <a:pt x="1113" y="106929"/>
                  </a:lnTo>
                  <a:lnTo>
                    <a:pt x="6114" y="110207"/>
                  </a:lnTo>
                  <a:lnTo>
                    <a:pt x="20233" y="112649"/>
                  </a:lnTo>
                  <a:lnTo>
                    <a:pt x="59810" y="104748"/>
                  </a:lnTo>
                  <a:lnTo>
                    <a:pt x="97515" y="94161"/>
                  </a:lnTo>
                  <a:lnTo>
                    <a:pt x="98579" y="92905"/>
                  </a:lnTo>
                  <a:lnTo>
                    <a:pt x="100707" y="88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419">
            <a:extLst>
              <a:ext uri="{FF2B5EF4-FFF2-40B4-BE49-F238E27FC236}">
                <a16:creationId xmlns:a16="http://schemas.microsoft.com/office/drawing/2014/main" xmlns="" id="{3C98C7E3-2FE1-4EE2-8BD0-05B90AEEBC82}"/>
              </a:ext>
            </a:extLst>
          </p:cNvPr>
          <p:cNvGrpSpPr/>
          <p:nvPr/>
        </p:nvGrpSpPr>
        <p:grpSpPr>
          <a:xfrm>
            <a:off x="2082800" y="5610918"/>
            <a:ext cx="996951" cy="497783"/>
            <a:chOff x="2082800" y="5610918"/>
            <a:chExt cx="996951" cy="497783"/>
          </a:xfrm>
        </p:grpSpPr>
        <p:sp>
          <p:nvSpPr>
            <p:cNvPr id="195" name="SMARTInkShape-2116">
              <a:extLst>
                <a:ext uri="{FF2B5EF4-FFF2-40B4-BE49-F238E27FC236}">
                  <a16:creationId xmlns:a16="http://schemas.microsoft.com/office/drawing/2014/main" xmlns="" id="{4124B73B-9686-4E45-868A-71C9D204570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222500" y="5715000"/>
              <a:ext cx="50801" cy="273051"/>
            </a:xfrm>
            <a:custGeom>
              <a:avLst/>
              <a:gdLst/>
              <a:ahLst/>
              <a:cxnLst/>
              <a:rect l="0" t="0" r="0" b="0"/>
              <a:pathLst>
                <a:path w="50801" h="273051">
                  <a:moveTo>
                    <a:pt x="0" y="0"/>
                  </a:moveTo>
                  <a:lnTo>
                    <a:pt x="0" y="0"/>
                  </a:lnTo>
                  <a:lnTo>
                    <a:pt x="14747" y="40164"/>
                  </a:lnTo>
                  <a:lnTo>
                    <a:pt x="22076" y="72884"/>
                  </a:lnTo>
                  <a:lnTo>
                    <a:pt x="26006" y="99388"/>
                  </a:lnTo>
                  <a:lnTo>
                    <a:pt x="30038" y="129759"/>
                  </a:lnTo>
                  <a:lnTo>
                    <a:pt x="32725" y="155650"/>
                  </a:lnTo>
                  <a:lnTo>
                    <a:pt x="35711" y="199471"/>
                  </a:lnTo>
                  <a:lnTo>
                    <a:pt x="40763" y="242390"/>
                  </a:lnTo>
                  <a:lnTo>
                    <a:pt x="5080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117">
              <a:extLst>
                <a:ext uri="{FF2B5EF4-FFF2-40B4-BE49-F238E27FC236}">
                  <a16:creationId xmlns:a16="http://schemas.microsoft.com/office/drawing/2014/main" xmlns="" id="{8F9FE2B8-0D01-4E40-96DE-4B756A9A725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082800" y="5649709"/>
              <a:ext cx="266701" cy="147842"/>
            </a:xfrm>
            <a:custGeom>
              <a:avLst/>
              <a:gdLst/>
              <a:ahLst/>
              <a:cxnLst/>
              <a:rect l="0" t="0" r="0" b="0"/>
              <a:pathLst>
                <a:path w="266701" h="147842">
                  <a:moveTo>
                    <a:pt x="0" y="147841"/>
                  </a:moveTo>
                  <a:lnTo>
                    <a:pt x="0" y="147841"/>
                  </a:lnTo>
                  <a:lnTo>
                    <a:pt x="0" y="144470"/>
                  </a:lnTo>
                  <a:lnTo>
                    <a:pt x="3763" y="140934"/>
                  </a:lnTo>
                  <a:lnTo>
                    <a:pt x="39693" y="114920"/>
                  </a:lnTo>
                  <a:lnTo>
                    <a:pt x="69852" y="96756"/>
                  </a:lnTo>
                  <a:lnTo>
                    <a:pt x="106305" y="75042"/>
                  </a:lnTo>
                  <a:lnTo>
                    <a:pt x="145319" y="51985"/>
                  </a:lnTo>
                  <a:lnTo>
                    <a:pt x="183825" y="29979"/>
                  </a:lnTo>
                  <a:lnTo>
                    <a:pt x="224349" y="11241"/>
                  </a:lnTo>
                  <a:lnTo>
                    <a:pt x="252481" y="0"/>
                  </a:lnTo>
                  <a:lnTo>
                    <a:pt x="266700" y="1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118">
              <a:extLst>
                <a:ext uri="{FF2B5EF4-FFF2-40B4-BE49-F238E27FC236}">
                  <a16:creationId xmlns:a16="http://schemas.microsoft.com/office/drawing/2014/main" xmlns="" id="{ADD1B8E3-AEB8-4ABD-90FD-FB80E392462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393950" y="5783804"/>
              <a:ext cx="165101" cy="147436"/>
            </a:xfrm>
            <a:custGeom>
              <a:avLst/>
              <a:gdLst/>
              <a:ahLst/>
              <a:cxnLst/>
              <a:rect l="0" t="0" r="0" b="0"/>
              <a:pathLst>
                <a:path w="165101" h="147436">
                  <a:moveTo>
                    <a:pt x="0" y="77246"/>
                  </a:moveTo>
                  <a:lnTo>
                    <a:pt x="0" y="77246"/>
                  </a:lnTo>
                  <a:lnTo>
                    <a:pt x="3371" y="80617"/>
                  </a:lnTo>
                  <a:lnTo>
                    <a:pt x="5775" y="80904"/>
                  </a:lnTo>
                  <a:lnTo>
                    <a:pt x="15901" y="77938"/>
                  </a:lnTo>
                  <a:lnTo>
                    <a:pt x="28543" y="71179"/>
                  </a:lnTo>
                  <a:lnTo>
                    <a:pt x="54193" y="44697"/>
                  </a:lnTo>
                  <a:lnTo>
                    <a:pt x="64113" y="26209"/>
                  </a:lnTo>
                  <a:lnTo>
                    <a:pt x="65419" y="15522"/>
                  </a:lnTo>
                  <a:lnTo>
                    <a:pt x="64779" y="10697"/>
                  </a:lnTo>
                  <a:lnTo>
                    <a:pt x="62942" y="6774"/>
                  </a:lnTo>
                  <a:lnTo>
                    <a:pt x="57137" y="535"/>
                  </a:lnTo>
                  <a:lnTo>
                    <a:pt x="52908" y="0"/>
                  </a:lnTo>
                  <a:lnTo>
                    <a:pt x="42565" y="3168"/>
                  </a:lnTo>
                  <a:lnTo>
                    <a:pt x="32794" y="11162"/>
                  </a:lnTo>
                  <a:lnTo>
                    <a:pt x="15023" y="36911"/>
                  </a:lnTo>
                  <a:lnTo>
                    <a:pt x="8063" y="77902"/>
                  </a:lnTo>
                  <a:lnTo>
                    <a:pt x="7111" y="96822"/>
                  </a:lnTo>
                  <a:lnTo>
                    <a:pt x="12333" y="112757"/>
                  </a:lnTo>
                  <a:lnTo>
                    <a:pt x="21709" y="126190"/>
                  </a:lnTo>
                  <a:lnTo>
                    <a:pt x="32932" y="136864"/>
                  </a:lnTo>
                  <a:lnTo>
                    <a:pt x="54521" y="147435"/>
                  </a:lnTo>
                  <a:lnTo>
                    <a:pt x="72444" y="147011"/>
                  </a:lnTo>
                  <a:lnTo>
                    <a:pt x="112696" y="135242"/>
                  </a:lnTo>
                  <a:lnTo>
                    <a:pt x="165100" y="108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119">
              <a:extLst>
                <a:ext uri="{FF2B5EF4-FFF2-40B4-BE49-F238E27FC236}">
                  <a16:creationId xmlns:a16="http://schemas.microsoft.com/office/drawing/2014/main" xmlns="" id="{21523F8B-1CE1-4FB7-9B83-CD34442BB62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580572" y="5748515"/>
              <a:ext cx="76454" cy="171600"/>
            </a:xfrm>
            <a:custGeom>
              <a:avLst/>
              <a:gdLst/>
              <a:ahLst/>
              <a:cxnLst/>
              <a:rect l="0" t="0" r="0" b="0"/>
              <a:pathLst>
                <a:path w="76454" h="171600">
                  <a:moveTo>
                    <a:pt x="41978" y="10935"/>
                  </a:moveTo>
                  <a:lnTo>
                    <a:pt x="41978" y="10935"/>
                  </a:lnTo>
                  <a:lnTo>
                    <a:pt x="38607" y="4193"/>
                  </a:lnTo>
                  <a:lnTo>
                    <a:pt x="36908" y="2207"/>
                  </a:lnTo>
                  <a:lnTo>
                    <a:pt x="33140" y="0"/>
                  </a:lnTo>
                  <a:lnTo>
                    <a:pt x="25350" y="2783"/>
                  </a:lnTo>
                  <a:lnTo>
                    <a:pt x="6473" y="16066"/>
                  </a:lnTo>
                  <a:lnTo>
                    <a:pt x="1504" y="25916"/>
                  </a:lnTo>
                  <a:lnTo>
                    <a:pt x="0" y="36644"/>
                  </a:lnTo>
                  <a:lnTo>
                    <a:pt x="1684" y="46115"/>
                  </a:lnTo>
                  <a:lnTo>
                    <a:pt x="17948" y="68057"/>
                  </a:lnTo>
                  <a:lnTo>
                    <a:pt x="60218" y="106617"/>
                  </a:lnTo>
                  <a:lnTo>
                    <a:pt x="71251" y="119076"/>
                  </a:lnTo>
                  <a:lnTo>
                    <a:pt x="76155" y="131670"/>
                  </a:lnTo>
                  <a:lnTo>
                    <a:pt x="76453" y="142442"/>
                  </a:lnTo>
                  <a:lnTo>
                    <a:pt x="75545" y="147289"/>
                  </a:lnTo>
                  <a:lnTo>
                    <a:pt x="67009" y="156439"/>
                  </a:lnTo>
                  <a:lnTo>
                    <a:pt x="46337" y="167641"/>
                  </a:lnTo>
                  <a:lnTo>
                    <a:pt x="31921" y="171599"/>
                  </a:lnTo>
                  <a:lnTo>
                    <a:pt x="20810" y="171007"/>
                  </a:lnTo>
                  <a:lnTo>
                    <a:pt x="17282" y="168449"/>
                  </a:lnTo>
                  <a:lnTo>
                    <a:pt x="14931" y="164628"/>
                  </a:lnTo>
                  <a:lnTo>
                    <a:pt x="10228" y="150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120">
              <a:extLst>
                <a:ext uri="{FF2B5EF4-FFF2-40B4-BE49-F238E27FC236}">
                  <a16:creationId xmlns:a16="http://schemas.microsoft.com/office/drawing/2014/main" xmlns="" id="{ED3A119D-8E7B-4625-ADEB-EFD24B19793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751049" y="5610918"/>
              <a:ext cx="106452" cy="322915"/>
            </a:xfrm>
            <a:custGeom>
              <a:avLst/>
              <a:gdLst/>
              <a:ahLst/>
              <a:cxnLst/>
              <a:rect l="0" t="0" r="0" b="0"/>
              <a:pathLst>
                <a:path w="106452" h="322915">
                  <a:moveTo>
                    <a:pt x="23901" y="15182"/>
                  </a:moveTo>
                  <a:lnTo>
                    <a:pt x="23901" y="15182"/>
                  </a:lnTo>
                  <a:lnTo>
                    <a:pt x="23901" y="0"/>
                  </a:lnTo>
                  <a:lnTo>
                    <a:pt x="23901" y="908"/>
                  </a:lnTo>
                  <a:lnTo>
                    <a:pt x="15173" y="23860"/>
                  </a:lnTo>
                  <a:lnTo>
                    <a:pt x="10104" y="71459"/>
                  </a:lnTo>
                  <a:lnTo>
                    <a:pt x="6480" y="104400"/>
                  </a:lnTo>
                  <a:lnTo>
                    <a:pt x="2518" y="144910"/>
                  </a:lnTo>
                  <a:lnTo>
                    <a:pt x="287" y="186903"/>
                  </a:lnTo>
                  <a:lnTo>
                    <a:pt x="0" y="226969"/>
                  </a:lnTo>
                  <a:lnTo>
                    <a:pt x="5217" y="274470"/>
                  </a:lnTo>
                  <a:lnTo>
                    <a:pt x="14186" y="294816"/>
                  </a:lnTo>
                  <a:lnTo>
                    <a:pt x="31135" y="314799"/>
                  </a:lnTo>
                  <a:lnTo>
                    <a:pt x="45226" y="321206"/>
                  </a:lnTo>
                  <a:lnTo>
                    <a:pt x="52934" y="322914"/>
                  </a:lnTo>
                  <a:lnTo>
                    <a:pt x="67144" y="321050"/>
                  </a:lnTo>
                  <a:lnTo>
                    <a:pt x="80514" y="314812"/>
                  </a:lnTo>
                  <a:lnTo>
                    <a:pt x="106451" y="294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121">
              <a:extLst>
                <a:ext uri="{FF2B5EF4-FFF2-40B4-BE49-F238E27FC236}">
                  <a16:creationId xmlns:a16="http://schemas.microsoft.com/office/drawing/2014/main" xmlns="" id="{B5871552-2A60-47E7-A68F-6EAC8F78DA2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705100" y="5791200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526" y="14024"/>
                  </a:lnTo>
                  <a:lnTo>
                    <a:pt x="48837" y="9590"/>
                  </a:lnTo>
                  <a:lnTo>
                    <a:pt x="84735" y="5909"/>
                  </a:lnTo>
                  <a:lnTo>
                    <a:pt x="125855" y="2627"/>
                  </a:lnTo>
                  <a:lnTo>
                    <a:pt x="167648" y="116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122">
              <a:extLst>
                <a:ext uri="{FF2B5EF4-FFF2-40B4-BE49-F238E27FC236}">
                  <a16:creationId xmlns:a16="http://schemas.microsoft.com/office/drawing/2014/main" xmlns="" id="{743197AA-46C3-4E49-8C25-6A2609C2316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298700" y="6045569"/>
              <a:ext cx="425451" cy="25032"/>
            </a:xfrm>
            <a:custGeom>
              <a:avLst/>
              <a:gdLst/>
              <a:ahLst/>
              <a:cxnLst/>
              <a:rect l="0" t="0" r="0" b="0"/>
              <a:pathLst>
                <a:path w="425451" h="25032">
                  <a:moveTo>
                    <a:pt x="0" y="25031"/>
                  </a:moveTo>
                  <a:lnTo>
                    <a:pt x="0" y="25031"/>
                  </a:lnTo>
                  <a:lnTo>
                    <a:pt x="12961" y="19962"/>
                  </a:lnTo>
                  <a:lnTo>
                    <a:pt x="44763" y="14199"/>
                  </a:lnTo>
                  <a:lnTo>
                    <a:pt x="78691" y="10103"/>
                  </a:lnTo>
                  <a:lnTo>
                    <a:pt x="122933" y="5932"/>
                  </a:lnTo>
                  <a:lnTo>
                    <a:pt x="147572" y="3831"/>
                  </a:lnTo>
                  <a:lnTo>
                    <a:pt x="173170" y="2431"/>
                  </a:lnTo>
                  <a:lnTo>
                    <a:pt x="199408" y="1497"/>
                  </a:lnTo>
                  <a:lnTo>
                    <a:pt x="226072" y="875"/>
                  </a:lnTo>
                  <a:lnTo>
                    <a:pt x="253726" y="460"/>
                  </a:lnTo>
                  <a:lnTo>
                    <a:pt x="282039" y="184"/>
                  </a:lnTo>
                  <a:lnTo>
                    <a:pt x="310793" y="0"/>
                  </a:lnTo>
                  <a:lnTo>
                    <a:pt x="355912" y="3558"/>
                  </a:lnTo>
                  <a:lnTo>
                    <a:pt x="399672" y="11613"/>
                  </a:lnTo>
                  <a:lnTo>
                    <a:pt x="425450" y="18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123">
              <a:extLst>
                <a:ext uri="{FF2B5EF4-FFF2-40B4-BE49-F238E27FC236}">
                  <a16:creationId xmlns:a16="http://schemas.microsoft.com/office/drawing/2014/main" xmlns="" id="{70EEE30F-D9E6-4C58-B057-730F8223A37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054350" y="59182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124">
              <a:extLst>
                <a:ext uri="{FF2B5EF4-FFF2-40B4-BE49-F238E27FC236}">
                  <a16:creationId xmlns:a16="http://schemas.microsoft.com/office/drawing/2014/main" xmlns="" id="{4D5A9B71-D196-414E-BAD1-A3FD923B598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067050" y="5803899"/>
              <a:ext cx="12701" cy="6352"/>
            </a:xfrm>
            <a:custGeom>
              <a:avLst/>
              <a:gdLst/>
              <a:ahLst/>
              <a:cxnLst/>
              <a:rect l="0" t="0" r="0" b="0"/>
              <a:pathLst>
                <a:path w="12701" h="6352">
                  <a:moveTo>
                    <a:pt x="12700" y="1"/>
                  </a:moveTo>
                  <a:lnTo>
                    <a:pt x="12700" y="1"/>
                  </a:lnTo>
                  <a:lnTo>
                    <a:pt x="9329" y="0"/>
                  </a:lnTo>
                  <a:lnTo>
                    <a:pt x="5793" y="1883"/>
                  </a:lnTo>
                  <a:lnTo>
                    <a:pt x="0" y="6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125">
              <a:extLst>
                <a:ext uri="{FF2B5EF4-FFF2-40B4-BE49-F238E27FC236}">
                  <a16:creationId xmlns:a16="http://schemas.microsoft.com/office/drawing/2014/main" xmlns="" id="{4AF72E3F-2431-495E-92A5-1286C5B49EE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473129" y="6038850"/>
              <a:ext cx="378022" cy="69851"/>
            </a:xfrm>
            <a:custGeom>
              <a:avLst/>
              <a:gdLst/>
              <a:ahLst/>
              <a:cxnLst/>
              <a:rect l="0" t="0" r="0" b="0"/>
              <a:pathLst>
                <a:path w="378022" h="69851">
                  <a:moveTo>
                    <a:pt x="3371" y="69850"/>
                  </a:moveTo>
                  <a:lnTo>
                    <a:pt x="3371" y="69850"/>
                  </a:lnTo>
                  <a:lnTo>
                    <a:pt x="0" y="69849"/>
                  </a:lnTo>
                  <a:lnTo>
                    <a:pt x="34451" y="67968"/>
                  </a:lnTo>
                  <a:lnTo>
                    <a:pt x="67984" y="63369"/>
                  </a:lnTo>
                  <a:lnTo>
                    <a:pt x="111110" y="54270"/>
                  </a:lnTo>
                  <a:lnTo>
                    <a:pt x="135875" y="48174"/>
                  </a:lnTo>
                  <a:lnTo>
                    <a:pt x="162262" y="41288"/>
                  </a:lnTo>
                  <a:lnTo>
                    <a:pt x="189732" y="33875"/>
                  </a:lnTo>
                  <a:lnTo>
                    <a:pt x="217217" y="27523"/>
                  </a:lnTo>
                  <a:lnTo>
                    <a:pt x="244713" y="21876"/>
                  </a:lnTo>
                  <a:lnTo>
                    <a:pt x="272216" y="16701"/>
                  </a:lnTo>
                  <a:lnTo>
                    <a:pt x="317826" y="9068"/>
                  </a:lnTo>
                  <a:lnTo>
                    <a:pt x="378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" name="SMARTInkShape-2126">
            <a:extLst>
              <a:ext uri="{FF2B5EF4-FFF2-40B4-BE49-F238E27FC236}">
                <a16:creationId xmlns:a16="http://schemas.microsoft.com/office/drawing/2014/main" xmlns="" id="{A87A42DF-6FF1-41F1-96DE-C3D90915A22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464638" y="5585439"/>
            <a:ext cx="326313" cy="499379"/>
          </a:xfrm>
          <a:custGeom>
            <a:avLst/>
            <a:gdLst/>
            <a:ahLst/>
            <a:cxnLst/>
            <a:rect l="0" t="0" r="0" b="0"/>
            <a:pathLst>
              <a:path w="326313" h="499379">
                <a:moveTo>
                  <a:pt x="46912" y="53361"/>
                </a:moveTo>
                <a:lnTo>
                  <a:pt x="46912" y="53361"/>
                </a:lnTo>
                <a:lnTo>
                  <a:pt x="26518" y="73755"/>
                </a:lnTo>
                <a:lnTo>
                  <a:pt x="23438" y="74718"/>
                </a:lnTo>
                <a:lnTo>
                  <a:pt x="16253" y="73907"/>
                </a:lnTo>
                <a:lnTo>
                  <a:pt x="7645" y="69483"/>
                </a:lnTo>
                <a:lnTo>
                  <a:pt x="627" y="60333"/>
                </a:lnTo>
                <a:lnTo>
                  <a:pt x="0" y="50815"/>
                </a:lnTo>
                <a:lnTo>
                  <a:pt x="5347" y="30829"/>
                </a:lnTo>
                <a:lnTo>
                  <a:pt x="17898" y="17600"/>
                </a:lnTo>
                <a:lnTo>
                  <a:pt x="41293" y="835"/>
                </a:lnTo>
                <a:lnTo>
                  <a:pt x="43166" y="0"/>
                </a:lnTo>
                <a:lnTo>
                  <a:pt x="44414" y="148"/>
                </a:lnTo>
                <a:lnTo>
                  <a:pt x="45247" y="952"/>
                </a:lnTo>
                <a:lnTo>
                  <a:pt x="55604" y="35676"/>
                </a:lnTo>
                <a:lnTo>
                  <a:pt x="58820" y="76627"/>
                </a:lnTo>
                <a:lnTo>
                  <a:pt x="59377" y="116620"/>
                </a:lnTo>
                <a:lnTo>
                  <a:pt x="59542" y="159750"/>
                </a:lnTo>
                <a:lnTo>
                  <a:pt x="59591" y="203809"/>
                </a:lnTo>
                <a:lnTo>
                  <a:pt x="58900" y="246731"/>
                </a:lnTo>
                <a:lnTo>
                  <a:pt x="50822" y="293556"/>
                </a:lnTo>
                <a:lnTo>
                  <a:pt x="43005" y="312513"/>
                </a:lnTo>
                <a:lnTo>
                  <a:pt x="32475" y="323291"/>
                </a:lnTo>
                <a:lnTo>
                  <a:pt x="27410" y="325743"/>
                </a:lnTo>
                <a:lnTo>
                  <a:pt x="18018" y="326584"/>
                </a:lnTo>
                <a:lnTo>
                  <a:pt x="14950" y="323705"/>
                </a:lnTo>
                <a:lnTo>
                  <a:pt x="11540" y="312978"/>
                </a:lnTo>
                <a:lnTo>
                  <a:pt x="12991" y="291072"/>
                </a:lnTo>
                <a:lnTo>
                  <a:pt x="24632" y="266708"/>
                </a:lnTo>
                <a:lnTo>
                  <a:pt x="53303" y="227417"/>
                </a:lnTo>
                <a:lnTo>
                  <a:pt x="82045" y="189834"/>
                </a:lnTo>
                <a:lnTo>
                  <a:pt x="102508" y="157055"/>
                </a:lnTo>
                <a:lnTo>
                  <a:pt x="133862" y="113013"/>
                </a:lnTo>
                <a:lnTo>
                  <a:pt x="169581" y="66686"/>
                </a:lnTo>
                <a:lnTo>
                  <a:pt x="194382" y="33068"/>
                </a:lnTo>
                <a:lnTo>
                  <a:pt x="194614" y="31365"/>
                </a:lnTo>
                <a:lnTo>
                  <a:pt x="194063" y="30230"/>
                </a:lnTo>
                <a:lnTo>
                  <a:pt x="186546" y="42118"/>
                </a:lnTo>
                <a:lnTo>
                  <a:pt x="171364" y="82968"/>
                </a:lnTo>
                <a:lnTo>
                  <a:pt x="158262" y="129239"/>
                </a:lnTo>
                <a:lnTo>
                  <a:pt x="147201" y="167047"/>
                </a:lnTo>
                <a:lnTo>
                  <a:pt x="137111" y="209251"/>
                </a:lnTo>
                <a:lnTo>
                  <a:pt x="127922" y="253879"/>
                </a:lnTo>
                <a:lnTo>
                  <a:pt x="119135" y="299583"/>
                </a:lnTo>
                <a:lnTo>
                  <a:pt x="112408" y="343885"/>
                </a:lnTo>
                <a:lnTo>
                  <a:pt x="107771" y="384977"/>
                </a:lnTo>
                <a:lnTo>
                  <a:pt x="105710" y="419703"/>
                </a:lnTo>
                <a:lnTo>
                  <a:pt x="111293" y="460279"/>
                </a:lnTo>
                <a:lnTo>
                  <a:pt x="121883" y="487902"/>
                </a:lnTo>
                <a:lnTo>
                  <a:pt x="126526" y="493338"/>
                </a:lnTo>
                <a:lnTo>
                  <a:pt x="137329" y="499378"/>
                </a:lnTo>
                <a:lnTo>
                  <a:pt x="143879" y="498873"/>
                </a:lnTo>
                <a:lnTo>
                  <a:pt x="158683" y="492666"/>
                </a:lnTo>
                <a:lnTo>
                  <a:pt x="182884" y="467158"/>
                </a:lnTo>
                <a:lnTo>
                  <a:pt x="207928" y="429419"/>
                </a:lnTo>
                <a:lnTo>
                  <a:pt x="222897" y="397593"/>
                </a:lnTo>
                <a:lnTo>
                  <a:pt x="235194" y="363691"/>
                </a:lnTo>
                <a:lnTo>
                  <a:pt x="244673" y="319661"/>
                </a:lnTo>
                <a:lnTo>
                  <a:pt x="243640" y="292661"/>
                </a:lnTo>
                <a:lnTo>
                  <a:pt x="240650" y="280602"/>
                </a:lnTo>
                <a:lnTo>
                  <a:pt x="238160" y="276822"/>
                </a:lnTo>
                <a:lnTo>
                  <a:pt x="235088" y="274301"/>
                </a:lnTo>
                <a:lnTo>
                  <a:pt x="226762" y="270256"/>
                </a:lnTo>
                <a:lnTo>
                  <a:pt x="226784" y="270630"/>
                </a:lnTo>
                <a:lnTo>
                  <a:pt x="228690" y="272927"/>
                </a:lnTo>
                <a:lnTo>
                  <a:pt x="240472" y="278186"/>
                </a:lnTo>
                <a:lnTo>
                  <a:pt x="264111" y="277471"/>
                </a:lnTo>
                <a:lnTo>
                  <a:pt x="308904" y="267250"/>
                </a:lnTo>
                <a:lnTo>
                  <a:pt x="326312" y="2629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6" name="SMARTInkShape-Group421">
            <a:extLst>
              <a:ext uri="{FF2B5EF4-FFF2-40B4-BE49-F238E27FC236}">
                <a16:creationId xmlns:a16="http://schemas.microsoft.com/office/drawing/2014/main" xmlns="" id="{15BBD982-9DDB-46B3-82A8-57E20C7AD2C5}"/>
              </a:ext>
            </a:extLst>
          </p:cNvPr>
          <p:cNvGrpSpPr/>
          <p:nvPr/>
        </p:nvGrpSpPr>
        <p:grpSpPr>
          <a:xfrm>
            <a:off x="4191000" y="5435600"/>
            <a:ext cx="1866901" cy="463551"/>
            <a:chOff x="4191000" y="5435600"/>
            <a:chExt cx="1866901" cy="463551"/>
          </a:xfrm>
        </p:grpSpPr>
        <p:sp>
          <p:nvSpPr>
            <p:cNvPr id="207" name="SMARTInkShape-2127">
              <a:extLst>
                <a:ext uri="{FF2B5EF4-FFF2-40B4-BE49-F238E27FC236}">
                  <a16:creationId xmlns:a16="http://schemas.microsoft.com/office/drawing/2014/main" xmlns="" id="{763B0642-5E70-4160-A05C-F57C2098CBD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318261" y="5600962"/>
              <a:ext cx="272790" cy="231944"/>
            </a:xfrm>
            <a:custGeom>
              <a:avLst/>
              <a:gdLst/>
              <a:ahLst/>
              <a:cxnLst/>
              <a:rect l="0" t="0" r="0" b="0"/>
              <a:pathLst>
                <a:path w="272790" h="231944">
                  <a:moveTo>
                    <a:pt x="6089" y="6088"/>
                  </a:moveTo>
                  <a:lnTo>
                    <a:pt x="6089" y="6088"/>
                  </a:lnTo>
                  <a:lnTo>
                    <a:pt x="0" y="0"/>
                  </a:lnTo>
                  <a:lnTo>
                    <a:pt x="3187" y="3187"/>
                  </a:lnTo>
                  <a:lnTo>
                    <a:pt x="8600" y="18712"/>
                  </a:lnTo>
                  <a:lnTo>
                    <a:pt x="13815" y="66225"/>
                  </a:lnTo>
                  <a:lnTo>
                    <a:pt x="21078" y="104104"/>
                  </a:lnTo>
                  <a:lnTo>
                    <a:pt x="30286" y="146607"/>
                  </a:lnTo>
                  <a:lnTo>
                    <a:pt x="39364" y="186718"/>
                  </a:lnTo>
                  <a:lnTo>
                    <a:pt x="54137" y="226072"/>
                  </a:lnTo>
                  <a:lnTo>
                    <a:pt x="58723" y="230858"/>
                  </a:lnTo>
                  <a:lnTo>
                    <a:pt x="60228" y="230724"/>
                  </a:lnTo>
                  <a:lnTo>
                    <a:pt x="61232" y="229223"/>
                  </a:lnTo>
                  <a:lnTo>
                    <a:pt x="76878" y="184323"/>
                  </a:lnTo>
                  <a:lnTo>
                    <a:pt x="93058" y="139916"/>
                  </a:lnTo>
                  <a:lnTo>
                    <a:pt x="107156" y="116052"/>
                  </a:lnTo>
                  <a:lnTo>
                    <a:pt x="109450" y="113264"/>
                  </a:lnTo>
                  <a:lnTo>
                    <a:pt x="112391" y="112816"/>
                  </a:lnTo>
                  <a:lnTo>
                    <a:pt x="119421" y="116082"/>
                  </a:lnTo>
                  <a:lnTo>
                    <a:pt x="147144" y="155363"/>
                  </a:lnTo>
                  <a:lnTo>
                    <a:pt x="165784" y="199878"/>
                  </a:lnTo>
                  <a:lnTo>
                    <a:pt x="181060" y="227804"/>
                  </a:lnTo>
                  <a:lnTo>
                    <a:pt x="185689" y="231629"/>
                  </a:lnTo>
                  <a:lnTo>
                    <a:pt x="187911" y="231943"/>
                  </a:lnTo>
                  <a:lnTo>
                    <a:pt x="192261" y="230411"/>
                  </a:lnTo>
                  <a:lnTo>
                    <a:pt x="211789" y="186425"/>
                  </a:lnTo>
                  <a:lnTo>
                    <a:pt x="225709" y="144266"/>
                  </a:lnTo>
                  <a:lnTo>
                    <a:pt x="234461" y="112421"/>
                  </a:lnTo>
                  <a:lnTo>
                    <a:pt x="245440" y="70285"/>
                  </a:lnTo>
                  <a:lnTo>
                    <a:pt x="253253" y="30899"/>
                  </a:lnTo>
                  <a:lnTo>
                    <a:pt x="254826" y="28978"/>
                  </a:lnTo>
                  <a:lnTo>
                    <a:pt x="272789" y="18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128">
              <a:extLst>
                <a:ext uri="{FF2B5EF4-FFF2-40B4-BE49-F238E27FC236}">
                  <a16:creationId xmlns:a16="http://schemas.microsoft.com/office/drawing/2014/main" xmlns="" id="{4D407214-BE92-43A8-8736-704CF2B35A6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191000" y="5537200"/>
              <a:ext cx="43725" cy="342901"/>
            </a:xfrm>
            <a:custGeom>
              <a:avLst/>
              <a:gdLst/>
              <a:ahLst/>
              <a:cxnLst/>
              <a:rect l="0" t="0" r="0" b="0"/>
              <a:pathLst>
                <a:path w="43725" h="342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16315" y="38282"/>
                  </a:lnTo>
                  <a:lnTo>
                    <a:pt x="27960" y="78762"/>
                  </a:lnTo>
                  <a:lnTo>
                    <a:pt x="36180" y="114968"/>
                  </a:lnTo>
                  <a:lnTo>
                    <a:pt x="40774" y="154579"/>
                  </a:lnTo>
                  <a:lnTo>
                    <a:pt x="42816" y="194290"/>
                  </a:lnTo>
                  <a:lnTo>
                    <a:pt x="43724" y="230755"/>
                  </a:lnTo>
                  <a:lnTo>
                    <a:pt x="42245" y="263895"/>
                  </a:lnTo>
                  <a:lnTo>
                    <a:pt x="37447" y="304674"/>
                  </a:lnTo>
                  <a:lnTo>
                    <a:pt x="35320" y="330868"/>
                  </a:lnTo>
                  <a:lnTo>
                    <a:pt x="37276" y="341922"/>
                  </a:lnTo>
                  <a:lnTo>
                    <a:pt x="3810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129">
              <a:extLst>
                <a:ext uri="{FF2B5EF4-FFF2-40B4-BE49-F238E27FC236}">
                  <a16:creationId xmlns:a16="http://schemas.microsoft.com/office/drawing/2014/main" xmlns="" id="{539E60FE-56E0-4804-B2E7-5C7030380E8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007100" y="5816600"/>
              <a:ext cx="50801" cy="63501"/>
            </a:xfrm>
            <a:custGeom>
              <a:avLst/>
              <a:gdLst/>
              <a:ahLst/>
              <a:cxnLst/>
              <a:rect l="0" t="0" r="0" b="0"/>
              <a:pathLst>
                <a:path w="50801" h="63501">
                  <a:moveTo>
                    <a:pt x="50800" y="0"/>
                  </a:moveTo>
                  <a:lnTo>
                    <a:pt x="50800" y="0"/>
                  </a:lnTo>
                  <a:lnTo>
                    <a:pt x="18162" y="4362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130">
              <a:extLst>
                <a:ext uri="{FF2B5EF4-FFF2-40B4-BE49-F238E27FC236}">
                  <a16:creationId xmlns:a16="http://schemas.microsoft.com/office/drawing/2014/main" xmlns="" id="{C5562045-034D-4362-BC62-D53B798E877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703183" y="5804292"/>
              <a:ext cx="119768" cy="94859"/>
            </a:xfrm>
            <a:custGeom>
              <a:avLst/>
              <a:gdLst/>
              <a:ahLst/>
              <a:cxnLst/>
              <a:rect l="0" t="0" r="0" b="0"/>
              <a:pathLst>
                <a:path w="119768" h="94859">
                  <a:moveTo>
                    <a:pt x="5467" y="5958"/>
                  </a:moveTo>
                  <a:lnTo>
                    <a:pt x="5467" y="5958"/>
                  </a:lnTo>
                  <a:lnTo>
                    <a:pt x="2096" y="5958"/>
                  </a:lnTo>
                  <a:lnTo>
                    <a:pt x="1103" y="5253"/>
                  </a:lnTo>
                  <a:lnTo>
                    <a:pt x="441" y="4077"/>
                  </a:lnTo>
                  <a:lnTo>
                    <a:pt x="0" y="2587"/>
                  </a:lnTo>
                  <a:lnTo>
                    <a:pt x="411" y="1594"/>
                  </a:lnTo>
                  <a:lnTo>
                    <a:pt x="1390" y="932"/>
                  </a:lnTo>
                  <a:lnTo>
                    <a:pt x="6141" y="0"/>
                  </a:lnTo>
                  <a:lnTo>
                    <a:pt x="12116" y="488"/>
                  </a:lnTo>
                  <a:lnTo>
                    <a:pt x="30642" y="5435"/>
                  </a:lnTo>
                  <a:lnTo>
                    <a:pt x="48439" y="15524"/>
                  </a:lnTo>
                  <a:lnTo>
                    <a:pt x="55846" y="23379"/>
                  </a:lnTo>
                  <a:lnTo>
                    <a:pt x="56691" y="28861"/>
                  </a:lnTo>
                  <a:lnTo>
                    <a:pt x="53868" y="42477"/>
                  </a:lnTo>
                  <a:lnTo>
                    <a:pt x="44148" y="54174"/>
                  </a:lnTo>
                  <a:lnTo>
                    <a:pt x="11360" y="82869"/>
                  </a:lnTo>
                  <a:lnTo>
                    <a:pt x="8086" y="87883"/>
                  </a:lnTo>
                  <a:lnTo>
                    <a:pt x="7213" y="90209"/>
                  </a:lnTo>
                  <a:lnTo>
                    <a:pt x="7336" y="91759"/>
                  </a:lnTo>
                  <a:lnTo>
                    <a:pt x="8125" y="92791"/>
                  </a:lnTo>
                  <a:lnTo>
                    <a:pt x="9356" y="93480"/>
                  </a:lnTo>
                  <a:lnTo>
                    <a:pt x="47912" y="94676"/>
                  </a:lnTo>
                  <a:lnTo>
                    <a:pt x="95225" y="94822"/>
                  </a:lnTo>
                  <a:lnTo>
                    <a:pt x="119767" y="94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131">
              <a:extLst>
                <a:ext uri="{FF2B5EF4-FFF2-40B4-BE49-F238E27FC236}">
                  <a16:creationId xmlns:a16="http://schemas.microsoft.com/office/drawing/2014/main" xmlns="" id="{EFA839F6-DA5C-48EB-B16F-296F77A88C7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651500" y="5708650"/>
              <a:ext cx="82551" cy="152401"/>
            </a:xfrm>
            <a:custGeom>
              <a:avLst/>
              <a:gdLst/>
              <a:ahLst/>
              <a:cxnLst/>
              <a:rect l="0" t="0" r="0" b="0"/>
              <a:pathLst>
                <a:path w="82551" h="152401">
                  <a:moveTo>
                    <a:pt x="82550" y="0"/>
                  </a:moveTo>
                  <a:lnTo>
                    <a:pt x="82550" y="0"/>
                  </a:lnTo>
                  <a:lnTo>
                    <a:pt x="79179" y="0"/>
                  </a:lnTo>
                  <a:lnTo>
                    <a:pt x="70341" y="10113"/>
                  </a:lnTo>
                  <a:lnTo>
                    <a:pt x="45560" y="52410"/>
                  </a:lnTo>
                  <a:lnTo>
                    <a:pt x="24365" y="93452"/>
                  </a:lnTo>
                  <a:lnTo>
                    <a:pt x="4184" y="135421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132">
              <a:extLst>
                <a:ext uri="{FF2B5EF4-FFF2-40B4-BE49-F238E27FC236}">
                  <a16:creationId xmlns:a16="http://schemas.microsoft.com/office/drawing/2014/main" xmlns="" id="{F856F2FD-46F3-4007-945E-55D5712C4B0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526056" y="5715000"/>
              <a:ext cx="106395" cy="120651"/>
            </a:xfrm>
            <a:custGeom>
              <a:avLst/>
              <a:gdLst/>
              <a:ahLst/>
              <a:cxnLst/>
              <a:rect l="0" t="0" r="0" b="0"/>
              <a:pathLst>
                <a:path w="106395" h="120651">
                  <a:moveTo>
                    <a:pt x="106394" y="0"/>
                  </a:moveTo>
                  <a:lnTo>
                    <a:pt x="106394" y="0"/>
                  </a:lnTo>
                  <a:lnTo>
                    <a:pt x="106394" y="3371"/>
                  </a:lnTo>
                  <a:lnTo>
                    <a:pt x="69798" y="48335"/>
                  </a:lnTo>
                  <a:lnTo>
                    <a:pt x="34861" y="80344"/>
                  </a:lnTo>
                  <a:lnTo>
                    <a:pt x="20979" y="87919"/>
                  </a:lnTo>
                  <a:lnTo>
                    <a:pt x="12457" y="88934"/>
                  </a:lnTo>
                  <a:lnTo>
                    <a:pt x="9198" y="87512"/>
                  </a:lnTo>
                  <a:lnTo>
                    <a:pt x="3694" y="82168"/>
                  </a:lnTo>
                  <a:lnTo>
                    <a:pt x="778" y="73208"/>
                  </a:lnTo>
                  <a:lnTo>
                    <a:pt x="0" y="67855"/>
                  </a:lnTo>
                  <a:lnTo>
                    <a:pt x="2898" y="58145"/>
                  </a:lnTo>
                  <a:lnTo>
                    <a:pt x="8890" y="49831"/>
                  </a:lnTo>
                  <a:lnTo>
                    <a:pt x="16257" y="43784"/>
                  </a:lnTo>
                  <a:lnTo>
                    <a:pt x="24235" y="40627"/>
                  </a:lnTo>
                  <a:lnTo>
                    <a:pt x="28338" y="39784"/>
                  </a:lnTo>
                  <a:lnTo>
                    <a:pt x="32484" y="40634"/>
                  </a:lnTo>
                  <a:lnTo>
                    <a:pt x="40855" y="45341"/>
                  </a:lnTo>
                  <a:lnTo>
                    <a:pt x="66981" y="70803"/>
                  </a:lnTo>
                  <a:lnTo>
                    <a:pt x="74765" y="82973"/>
                  </a:lnTo>
                  <a:lnTo>
                    <a:pt x="82511" y="113209"/>
                  </a:lnTo>
                  <a:lnTo>
                    <a:pt x="87344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133">
              <a:extLst>
                <a:ext uri="{FF2B5EF4-FFF2-40B4-BE49-F238E27FC236}">
                  <a16:creationId xmlns:a16="http://schemas.microsoft.com/office/drawing/2014/main" xmlns="" id="{D5D56111-9E07-49CC-88B5-E155B136DB6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296055" y="5575407"/>
              <a:ext cx="190346" cy="196334"/>
            </a:xfrm>
            <a:custGeom>
              <a:avLst/>
              <a:gdLst/>
              <a:ahLst/>
              <a:cxnLst/>
              <a:rect l="0" t="0" r="0" b="0"/>
              <a:pathLst>
                <a:path w="190346" h="196334">
                  <a:moveTo>
                    <a:pt x="6195" y="18943"/>
                  </a:moveTo>
                  <a:lnTo>
                    <a:pt x="6195" y="18943"/>
                  </a:lnTo>
                  <a:lnTo>
                    <a:pt x="728" y="18943"/>
                  </a:lnTo>
                  <a:lnTo>
                    <a:pt x="12513" y="17061"/>
                  </a:lnTo>
                  <a:lnTo>
                    <a:pt x="51422" y="10104"/>
                  </a:lnTo>
                  <a:lnTo>
                    <a:pt x="92346" y="4016"/>
                  </a:lnTo>
                  <a:lnTo>
                    <a:pt x="138871" y="707"/>
                  </a:lnTo>
                  <a:lnTo>
                    <a:pt x="166607" y="0"/>
                  </a:lnTo>
                  <a:lnTo>
                    <a:pt x="168170" y="670"/>
                  </a:lnTo>
                  <a:lnTo>
                    <a:pt x="169211" y="1822"/>
                  </a:lnTo>
                  <a:lnTo>
                    <a:pt x="170883" y="5370"/>
                  </a:lnTo>
                  <a:lnTo>
                    <a:pt x="171173" y="9355"/>
                  </a:lnTo>
                  <a:lnTo>
                    <a:pt x="161132" y="26456"/>
                  </a:lnTo>
                  <a:lnTo>
                    <a:pt x="125525" y="73449"/>
                  </a:lnTo>
                  <a:lnTo>
                    <a:pt x="79791" y="117332"/>
                  </a:lnTo>
                  <a:lnTo>
                    <a:pt x="32806" y="160457"/>
                  </a:lnTo>
                  <a:lnTo>
                    <a:pt x="5811" y="184693"/>
                  </a:lnTo>
                  <a:lnTo>
                    <a:pt x="2496" y="189741"/>
                  </a:lnTo>
                  <a:lnTo>
                    <a:pt x="0" y="196333"/>
                  </a:lnTo>
                  <a:lnTo>
                    <a:pt x="3261" y="193250"/>
                  </a:lnTo>
                  <a:lnTo>
                    <a:pt x="8655" y="191663"/>
                  </a:lnTo>
                  <a:lnTo>
                    <a:pt x="53649" y="190467"/>
                  </a:lnTo>
                  <a:lnTo>
                    <a:pt x="101249" y="190397"/>
                  </a:lnTo>
                  <a:lnTo>
                    <a:pt x="145883" y="190393"/>
                  </a:lnTo>
                  <a:lnTo>
                    <a:pt x="157178" y="189688"/>
                  </a:lnTo>
                  <a:lnTo>
                    <a:pt x="175738" y="184631"/>
                  </a:lnTo>
                  <a:lnTo>
                    <a:pt x="190345" y="184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134">
              <a:extLst>
                <a:ext uri="{FF2B5EF4-FFF2-40B4-BE49-F238E27FC236}">
                  <a16:creationId xmlns:a16="http://schemas.microsoft.com/office/drawing/2014/main" xmlns="" id="{8CB6ACC1-E17D-4EAE-A245-2CF2418750C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902278" y="5549900"/>
              <a:ext cx="247493" cy="247355"/>
            </a:xfrm>
            <a:custGeom>
              <a:avLst/>
              <a:gdLst/>
              <a:ahLst/>
              <a:cxnLst/>
              <a:rect l="0" t="0" r="0" b="0"/>
              <a:pathLst>
                <a:path w="247493" h="247355">
                  <a:moveTo>
                    <a:pt x="6272" y="0"/>
                  </a:moveTo>
                  <a:lnTo>
                    <a:pt x="6272" y="0"/>
                  </a:lnTo>
                  <a:lnTo>
                    <a:pt x="2901" y="0"/>
                  </a:lnTo>
                  <a:lnTo>
                    <a:pt x="1908" y="705"/>
                  </a:lnTo>
                  <a:lnTo>
                    <a:pt x="1246" y="1881"/>
                  </a:lnTo>
                  <a:lnTo>
                    <a:pt x="183" y="8839"/>
                  </a:lnTo>
                  <a:lnTo>
                    <a:pt x="0" y="18298"/>
                  </a:lnTo>
                  <a:lnTo>
                    <a:pt x="3719" y="26006"/>
                  </a:lnTo>
                  <a:lnTo>
                    <a:pt x="12193" y="34842"/>
                  </a:lnTo>
                  <a:lnTo>
                    <a:pt x="59663" y="63907"/>
                  </a:lnTo>
                  <a:lnTo>
                    <a:pt x="99311" y="82671"/>
                  </a:lnTo>
                  <a:lnTo>
                    <a:pt x="138967" y="94894"/>
                  </a:lnTo>
                  <a:lnTo>
                    <a:pt x="179448" y="109709"/>
                  </a:lnTo>
                  <a:lnTo>
                    <a:pt x="219463" y="126855"/>
                  </a:lnTo>
                  <a:lnTo>
                    <a:pt x="225201" y="130464"/>
                  </a:lnTo>
                  <a:lnTo>
                    <a:pt x="233459" y="132970"/>
                  </a:lnTo>
                  <a:lnTo>
                    <a:pt x="237825" y="133237"/>
                  </a:lnTo>
                  <a:lnTo>
                    <a:pt x="238957" y="133980"/>
                  </a:lnTo>
                  <a:lnTo>
                    <a:pt x="239712" y="135181"/>
                  </a:lnTo>
                  <a:lnTo>
                    <a:pt x="240924" y="138807"/>
                  </a:lnTo>
                  <a:lnTo>
                    <a:pt x="242971" y="139303"/>
                  </a:lnTo>
                  <a:lnTo>
                    <a:pt x="247302" y="139676"/>
                  </a:lnTo>
                  <a:lnTo>
                    <a:pt x="247492" y="143064"/>
                  </a:lnTo>
                  <a:lnTo>
                    <a:pt x="245655" y="146605"/>
                  </a:lnTo>
                  <a:lnTo>
                    <a:pt x="244177" y="148536"/>
                  </a:lnTo>
                  <a:lnTo>
                    <a:pt x="196660" y="172438"/>
                  </a:lnTo>
                  <a:lnTo>
                    <a:pt x="152927" y="190278"/>
                  </a:lnTo>
                  <a:lnTo>
                    <a:pt x="105966" y="210931"/>
                  </a:lnTo>
                  <a:lnTo>
                    <a:pt x="75993" y="226233"/>
                  </a:lnTo>
                  <a:lnTo>
                    <a:pt x="72537" y="230606"/>
                  </a:lnTo>
                  <a:lnTo>
                    <a:pt x="70014" y="240037"/>
                  </a:lnTo>
                  <a:lnTo>
                    <a:pt x="75867" y="247354"/>
                  </a:lnTo>
                  <a:lnTo>
                    <a:pt x="82472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135">
              <a:extLst>
                <a:ext uri="{FF2B5EF4-FFF2-40B4-BE49-F238E27FC236}">
                  <a16:creationId xmlns:a16="http://schemas.microsoft.com/office/drawing/2014/main" xmlns="" id="{EE92865B-02C7-4529-80F0-D6D63909947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667250" y="5435600"/>
              <a:ext cx="25401" cy="450851"/>
            </a:xfrm>
            <a:custGeom>
              <a:avLst/>
              <a:gdLst/>
              <a:ahLst/>
              <a:cxnLst/>
              <a:rect l="0" t="0" r="0" b="0"/>
              <a:pathLst>
                <a:path w="25401" h="450851">
                  <a:moveTo>
                    <a:pt x="0" y="0"/>
                  </a:moveTo>
                  <a:lnTo>
                    <a:pt x="0" y="0"/>
                  </a:lnTo>
                  <a:lnTo>
                    <a:pt x="3371" y="39345"/>
                  </a:lnTo>
                  <a:lnTo>
                    <a:pt x="8838" y="82213"/>
                  </a:lnTo>
                  <a:lnTo>
                    <a:pt x="12865" y="120736"/>
                  </a:lnTo>
                  <a:lnTo>
                    <a:pt x="16301" y="163727"/>
                  </a:lnTo>
                  <a:lnTo>
                    <a:pt x="17828" y="208705"/>
                  </a:lnTo>
                  <a:lnTo>
                    <a:pt x="20388" y="254565"/>
                  </a:lnTo>
                  <a:lnTo>
                    <a:pt x="23173" y="299407"/>
                  </a:lnTo>
                  <a:lnTo>
                    <a:pt x="24410" y="340503"/>
                  </a:lnTo>
                  <a:lnTo>
                    <a:pt x="24960" y="374290"/>
                  </a:lnTo>
                  <a:lnTo>
                    <a:pt x="25269" y="413349"/>
                  </a:lnTo>
                  <a:lnTo>
                    <a:pt x="25400" y="45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422">
            <a:extLst>
              <a:ext uri="{FF2B5EF4-FFF2-40B4-BE49-F238E27FC236}">
                <a16:creationId xmlns:a16="http://schemas.microsoft.com/office/drawing/2014/main" xmlns="" id="{0864C5EA-2780-421A-BAD6-AEA7634F8685}"/>
              </a:ext>
            </a:extLst>
          </p:cNvPr>
          <p:cNvGrpSpPr/>
          <p:nvPr/>
        </p:nvGrpSpPr>
        <p:grpSpPr>
          <a:xfrm>
            <a:off x="6535340" y="5514551"/>
            <a:ext cx="900511" cy="354154"/>
            <a:chOff x="6535340" y="5514551"/>
            <a:chExt cx="900511" cy="354154"/>
          </a:xfrm>
        </p:grpSpPr>
        <p:sp>
          <p:nvSpPr>
            <p:cNvPr id="217" name="SMARTInkShape-2136">
              <a:extLst>
                <a:ext uri="{FF2B5EF4-FFF2-40B4-BE49-F238E27FC236}">
                  <a16:creationId xmlns:a16="http://schemas.microsoft.com/office/drawing/2014/main" xmlns="" id="{8263969C-65F1-4FE1-8C28-00C54F7C866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264400" y="5600700"/>
              <a:ext cx="171451" cy="31751"/>
            </a:xfrm>
            <a:custGeom>
              <a:avLst/>
              <a:gdLst/>
              <a:ahLst/>
              <a:cxnLst/>
              <a:rect l="0" t="0" r="0" b="0"/>
              <a:pathLst>
                <a:path w="171451" h="31751">
                  <a:moveTo>
                    <a:pt x="0" y="31750"/>
                  </a:moveTo>
                  <a:lnTo>
                    <a:pt x="0" y="31750"/>
                  </a:lnTo>
                  <a:lnTo>
                    <a:pt x="19459" y="24843"/>
                  </a:lnTo>
                  <a:lnTo>
                    <a:pt x="55860" y="17003"/>
                  </a:lnTo>
                  <a:lnTo>
                    <a:pt x="91854" y="10380"/>
                  </a:lnTo>
                  <a:lnTo>
                    <a:pt x="131370" y="508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137">
              <a:extLst>
                <a:ext uri="{FF2B5EF4-FFF2-40B4-BE49-F238E27FC236}">
                  <a16:creationId xmlns:a16="http://schemas.microsoft.com/office/drawing/2014/main" xmlns="" id="{FAF383ED-8CB7-4B19-AD3A-D53343210B7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007330" y="5521130"/>
              <a:ext cx="384071" cy="244381"/>
            </a:xfrm>
            <a:custGeom>
              <a:avLst/>
              <a:gdLst/>
              <a:ahLst/>
              <a:cxnLst/>
              <a:rect l="0" t="0" r="0" b="0"/>
              <a:pathLst>
                <a:path w="384071" h="244381">
                  <a:moveTo>
                    <a:pt x="9420" y="155770"/>
                  </a:moveTo>
                  <a:lnTo>
                    <a:pt x="9420" y="155770"/>
                  </a:lnTo>
                  <a:lnTo>
                    <a:pt x="6049" y="155770"/>
                  </a:lnTo>
                  <a:lnTo>
                    <a:pt x="2512" y="157651"/>
                  </a:lnTo>
                  <a:lnTo>
                    <a:pt x="581" y="159141"/>
                  </a:lnTo>
                  <a:lnTo>
                    <a:pt x="0" y="160839"/>
                  </a:lnTo>
                  <a:lnTo>
                    <a:pt x="317" y="162678"/>
                  </a:lnTo>
                  <a:lnTo>
                    <a:pt x="1235" y="164608"/>
                  </a:lnTo>
                  <a:lnTo>
                    <a:pt x="12639" y="170697"/>
                  </a:lnTo>
                  <a:lnTo>
                    <a:pt x="36166" y="173598"/>
                  </a:lnTo>
                  <a:lnTo>
                    <a:pt x="73603" y="165145"/>
                  </a:lnTo>
                  <a:lnTo>
                    <a:pt x="86394" y="160407"/>
                  </a:lnTo>
                  <a:lnTo>
                    <a:pt x="90369" y="157450"/>
                  </a:lnTo>
                  <a:lnTo>
                    <a:pt x="94786" y="150402"/>
                  </a:lnTo>
                  <a:lnTo>
                    <a:pt x="95259" y="147958"/>
                  </a:lnTo>
                  <a:lnTo>
                    <a:pt x="94867" y="146328"/>
                  </a:lnTo>
                  <a:lnTo>
                    <a:pt x="93902" y="145242"/>
                  </a:lnTo>
                  <a:lnTo>
                    <a:pt x="79058" y="143714"/>
                  </a:lnTo>
                  <a:lnTo>
                    <a:pt x="56785" y="150002"/>
                  </a:lnTo>
                  <a:lnTo>
                    <a:pt x="44347" y="160733"/>
                  </a:lnTo>
                  <a:lnTo>
                    <a:pt x="35526" y="174909"/>
                  </a:lnTo>
                  <a:lnTo>
                    <a:pt x="31606" y="190617"/>
                  </a:lnTo>
                  <a:lnTo>
                    <a:pt x="32770" y="211956"/>
                  </a:lnTo>
                  <a:lnTo>
                    <a:pt x="39553" y="225192"/>
                  </a:lnTo>
                  <a:lnTo>
                    <a:pt x="44326" y="231684"/>
                  </a:lnTo>
                  <a:lnTo>
                    <a:pt x="50329" y="236013"/>
                  </a:lnTo>
                  <a:lnTo>
                    <a:pt x="64526" y="240822"/>
                  </a:lnTo>
                  <a:lnTo>
                    <a:pt x="91756" y="240159"/>
                  </a:lnTo>
                  <a:lnTo>
                    <a:pt x="109984" y="229730"/>
                  </a:lnTo>
                  <a:lnTo>
                    <a:pt x="141310" y="194290"/>
                  </a:lnTo>
                  <a:lnTo>
                    <a:pt x="170564" y="148491"/>
                  </a:lnTo>
                  <a:lnTo>
                    <a:pt x="178834" y="133949"/>
                  </a:lnTo>
                  <a:lnTo>
                    <a:pt x="180218" y="133461"/>
                  </a:lnTo>
                  <a:lnTo>
                    <a:pt x="181847" y="133842"/>
                  </a:lnTo>
                  <a:lnTo>
                    <a:pt x="183638" y="134802"/>
                  </a:lnTo>
                  <a:lnTo>
                    <a:pt x="189529" y="142893"/>
                  </a:lnTo>
                  <a:lnTo>
                    <a:pt x="198932" y="160806"/>
                  </a:lnTo>
                  <a:lnTo>
                    <a:pt x="199967" y="160538"/>
                  </a:lnTo>
                  <a:lnTo>
                    <a:pt x="202998" y="158359"/>
                  </a:lnTo>
                  <a:lnTo>
                    <a:pt x="204816" y="155039"/>
                  </a:lnTo>
                  <a:lnTo>
                    <a:pt x="205300" y="153166"/>
                  </a:lnTo>
                  <a:lnTo>
                    <a:pt x="204918" y="151212"/>
                  </a:lnTo>
                  <a:lnTo>
                    <a:pt x="200718" y="144281"/>
                  </a:lnTo>
                  <a:lnTo>
                    <a:pt x="193414" y="146800"/>
                  </a:lnTo>
                  <a:lnTo>
                    <a:pt x="188091" y="152019"/>
                  </a:lnTo>
                  <a:lnTo>
                    <a:pt x="181128" y="164772"/>
                  </a:lnTo>
                  <a:lnTo>
                    <a:pt x="172454" y="191415"/>
                  </a:lnTo>
                  <a:lnTo>
                    <a:pt x="171955" y="203597"/>
                  </a:lnTo>
                  <a:lnTo>
                    <a:pt x="172811" y="208821"/>
                  </a:lnTo>
                  <a:lnTo>
                    <a:pt x="177523" y="216508"/>
                  </a:lnTo>
                  <a:lnTo>
                    <a:pt x="180755" y="219545"/>
                  </a:lnTo>
                  <a:lnTo>
                    <a:pt x="191872" y="222921"/>
                  </a:lnTo>
                  <a:lnTo>
                    <a:pt x="198788" y="223820"/>
                  </a:lnTo>
                  <a:lnTo>
                    <a:pt x="215880" y="219175"/>
                  </a:lnTo>
                  <a:lnTo>
                    <a:pt x="255596" y="195576"/>
                  </a:lnTo>
                  <a:lnTo>
                    <a:pt x="283523" y="158470"/>
                  </a:lnTo>
                  <a:lnTo>
                    <a:pt x="309671" y="111729"/>
                  </a:lnTo>
                  <a:lnTo>
                    <a:pt x="335292" y="65501"/>
                  </a:lnTo>
                  <a:lnTo>
                    <a:pt x="357685" y="18595"/>
                  </a:lnTo>
                  <a:lnTo>
                    <a:pt x="364053" y="0"/>
                  </a:lnTo>
                  <a:lnTo>
                    <a:pt x="349621" y="19298"/>
                  </a:lnTo>
                  <a:lnTo>
                    <a:pt x="324505" y="66175"/>
                  </a:lnTo>
                  <a:lnTo>
                    <a:pt x="304567" y="111115"/>
                  </a:lnTo>
                  <a:lnTo>
                    <a:pt x="293486" y="157590"/>
                  </a:lnTo>
                  <a:lnTo>
                    <a:pt x="292083" y="199583"/>
                  </a:lnTo>
                  <a:lnTo>
                    <a:pt x="295915" y="218987"/>
                  </a:lnTo>
                  <a:lnTo>
                    <a:pt x="304673" y="232315"/>
                  </a:lnTo>
                  <a:lnTo>
                    <a:pt x="317503" y="241060"/>
                  </a:lnTo>
                  <a:lnTo>
                    <a:pt x="324874" y="244380"/>
                  </a:lnTo>
                  <a:lnTo>
                    <a:pt x="342474" y="244306"/>
                  </a:lnTo>
                  <a:lnTo>
                    <a:pt x="359939" y="238864"/>
                  </a:lnTo>
                  <a:lnTo>
                    <a:pt x="384070" y="219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138">
              <a:extLst>
                <a:ext uri="{FF2B5EF4-FFF2-40B4-BE49-F238E27FC236}">
                  <a16:creationId xmlns:a16="http://schemas.microsoft.com/office/drawing/2014/main" xmlns="" id="{23B77470-5940-44EA-9363-CD2A936B6D0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936891" y="5588000"/>
              <a:ext cx="16360" cy="19051"/>
            </a:xfrm>
            <a:custGeom>
              <a:avLst/>
              <a:gdLst/>
              <a:ahLst/>
              <a:cxnLst/>
              <a:rect l="0" t="0" r="0" b="0"/>
              <a:pathLst>
                <a:path w="1636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2308"/>
                  </a:lnTo>
                  <a:lnTo>
                    <a:pt x="0" y="9616"/>
                  </a:lnTo>
                  <a:lnTo>
                    <a:pt x="1562" y="4745"/>
                  </a:lnTo>
                  <a:lnTo>
                    <a:pt x="3672" y="3163"/>
                  </a:lnTo>
                  <a:lnTo>
                    <a:pt x="16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139">
              <a:extLst>
                <a:ext uri="{FF2B5EF4-FFF2-40B4-BE49-F238E27FC236}">
                  <a16:creationId xmlns:a16="http://schemas.microsoft.com/office/drawing/2014/main" xmlns="" id="{C1D13FB0-AC30-4FEA-B36C-46864E42009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915150" y="5695950"/>
              <a:ext cx="56518" cy="172755"/>
            </a:xfrm>
            <a:custGeom>
              <a:avLst/>
              <a:gdLst/>
              <a:ahLst/>
              <a:cxnLst/>
              <a:rect l="0" t="0" r="0" b="0"/>
              <a:pathLst>
                <a:path w="56518" h="172755">
                  <a:moveTo>
                    <a:pt x="19050" y="0"/>
                  </a:moveTo>
                  <a:lnTo>
                    <a:pt x="19050" y="0"/>
                  </a:lnTo>
                  <a:lnTo>
                    <a:pt x="36057" y="40494"/>
                  </a:lnTo>
                  <a:lnTo>
                    <a:pt x="49947" y="87656"/>
                  </a:lnTo>
                  <a:lnTo>
                    <a:pt x="55727" y="128584"/>
                  </a:lnTo>
                  <a:lnTo>
                    <a:pt x="56517" y="146989"/>
                  </a:lnTo>
                  <a:lnTo>
                    <a:pt x="55317" y="153732"/>
                  </a:lnTo>
                  <a:lnTo>
                    <a:pt x="50220" y="163105"/>
                  </a:lnTo>
                  <a:lnTo>
                    <a:pt x="42789" y="172348"/>
                  </a:lnTo>
                  <a:lnTo>
                    <a:pt x="39109" y="172754"/>
                  </a:lnTo>
                  <a:lnTo>
                    <a:pt x="29377" y="169443"/>
                  </a:lnTo>
                  <a:lnTo>
                    <a:pt x="15367" y="159645"/>
                  </a:lnTo>
                  <a:lnTo>
                    <a:pt x="8476" y="144331"/>
                  </a:lnTo>
                  <a:lnTo>
                    <a:pt x="1674" y="10000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140">
              <a:extLst>
                <a:ext uri="{FF2B5EF4-FFF2-40B4-BE49-F238E27FC236}">
                  <a16:creationId xmlns:a16="http://schemas.microsoft.com/office/drawing/2014/main" xmlns="" id="{53616FA7-CFE6-464D-8340-ABDE1F12303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775110" y="5676493"/>
              <a:ext cx="114641" cy="84260"/>
            </a:xfrm>
            <a:custGeom>
              <a:avLst/>
              <a:gdLst/>
              <a:ahLst/>
              <a:cxnLst/>
              <a:rect l="0" t="0" r="0" b="0"/>
              <a:pathLst>
                <a:path w="114641" h="84260">
                  <a:moveTo>
                    <a:pt x="340" y="44857"/>
                  </a:moveTo>
                  <a:lnTo>
                    <a:pt x="340" y="44857"/>
                  </a:lnTo>
                  <a:lnTo>
                    <a:pt x="339" y="48228"/>
                  </a:lnTo>
                  <a:lnTo>
                    <a:pt x="2221" y="51764"/>
                  </a:lnTo>
                  <a:lnTo>
                    <a:pt x="3710" y="53696"/>
                  </a:lnTo>
                  <a:lnTo>
                    <a:pt x="7247" y="55841"/>
                  </a:lnTo>
                  <a:lnTo>
                    <a:pt x="9178" y="56413"/>
                  </a:lnTo>
                  <a:lnTo>
                    <a:pt x="22008" y="53847"/>
                  </a:lnTo>
                  <a:lnTo>
                    <a:pt x="39216" y="45247"/>
                  </a:lnTo>
                  <a:lnTo>
                    <a:pt x="47722" y="35858"/>
                  </a:lnTo>
                  <a:lnTo>
                    <a:pt x="53148" y="25335"/>
                  </a:lnTo>
                  <a:lnTo>
                    <a:pt x="55561" y="15954"/>
                  </a:lnTo>
                  <a:lnTo>
                    <a:pt x="54792" y="11477"/>
                  </a:lnTo>
                  <a:lnTo>
                    <a:pt x="50176" y="2740"/>
                  </a:lnTo>
                  <a:lnTo>
                    <a:pt x="45559" y="551"/>
                  </a:lnTo>
                  <a:lnTo>
                    <a:pt x="32902" y="0"/>
                  </a:lnTo>
                  <a:lnTo>
                    <a:pt x="21632" y="3989"/>
                  </a:lnTo>
                  <a:lnTo>
                    <a:pt x="11920" y="11171"/>
                  </a:lnTo>
                  <a:lnTo>
                    <a:pt x="2900" y="21419"/>
                  </a:lnTo>
                  <a:lnTo>
                    <a:pt x="635" y="27821"/>
                  </a:lnTo>
                  <a:lnTo>
                    <a:pt x="0" y="42459"/>
                  </a:lnTo>
                  <a:lnTo>
                    <a:pt x="3610" y="59825"/>
                  </a:lnTo>
                  <a:lnTo>
                    <a:pt x="10966" y="69383"/>
                  </a:lnTo>
                  <a:lnTo>
                    <a:pt x="21996" y="77630"/>
                  </a:lnTo>
                  <a:lnTo>
                    <a:pt x="36305" y="83647"/>
                  </a:lnTo>
                  <a:lnTo>
                    <a:pt x="63599" y="84259"/>
                  </a:lnTo>
                  <a:lnTo>
                    <a:pt x="114640" y="70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141">
              <a:extLst>
                <a:ext uri="{FF2B5EF4-FFF2-40B4-BE49-F238E27FC236}">
                  <a16:creationId xmlns:a16="http://schemas.microsoft.com/office/drawing/2014/main" xmlns="" id="{6F41394C-3D5B-4A7C-93AC-23911E8537E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535340" y="5514551"/>
              <a:ext cx="162692" cy="295294"/>
            </a:xfrm>
            <a:custGeom>
              <a:avLst/>
              <a:gdLst/>
              <a:ahLst/>
              <a:cxnLst/>
              <a:rect l="0" t="0" r="0" b="0"/>
              <a:pathLst>
                <a:path w="162692" h="295294">
                  <a:moveTo>
                    <a:pt x="24210" y="92499"/>
                  </a:moveTo>
                  <a:lnTo>
                    <a:pt x="24210" y="92499"/>
                  </a:lnTo>
                  <a:lnTo>
                    <a:pt x="20551" y="136543"/>
                  </a:lnTo>
                  <a:lnTo>
                    <a:pt x="22812" y="176026"/>
                  </a:lnTo>
                  <a:lnTo>
                    <a:pt x="23795" y="221748"/>
                  </a:lnTo>
                  <a:lnTo>
                    <a:pt x="22676" y="260617"/>
                  </a:lnTo>
                  <a:lnTo>
                    <a:pt x="13258" y="294032"/>
                  </a:lnTo>
                  <a:lnTo>
                    <a:pt x="11970" y="295293"/>
                  </a:lnTo>
                  <a:lnTo>
                    <a:pt x="10405" y="294723"/>
                  </a:lnTo>
                  <a:lnTo>
                    <a:pt x="8657" y="292932"/>
                  </a:lnTo>
                  <a:lnTo>
                    <a:pt x="2825" y="270185"/>
                  </a:lnTo>
                  <a:lnTo>
                    <a:pt x="0" y="223150"/>
                  </a:lnTo>
                  <a:lnTo>
                    <a:pt x="3102" y="182786"/>
                  </a:lnTo>
                  <a:lnTo>
                    <a:pt x="9890" y="141093"/>
                  </a:lnTo>
                  <a:lnTo>
                    <a:pt x="19961" y="103748"/>
                  </a:lnTo>
                  <a:lnTo>
                    <a:pt x="37532" y="57732"/>
                  </a:lnTo>
                  <a:lnTo>
                    <a:pt x="56144" y="24029"/>
                  </a:lnTo>
                  <a:lnTo>
                    <a:pt x="72506" y="8916"/>
                  </a:lnTo>
                  <a:lnTo>
                    <a:pt x="81806" y="2910"/>
                  </a:lnTo>
                  <a:lnTo>
                    <a:pt x="103430" y="0"/>
                  </a:lnTo>
                  <a:lnTo>
                    <a:pt x="115123" y="1200"/>
                  </a:lnTo>
                  <a:lnTo>
                    <a:pt x="135641" y="10058"/>
                  </a:lnTo>
                  <a:lnTo>
                    <a:pt x="145064" y="16372"/>
                  </a:lnTo>
                  <a:lnTo>
                    <a:pt x="157415" y="34675"/>
                  </a:lnTo>
                  <a:lnTo>
                    <a:pt x="161697" y="45483"/>
                  </a:lnTo>
                  <a:lnTo>
                    <a:pt x="162691" y="68781"/>
                  </a:lnTo>
                  <a:lnTo>
                    <a:pt x="157017" y="92541"/>
                  </a:lnTo>
                  <a:lnTo>
                    <a:pt x="145089" y="114860"/>
                  </a:lnTo>
                  <a:lnTo>
                    <a:pt x="115765" y="143888"/>
                  </a:lnTo>
                  <a:lnTo>
                    <a:pt x="83635" y="160250"/>
                  </a:lnTo>
                  <a:lnTo>
                    <a:pt x="64262" y="163063"/>
                  </a:lnTo>
                  <a:lnTo>
                    <a:pt x="43132" y="160679"/>
                  </a:lnTo>
                  <a:lnTo>
                    <a:pt x="38941" y="159119"/>
                  </a:lnTo>
                  <a:lnTo>
                    <a:pt x="36853" y="157373"/>
                  </a:lnTo>
                  <a:lnTo>
                    <a:pt x="36166" y="155504"/>
                  </a:lnTo>
                  <a:lnTo>
                    <a:pt x="36414" y="153552"/>
                  </a:lnTo>
                  <a:lnTo>
                    <a:pt x="38570" y="149502"/>
                  </a:lnTo>
                  <a:lnTo>
                    <a:pt x="40133" y="147434"/>
                  </a:lnTo>
                  <a:lnTo>
                    <a:pt x="49397" y="147019"/>
                  </a:lnTo>
                  <a:lnTo>
                    <a:pt x="55818" y="147895"/>
                  </a:lnTo>
                  <a:lnTo>
                    <a:pt x="78339" y="159243"/>
                  </a:lnTo>
                  <a:lnTo>
                    <a:pt x="109822" y="187110"/>
                  </a:lnTo>
                  <a:lnTo>
                    <a:pt x="135681" y="228160"/>
                  </a:lnTo>
                  <a:lnTo>
                    <a:pt x="151210" y="257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423">
            <a:extLst>
              <a:ext uri="{FF2B5EF4-FFF2-40B4-BE49-F238E27FC236}">
                <a16:creationId xmlns:a16="http://schemas.microsoft.com/office/drawing/2014/main" xmlns="" id="{5E376255-868F-4E7D-8C94-D5224E20EE57}"/>
              </a:ext>
            </a:extLst>
          </p:cNvPr>
          <p:cNvGrpSpPr/>
          <p:nvPr/>
        </p:nvGrpSpPr>
        <p:grpSpPr>
          <a:xfrm>
            <a:off x="7788050" y="5499100"/>
            <a:ext cx="307528" cy="268428"/>
            <a:chOff x="7788050" y="5499100"/>
            <a:chExt cx="307528" cy="268428"/>
          </a:xfrm>
        </p:grpSpPr>
        <p:sp>
          <p:nvSpPr>
            <p:cNvPr id="224" name="SMARTInkShape-2142">
              <a:extLst>
                <a:ext uri="{FF2B5EF4-FFF2-40B4-BE49-F238E27FC236}">
                  <a16:creationId xmlns:a16="http://schemas.microsoft.com/office/drawing/2014/main" xmlns="" id="{4D09D5FE-F74B-44D6-813C-4DD647C2DDB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016350" y="5676900"/>
              <a:ext cx="79228" cy="90628"/>
            </a:xfrm>
            <a:custGeom>
              <a:avLst/>
              <a:gdLst/>
              <a:ahLst/>
              <a:cxnLst/>
              <a:rect l="0" t="0" r="0" b="0"/>
              <a:pathLst>
                <a:path w="79228" h="90628">
                  <a:moveTo>
                    <a:pt x="41800" y="12700"/>
                  </a:moveTo>
                  <a:lnTo>
                    <a:pt x="41800" y="12700"/>
                  </a:lnTo>
                  <a:lnTo>
                    <a:pt x="38429" y="9329"/>
                  </a:lnTo>
                  <a:lnTo>
                    <a:pt x="34892" y="7674"/>
                  </a:lnTo>
                  <a:lnTo>
                    <a:pt x="32961" y="7233"/>
                  </a:lnTo>
                  <a:lnTo>
                    <a:pt x="20131" y="16724"/>
                  </a:lnTo>
                  <a:lnTo>
                    <a:pt x="6294" y="36313"/>
                  </a:lnTo>
                  <a:lnTo>
                    <a:pt x="0" y="59992"/>
                  </a:lnTo>
                  <a:lnTo>
                    <a:pt x="2291" y="72760"/>
                  </a:lnTo>
                  <a:lnTo>
                    <a:pt x="4877" y="78139"/>
                  </a:lnTo>
                  <a:lnTo>
                    <a:pt x="15276" y="85999"/>
                  </a:lnTo>
                  <a:lnTo>
                    <a:pt x="22001" y="89083"/>
                  </a:lnTo>
                  <a:lnTo>
                    <a:pt x="36998" y="90627"/>
                  </a:lnTo>
                  <a:lnTo>
                    <a:pt x="44949" y="90051"/>
                  </a:lnTo>
                  <a:lnTo>
                    <a:pt x="59427" y="81886"/>
                  </a:lnTo>
                  <a:lnTo>
                    <a:pt x="71507" y="68849"/>
                  </a:lnTo>
                  <a:lnTo>
                    <a:pt x="79227" y="53648"/>
                  </a:lnTo>
                  <a:lnTo>
                    <a:pt x="78040" y="45643"/>
                  </a:lnTo>
                  <a:lnTo>
                    <a:pt x="67314" y="29223"/>
                  </a:lnTo>
                  <a:lnTo>
                    <a:pt x="22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143">
              <a:extLst>
                <a:ext uri="{FF2B5EF4-FFF2-40B4-BE49-F238E27FC236}">
                  <a16:creationId xmlns:a16="http://schemas.microsoft.com/office/drawing/2014/main" xmlns="" id="{2371339A-BCE5-49E6-A87C-E3040606CB0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788050" y="5499100"/>
              <a:ext cx="204996" cy="241953"/>
            </a:xfrm>
            <a:custGeom>
              <a:avLst/>
              <a:gdLst/>
              <a:ahLst/>
              <a:cxnLst/>
              <a:rect l="0" t="0" r="0" b="0"/>
              <a:pathLst>
                <a:path w="204996" h="241953">
                  <a:moveTo>
                    <a:pt x="41500" y="0"/>
                  </a:moveTo>
                  <a:lnTo>
                    <a:pt x="41500" y="0"/>
                  </a:lnTo>
                  <a:lnTo>
                    <a:pt x="38129" y="39999"/>
                  </a:lnTo>
                  <a:lnTo>
                    <a:pt x="32661" y="86876"/>
                  </a:lnTo>
                  <a:lnTo>
                    <a:pt x="30516" y="122572"/>
                  </a:lnTo>
                  <a:lnTo>
                    <a:pt x="28151" y="158899"/>
                  </a:lnTo>
                  <a:lnTo>
                    <a:pt x="22397" y="193859"/>
                  </a:lnTo>
                  <a:lnTo>
                    <a:pt x="12274" y="234829"/>
                  </a:lnTo>
                  <a:lnTo>
                    <a:pt x="7814" y="241952"/>
                  </a:lnTo>
                  <a:lnTo>
                    <a:pt x="6343" y="241734"/>
                  </a:lnTo>
                  <a:lnTo>
                    <a:pt x="5362" y="239473"/>
                  </a:lnTo>
                  <a:lnTo>
                    <a:pt x="0" y="206095"/>
                  </a:lnTo>
                  <a:lnTo>
                    <a:pt x="2812" y="178573"/>
                  </a:lnTo>
                  <a:lnTo>
                    <a:pt x="4419" y="175493"/>
                  </a:lnTo>
                  <a:lnTo>
                    <a:pt x="9967" y="170189"/>
                  </a:lnTo>
                  <a:lnTo>
                    <a:pt x="17137" y="167361"/>
                  </a:lnTo>
                  <a:lnTo>
                    <a:pt x="54023" y="158917"/>
                  </a:lnTo>
                  <a:lnTo>
                    <a:pt x="91934" y="143513"/>
                  </a:lnTo>
                  <a:lnTo>
                    <a:pt x="139264" y="113381"/>
                  </a:lnTo>
                  <a:lnTo>
                    <a:pt x="182811" y="73256"/>
                  </a:lnTo>
                  <a:lnTo>
                    <a:pt x="202989" y="47887"/>
                  </a:lnTo>
                  <a:lnTo>
                    <a:pt x="204995" y="42920"/>
                  </a:lnTo>
                  <a:lnTo>
                    <a:pt x="194969" y="86790"/>
                  </a:lnTo>
                  <a:lnTo>
                    <a:pt x="185201" y="126766"/>
                  </a:lnTo>
                  <a:lnTo>
                    <a:pt x="178230" y="169891"/>
                  </a:lnTo>
                  <a:lnTo>
                    <a:pt x="1748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424">
            <a:extLst>
              <a:ext uri="{FF2B5EF4-FFF2-40B4-BE49-F238E27FC236}">
                <a16:creationId xmlns:a16="http://schemas.microsoft.com/office/drawing/2014/main" xmlns="" id="{44EC4739-8356-4771-802C-D8B36D8C39E7}"/>
              </a:ext>
            </a:extLst>
          </p:cNvPr>
          <p:cNvGrpSpPr/>
          <p:nvPr/>
        </p:nvGrpSpPr>
        <p:grpSpPr>
          <a:xfrm>
            <a:off x="5600700" y="6140450"/>
            <a:ext cx="565151" cy="349251"/>
            <a:chOff x="5600700" y="6140450"/>
            <a:chExt cx="565151" cy="349251"/>
          </a:xfrm>
        </p:grpSpPr>
        <p:sp>
          <p:nvSpPr>
            <p:cNvPr id="227" name="SMARTInkShape-2144">
              <a:extLst>
                <a:ext uri="{FF2B5EF4-FFF2-40B4-BE49-F238E27FC236}">
                  <a16:creationId xmlns:a16="http://schemas.microsoft.com/office/drawing/2014/main" xmlns="" id="{006C2E31-81E1-4D66-9AD9-C4D55B00B54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096000" y="6426200"/>
              <a:ext cx="69851" cy="63501"/>
            </a:xfrm>
            <a:custGeom>
              <a:avLst/>
              <a:gdLst/>
              <a:ahLst/>
              <a:cxnLst/>
              <a:rect l="0" t="0" r="0" b="0"/>
              <a:pathLst>
                <a:path w="69851" h="63501">
                  <a:moveTo>
                    <a:pt x="69850" y="0"/>
                  </a:moveTo>
                  <a:lnTo>
                    <a:pt x="69850" y="0"/>
                  </a:lnTo>
                  <a:lnTo>
                    <a:pt x="24592" y="3908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145">
              <a:extLst>
                <a:ext uri="{FF2B5EF4-FFF2-40B4-BE49-F238E27FC236}">
                  <a16:creationId xmlns:a16="http://schemas.microsoft.com/office/drawing/2014/main" xmlns="" id="{84E06518-C921-4548-8FD5-12FB58A9A61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015026" y="6283246"/>
              <a:ext cx="93675" cy="93264"/>
            </a:xfrm>
            <a:custGeom>
              <a:avLst/>
              <a:gdLst/>
              <a:ahLst/>
              <a:cxnLst/>
              <a:rect l="0" t="0" r="0" b="0"/>
              <a:pathLst>
                <a:path w="93675" h="93264">
                  <a:moveTo>
                    <a:pt x="11124" y="73104"/>
                  </a:moveTo>
                  <a:lnTo>
                    <a:pt x="11124" y="73104"/>
                  </a:lnTo>
                  <a:lnTo>
                    <a:pt x="14495" y="73103"/>
                  </a:lnTo>
                  <a:lnTo>
                    <a:pt x="15488" y="72399"/>
                  </a:lnTo>
                  <a:lnTo>
                    <a:pt x="16150" y="71222"/>
                  </a:lnTo>
                  <a:lnTo>
                    <a:pt x="16591" y="69733"/>
                  </a:lnTo>
                  <a:lnTo>
                    <a:pt x="26027" y="56498"/>
                  </a:lnTo>
                  <a:lnTo>
                    <a:pt x="33468" y="18302"/>
                  </a:lnTo>
                  <a:lnTo>
                    <a:pt x="32109" y="7355"/>
                  </a:lnTo>
                  <a:lnTo>
                    <a:pt x="30053" y="3871"/>
                  </a:lnTo>
                  <a:lnTo>
                    <a:pt x="27270" y="1549"/>
                  </a:lnTo>
                  <a:lnTo>
                    <a:pt x="24005" y="0"/>
                  </a:lnTo>
                  <a:lnTo>
                    <a:pt x="20418" y="379"/>
                  </a:lnTo>
                  <a:lnTo>
                    <a:pt x="12667" y="4563"/>
                  </a:lnTo>
                  <a:lnTo>
                    <a:pt x="6401" y="13008"/>
                  </a:lnTo>
                  <a:lnTo>
                    <a:pt x="1970" y="24522"/>
                  </a:lnTo>
                  <a:lnTo>
                    <a:pt x="0" y="39047"/>
                  </a:lnTo>
                  <a:lnTo>
                    <a:pt x="2888" y="53029"/>
                  </a:lnTo>
                  <a:lnTo>
                    <a:pt x="9580" y="66298"/>
                  </a:lnTo>
                  <a:lnTo>
                    <a:pt x="19609" y="79251"/>
                  </a:lnTo>
                  <a:lnTo>
                    <a:pt x="34886" y="88301"/>
                  </a:lnTo>
                  <a:lnTo>
                    <a:pt x="53435" y="93263"/>
                  </a:lnTo>
                  <a:lnTo>
                    <a:pt x="93674" y="92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146">
              <a:extLst>
                <a:ext uri="{FF2B5EF4-FFF2-40B4-BE49-F238E27FC236}">
                  <a16:creationId xmlns:a16="http://schemas.microsoft.com/office/drawing/2014/main" xmlns="" id="{BB53296A-924F-4469-BC23-99CD529BB92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894799" y="6259427"/>
              <a:ext cx="67669" cy="145804"/>
            </a:xfrm>
            <a:custGeom>
              <a:avLst/>
              <a:gdLst/>
              <a:ahLst/>
              <a:cxnLst/>
              <a:rect l="0" t="0" r="0" b="0"/>
              <a:pathLst>
                <a:path w="67669" h="145804">
                  <a:moveTo>
                    <a:pt x="55151" y="8023"/>
                  </a:moveTo>
                  <a:lnTo>
                    <a:pt x="55151" y="8023"/>
                  </a:lnTo>
                  <a:lnTo>
                    <a:pt x="51780" y="1281"/>
                  </a:lnTo>
                  <a:lnTo>
                    <a:pt x="47965" y="0"/>
                  </a:lnTo>
                  <a:lnTo>
                    <a:pt x="36199" y="460"/>
                  </a:lnTo>
                  <a:lnTo>
                    <a:pt x="17080" y="8056"/>
                  </a:lnTo>
                  <a:lnTo>
                    <a:pt x="8127" y="17210"/>
                  </a:lnTo>
                  <a:lnTo>
                    <a:pt x="2502" y="28334"/>
                  </a:lnTo>
                  <a:lnTo>
                    <a:pt x="0" y="40333"/>
                  </a:lnTo>
                  <a:lnTo>
                    <a:pt x="2653" y="52722"/>
                  </a:lnTo>
                  <a:lnTo>
                    <a:pt x="5336" y="58988"/>
                  </a:lnTo>
                  <a:lnTo>
                    <a:pt x="22596" y="77921"/>
                  </a:lnTo>
                  <a:lnTo>
                    <a:pt x="63527" y="112607"/>
                  </a:lnTo>
                  <a:lnTo>
                    <a:pt x="66379" y="117962"/>
                  </a:lnTo>
                  <a:lnTo>
                    <a:pt x="67668" y="129556"/>
                  </a:lnTo>
                  <a:lnTo>
                    <a:pt x="65887" y="138004"/>
                  </a:lnTo>
                  <a:lnTo>
                    <a:pt x="64425" y="141244"/>
                  </a:lnTo>
                  <a:lnTo>
                    <a:pt x="61334" y="143403"/>
                  </a:lnTo>
                  <a:lnTo>
                    <a:pt x="52254" y="145803"/>
                  </a:lnTo>
                  <a:lnTo>
                    <a:pt x="43046" y="144988"/>
                  </a:lnTo>
                  <a:lnTo>
                    <a:pt x="38614" y="143783"/>
                  </a:lnTo>
                  <a:lnTo>
                    <a:pt x="31809" y="138681"/>
                  </a:lnTo>
                  <a:lnTo>
                    <a:pt x="23401" y="128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147">
              <a:extLst>
                <a:ext uri="{FF2B5EF4-FFF2-40B4-BE49-F238E27FC236}">
                  <a16:creationId xmlns:a16="http://schemas.microsoft.com/office/drawing/2014/main" xmlns="" id="{F714A30F-6951-49FA-B303-23BFC836B38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839247" y="6140450"/>
              <a:ext cx="21804" cy="260351"/>
            </a:xfrm>
            <a:custGeom>
              <a:avLst/>
              <a:gdLst/>
              <a:ahLst/>
              <a:cxnLst/>
              <a:rect l="0" t="0" r="0" b="0"/>
              <a:pathLst>
                <a:path w="21804" h="260351">
                  <a:moveTo>
                    <a:pt x="9103" y="0"/>
                  </a:moveTo>
                  <a:lnTo>
                    <a:pt x="9103" y="0"/>
                  </a:lnTo>
                  <a:lnTo>
                    <a:pt x="7222" y="12552"/>
                  </a:lnTo>
                  <a:lnTo>
                    <a:pt x="264" y="54926"/>
                  </a:lnTo>
                  <a:lnTo>
                    <a:pt x="0" y="87206"/>
                  </a:lnTo>
                  <a:lnTo>
                    <a:pt x="2235" y="122013"/>
                  </a:lnTo>
                  <a:lnTo>
                    <a:pt x="5580" y="156299"/>
                  </a:lnTo>
                  <a:lnTo>
                    <a:pt x="11430" y="200592"/>
                  </a:lnTo>
                  <a:lnTo>
                    <a:pt x="19949" y="246898"/>
                  </a:lnTo>
                  <a:lnTo>
                    <a:pt x="21803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148">
              <a:extLst>
                <a:ext uri="{FF2B5EF4-FFF2-40B4-BE49-F238E27FC236}">
                  <a16:creationId xmlns:a16="http://schemas.microsoft.com/office/drawing/2014/main" xmlns="" id="{A1B73B79-8420-41C5-9701-5AC1CE52DC9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600700" y="6256956"/>
              <a:ext cx="177801" cy="137521"/>
            </a:xfrm>
            <a:custGeom>
              <a:avLst/>
              <a:gdLst/>
              <a:ahLst/>
              <a:cxnLst/>
              <a:rect l="0" t="0" r="0" b="0"/>
              <a:pathLst>
                <a:path w="177801" h="137521">
                  <a:moveTo>
                    <a:pt x="0" y="54944"/>
                  </a:moveTo>
                  <a:lnTo>
                    <a:pt x="0" y="54944"/>
                  </a:lnTo>
                  <a:lnTo>
                    <a:pt x="0" y="58315"/>
                  </a:lnTo>
                  <a:lnTo>
                    <a:pt x="2117" y="59308"/>
                  </a:lnTo>
                  <a:lnTo>
                    <a:pt x="23144" y="61032"/>
                  </a:lnTo>
                  <a:lnTo>
                    <a:pt x="42684" y="54474"/>
                  </a:lnTo>
                  <a:lnTo>
                    <a:pt x="66347" y="40224"/>
                  </a:lnTo>
                  <a:lnTo>
                    <a:pt x="77230" y="26765"/>
                  </a:lnTo>
                  <a:lnTo>
                    <a:pt x="83008" y="13492"/>
                  </a:lnTo>
                  <a:lnTo>
                    <a:pt x="83224" y="5241"/>
                  </a:lnTo>
                  <a:lnTo>
                    <a:pt x="80883" y="2759"/>
                  </a:lnTo>
                  <a:lnTo>
                    <a:pt x="72637" y="0"/>
                  </a:lnTo>
                  <a:lnTo>
                    <a:pt x="49352" y="5190"/>
                  </a:lnTo>
                  <a:lnTo>
                    <a:pt x="33929" y="15663"/>
                  </a:lnTo>
                  <a:lnTo>
                    <a:pt x="20724" y="30430"/>
                  </a:lnTo>
                  <a:lnTo>
                    <a:pt x="10151" y="48753"/>
                  </a:lnTo>
                  <a:lnTo>
                    <a:pt x="6393" y="68656"/>
                  </a:lnTo>
                  <a:lnTo>
                    <a:pt x="8486" y="88554"/>
                  </a:lnTo>
                  <a:lnTo>
                    <a:pt x="16471" y="106806"/>
                  </a:lnTo>
                  <a:lnTo>
                    <a:pt x="32721" y="120563"/>
                  </a:lnTo>
                  <a:lnTo>
                    <a:pt x="67551" y="134358"/>
                  </a:lnTo>
                  <a:lnTo>
                    <a:pt x="81017" y="137520"/>
                  </a:lnTo>
                  <a:lnTo>
                    <a:pt x="109150" y="135389"/>
                  </a:lnTo>
                  <a:lnTo>
                    <a:pt x="147111" y="122290"/>
                  </a:lnTo>
                  <a:lnTo>
                    <a:pt x="177800" y="105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425">
            <a:extLst>
              <a:ext uri="{FF2B5EF4-FFF2-40B4-BE49-F238E27FC236}">
                <a16:creationId xmlns:a16="http://schemas.microsoft.com/office/drawing/2014/main" xmlns="" id="{90FF8DEA-D654-401D-AFC3-7738C842B91E}"/>
              </a:ext>
            </a:extLst>
          </p:cNvPr>
          <p:cNvGrpSpPr/>
          <p:nvPr/>
        </p:nvGrpSpPr>
        <p:grpSpPr>
          <a:xfrm>
            <a:off x="6508750" y="6071483"/>
            <a:ext cx="990601" cy="462596"/>
            <a:chOff x="6508750" y="6071483"/>
            <a:chExt cx="990601" cy="462596"/>
          </a:xfrm>
        </p:grpSpPr>
        <p:sp>
          <p:nvSpPr>
            <p:cNvPr id="233" name="SMARTInkShape-2149">
              <a:extLst>
                <a:ext uri="{FF2B5EF4-FFF2-40B4-BE49-F238E27FC236}">
                  <a16:creationId xmlns:a16="http://schemas.microsoft.com/office/drawing/2014/main" xmlns="" id="{28D64765-416B-4B48-BF16-C29E663FAD1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329665" y="6203950"/>
              <a:ext cx="169686" cy="25401"/>
            </a:xfrm>
            <a:custGeom>
              <a:avLst/>
              <a:gdLst/>
              <a:ahLst/>
              <a:cxnLst/>
              <a:rect l="0" t="0" r="0" b="0"/>
              <a:pathLst>
                <a:path w="16968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19933"/>
                  </a:lnTo>
                  <a:lnTo>
                    <a:pt x="822" y="18933"/>
                  </a:lnTo>
                  <a:lnTo>
                    <a:pt x="5500" y="15940"/>
                  </a:lnTo>
                  <a:lnTo>
                    <a:pt x="43806" y="12635"/>
                  </a:lnTo>
                  <a:lnTo>
                    <a:pt x="80342" y="9613"/>
                  </a:lnTo>
                  <a:lnTo>
                    <a:pt x="116807" y="5919"/>
                  </a:lnTo>
                  <a:lnTo>
                    <a:pt x="169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150">
              <a:extLst>
                <a:ext uri="{FF2B5EF4-FFF2-40B4-BE49-F238E27FC236}">
                  <a16:creationId xmlns:a16="http://schemas.microsoft.com/office/drawing/2014/main" xmlns="" id="{2771554F-2E62-4C6F-AD13-C564E334364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342505" y="6071483"/>
              <a:ext cx="67946" cy="292606"/>
            </a:xfrm>
            <a:custGeom>
              <a:avLst/>
              <a:gdLst/>
              <a:ahLst/>
              <a:cxnLst/>
              <a:rect l="0" t="0" r="0" b="0"/>
              <a:pathLst>
                <a:path w="67946" h="292606">
                  <a:moveTo>
                    <a:pt x="67945" y="5467"/>
                  </a:moveTo>
                  <a:lnTo>
                    <a:pt x="67945" y="5467"/>
                  </a:lnTo>
                  <a:lnTo>
                    <a:pt x="67945" y="0"/>
                  </a:lnTo>
                  <a:lnTo>
                    <a:pt x="46897" y="44660"/>
                  </a:lnTo>
                  <a:lnTo>
                    <a:pt x="32624" y="92104"/>
                  </a:lnTo>
                  <a:lnTo>
                    <a:pt x="21908" y="129815"/>
                  </a:lnTo>
                  <a:lnTo>
                    <a:pt x="11500" y="169388"/>
                  </a:lnTo>
                  <a:lnTo>
                    <a:pt x="4523" y="208143"/>
                  </a:lnTo>
                  <a:lnTo>
                    <a:pt x="0" y="252178"/>
                  </a:lnTo>
                  <a:lnTo>
                    <a:pt x="2705" y="272454"/>
                  </a:lnTo>
                  <a:lnTo>
                    <a:pt x="8610" y="286406"/>
                  </a:lnTo>
                  <a:lnTo>
                    <a:pt x="12160" y="290126"/>
                  </a:lnTo>
                  <a:lnTo>
                    <a:pt x="15939" y="292605"/>
                  </a:lnTo>
                  <a:lnTo>
                    <a:pt x="20574" y="292143"/>
                  </a:lnTo>
                  <a:lnTo>
                    <a:pt x="31369" y="285985"/>
                  </a:lnTo>
                  <a:lnTo>
                    <a:pt x="61595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151">
              <a:extLst>
                <a:ext uri="{FF2B5EF4-FFF2-40B4-BE49-F238E27FC236}">
                  <a16:creationId xmlns:a16="http://schemas.microsoft.com/office/drawing/2014/main" xmlns="" id="{EDEB5412-0BD9-4C04-B3FD-4F3874D1E98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169512" y="6206290"/>
              <a:ext cx="112872" cy="327789"/>
            </a:xfrm>
            <a:custGeom>
              <a:avLst/>
              <a:gdLst/>
              <a:ahLst/>
              <a:cxnLst/>
              <a:rect l="0" t="0" r="0" b="0"/>
              <a:pathLst>
                <a:path w="112872" h="327789">
                  <a:moveTo>
                    <a:pt x="25038" y="111960"/>
                  </a:moveTo>
                  <a:lnTo>
                    <a:pt x="25038" y="111960"/>
                  </a:lnTo>
                  <a:lnTo>
                    <a:pt x="25037" y="106493"/>
                  </a:lnTo>
                  <a:lnTo>
                    <a:pt x="20674" y="121698"/>
                  </a:lnTo>
                  <a:lnTo>
                    <a:pt x="19079" y="156793"/>
                  </a:lnTo>
                  <a:lnTo>
                    <a:pt x="16922" y="198387"/>
                  </a:lnTo>
                  <a:lnTo>
                    <a:pt x="13670" y="230099"/>
                  </a:lnTo>
                  <a:lnTo>
                    <a:pt x="7872" y="277570"/>
                  </a:lnTo>
                  <a:lnTo>
                    <a:pt x="862" y="323911"/>
                  </a:lnTo>
                  <a:lnTo>
                    <a:pt x="181" y="327751"/>
                  </a:lnTo>
                  <a:lnTo>
                    <a:pt x="0" y="327788"/>
                  </a:lnTo>
                  <a:lnTo>
                    <a:pt x="415" y="289537"/>
                  </a:lnTo>
                  <a:lnTo>
                    <a:pt x="3040" y="252502"/>
                  </a:lnTo>
                  <a:lnTo>
                    <a:pt x="5434" y="228938"/>
                  </a:lnTo>
                  <a:lnTo>
                    <a:pt x="8441" y="202645"/>
                  </a:lnTo>
                  <a:lnTo>
                    <a:pt x="11857" y="174534"/>
                  </a:lnTo>
                  <a:lnTo>
                    <a:pt x="15545" y="147326"/>
                  </a:lnTo>
                  <a:lnTo>
                    <a:pt x="19414" y="120721"/>
                  </a:lnTo>
                  <a:lnTo>
                    <a:pt x="27477" y="73520"/>
                  </a:lnTo>
                  <a:lnTo>
                    <a:pt x="39244" y="28525"/>
                  </a:lnTo>
                  <a:lnTo>
                    <a:pt x="44992" y="9261"/>
                  </a:lnTo>
                  <a:lnTo>
                    <a:pt x="49630" y="3983"/>
                  </a:lnTo>
                  <a:lnTo>
                    <a:pt x="55543" y="1170"/>
                  </a:lnTo>
                  <a:lnTo>
                    <a:pt x="62308" y="0"/>
                  </a:lnTo>
                  <a:lnTo>
                    <a:pt x="69640" y="2042"/>
                  </a:lnTo>
                  <a:lnTo>
                    <a:pt x="85313" y="11837"/>
                  </a:lnTo>
                  <a:lnTo>
                    <a:pt x="106632" y="39960"/>
                  </a:lnTo>
                  <a:lnTo>
                    <a:pt x="112337" y="63027"/>
                  </a:lnTo>
                  <a:lnTo>
                    <a:pt x="112871" y="75104"/>
                  </a:lnTo>
                  <a:lnTo>
                    <a:pt x="105938" y="96050"/>
                  </a:lnTo>
                  <a:lnTo>
                    <a:pt x="92743" y="113356"/>
                  </a:lnTo>
                  <a:lnTo>
                    <a:pt x="66893" y="129620"/>
                  </a:lnTo>
                  <a:lnTo>
                    <a:pt x="52107" y="133920"/>
                  </a:lnTo>
                  <a:lnTo>
                    <a:pt x="45200" y="132950"/>
                  </a:lnTo>
                  <a:lnTo>
                    <a:pt x="31883" y="126228"/>
                  </a:lnTo>
                  <a:lnTo>
                    <a:pt x="27484" y="120767"/>
                  </a:lnTo>
                  <a:lnTo>
                    <a:pt x="18688" y="92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152">
              <a:extLst>
                <a:ext uri="{FF2B5EF4-FFF2-40B4-BE49-F238E27FC236}">
                  <a16:creationId xmlns:a16="http://schemas.microsoft.com/office/drawing/2014/main" xmlns="" id="{7260AB96-F417-4ED2-B1F7-2A36A06DD69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044186" y="6269010"/>
              <a:ext cx="99565" cy="106793"/>
            </a:xfrm>
            <a:custGeom>
              <a:avLst/>
              <a:gdLst/>
              <a:ahLst/>
              <a:cxnLst/>
              <a:rect l="0" t="0" r="0" b="0"/>
              <a:pathLst>
                <a:path w="99565" h="106793">
                  <a:moveTo>
                    <a:pt x="4314" y="23840"/>
                  </a:moveTo>
                  <a:lnTo>
                    <a:pt x="4314" y="23840"/>
                  </a:lnTo>
                  <a:lnTo>
                    <a:pt x="4314" y="27211"/>
                  </a:lnTo>
                  <a:lnTo>
                    <a:pt x="5019" y="28204"/>
                  </a:lnTo>
                  <a:lnTo>
                    <a:pt x="6195" y="28866"/>
                  </a:lnTo>
                  <a:lnTo>
                    <a:pt x="13102" y="29798"/>
                  </a:lnTo>
                  <a:lnTo>
                    <a:pt x="34821" y="30113"/>
                  </a:lnTo>
                  <a:lnTo>
                    <a:pt x="40174" y="28728"/>
                  </a:lnTo>
                  <a:lnTo>
                    <a:pt x="48003" y="23425"/>
                  </a:lnTo>
                  <a:lnTo>
                    <a:pt x="51953" y="16365"/>
                  </a:lnTo>
                  <a:lnTo>
                    <a:pt x="53006" y="12507"/>
                  </a:lnTo>
                  <a:lnTo>
                    <a:pt x="53004" y="9228"/>
                  </a:lnTo>
                  <a:lnTo>
                    <a:pt x="51119" y="3706"/>
                  </a:lnTo>
                  <a:lnTo>
                    <a:pt x="47511" y="1951"/>
                  </a:lnTo>
                  <a:lnTo>
                    <a:pt x="35977" y="0"/>
                  </a:lnTo>
                  <a:lnTo>
                    <a:pt x="23326" y="2896"/>
                  </a:lnTo>
                  <a:lnTo>
                    <a:pt x="12058" y="8887"/>
                  </a:lnTo>
                  <a:lnTo>
                    <a:pt x="4698" y="16254"/>
                  </a:lnTo>
                  <a:lnTo>
                    <a:pt x="957" y="27994"/>
                  </a:lnTo>
                  <a:lnTo>
                    <a:pt x="0" y="42620"/>
                  </a:lnTo>
                  <a:lnTo>
                    <a:pt x="6977" y="79978"/>
                  </a:lnTo>
                  <a:lnTo>
                    <a:pt x="16551" y="91359"/>
                  </a:lnTo>
                  <a:lnTo>
                    <a:pt x="30919" y="100414"/>
                  </a:lnTo>
                  <a:lnTo>
                    <a:pt x="49064" y="106792"/>
                  </a:lnTo>
                  <a:lnTo>
                    <a:pt x="99564" y="106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153">
              <a:extLst>
                <a:ext uri="{FF2B5EF4-FFF2-40B4-BE49-F238E27FC236}">
                  <a16:creationId xmlns:a16="http://schemas.microsoft.com/office/drawing/2014/main" xmlns="" id="{F02DBEFD-EDE2-4D81-BC4F-BDA7402E044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893277" y="6239561"/>
              <a:ext cx="117124" cy="136069"/>
            </a:xfrm>
            <a:custGeom>
              <a:avLst/>
              <a:gdLst/>
              <a:ahLst/>
              <a:cxnLst/>
              <a:rect l="0" t="0" r="0" b="0"/>
              <a:pathLst>
                <a:path w="117124" h="136069">
                  <a:moveTo>
                    <a:pt x="79023" y="8839"/>
                  </a:moveTo>
                  <a:lnTo>
                    <a:pt x="79023" y="8839"/>
                  </a:lnTo>
                  <a:lnTo>
                    <a:pt x="73248" y="3769"/>
                  </a:lnTo>
                  <a:lnTo>
                    <a:pt x="66814" y="0"/>
                  </a:lnTo>
                  <a:lnTo>
                    <a:pt x="55487" y="1619"/>
                  </a:lnTo>
                  <a:lnTo>
                    <a:pt x="41046" y="8453"/>
                  </a:lnTo>
                  <a:lnTo>
                    <a:pt x="18459" y="28166"/>
                  </a:lnTo>
                  <a:lnTo>
                    <a:pt x="7186" y="43769"/>
                  </a:lnTo>
                  <a:lnTo>
                    <a:pt x="1235" y="61994"/>
                  </a:lnTo>
                  <a:lnTo>
                    <a:pt x="0" y="81146"/>
                  </a:lnTo>
                  <a:lnTo>
                    <a:pt x="4155" y="99066"/>
                  </a:lnTo>
                  <a:lnTo>
                    <a:pt x="14469" y="112675"/>
                  </a:lnTo>
                  <a:lnTo>
                    <a:pt x="29871" y="123427"/>
                  </a:lnTo>
                  <a:lnTo>
                    <a:pt x="50827" y="132909"/>
                  </a:lnTo>
                  <a:lnTo>
                    <a:pt x="89798" y="136068"/>
                  </a:lnTo>
                  <a:lnTo>
                    <a:pt x="117123" y="135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154">
              <a:extLst>
                <a:ext uri="{FF2B5EF4-FFF2-40B4-BE49-F238E27FC236}">
                  <a16:creationId xmlns:a16="http://schemas.microsoft.com/office/drawing/2014/main" xmlns="" id="{B09F0198-FB28-4845-9C44-5CED204B8D2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780542" y="6243194"/>
              <a:ext cx="64759" cy="132207"/>
            </a:xfrm>
            <a:custGeom>
              <a:avLst/>
              <a:gdLst/>
              <a:ahLst/>
              <a:cxnLst/>
              <a:rect l="0" t="0" r="0" b="0"/>
              <a:pathLst>
                <a:path w="64759" h="132207">
                  <a:moveTo>
                    <a:pt x="64758" y="11556"/>
                  </a:moveTo>
                  <a:lnTo>
                    <a:pt x="64758" y="11556"/>
                  </a:lnTo>
                  <a:lnTo>
                    <a:pt x="64758" y="2717"/>
                  </a:lnTo>
                  <a:lnTo>
                    <a:pt x="63346" y="1430"/>
                  </a:lnTo>
                  <a:lnTo>
                    <a:pt x="58016" y="0"/>
                  </a:lnTo>
                  <a:lnTo>
                    <a:pt x="43710" y="2566"/>
                  </a:lnTo>
                  <a:lnTo>
                    <a:pt x="26065" y="14537"/>
                  </a:lnTo>
                  <a:lnTo>
                    <a:pt x="10804" y="34860"/>
                  </a:lnTo>
                  <a:lnTo>
                    <a:pt x="715" y="58755"/>
                  </a:lnTo>
                  <a:lnTo>
                    <a:pt x="0" y="83710"/>
                  </a:lnTo>
                  <a:lnTo>
                    <a:pt x="7627" y="108978"/>
                  </a:lnTo>
                  <a:lnTo>
                    <a:pt x="16789" y="120236"/>
                  </a:lnTo>
                  <a:lnTo>
                    <a:pt x="22195" y="124226"/>
                  </a:lnTo>
                  <a:lnTo>
                    <a:pt x="37609" y="128660"/>
                  </a:lnTo>
                  <a:lnTo>
                    <a:pt x="64758" y="132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155">
              <a:extLst>
                <a:ext uri="{FF2B5EF4-FFF2-40B4-BE49-F238E27FC236}">
                  <a16:creationId xmlns:a16="http://schemas.microsoft.com/office/drawing/2014/main" xmlns="" id="{485CCB83-F6F5-4F6E-9FF3-CFC6A03AB1E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587929" y="6268593"/>
              <a:ext cx="136722" cy="11558"/>
            </a:xfrm>
            <a:custGeom>
              <a:avLst/>
              <a:gdLst/>
              <a:ahLst/>
              <a:cxnLst/>
              <a:rect l="0" t="0" r="0" b="0"/>
              <a:pathLst>
                <a:path w="136722" h="11558">
                  <a:moveTo>
                    <a:pt x="3371" y="11557"/>
                  </a:moveTo>
                  <a:lnTo>
                    <a:pt x="3371" y="11557"/>
                  </a:lnTo>
                  <a:lnTo>
                    <a:pt x="0" y="11556"/>
                  </a:lnTo>
                  <a:lnTo>
                    <a:pt x="418" y="10852"/>
                  </a:lnTo>
                  <a:lnTo>
                    <a:pt x="4645" y="8186"/>
                  </a:lnTo>
                  <a:lnTo>
                    <a:pt x="21702" y="2718"/>
                  </a:lnTo>
                  <a:lnTo>
                    <a:pt x="58113" y="0"/>
                  </a:lnTo>
                  <a:lnTo>
                    <a:pt x="104649" y="2567"/>
                  </a:lnTo>
                  <a:lnTo>
                    <a:pt x="136721" y="5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156">
              <a:extLst>
                <a:ext uri="{FF2B5EF4-FFF2-40B4-BE49-F238E27FC236}">
                  <a16:creationId xmlns:a16="http://schemas.microsoft.com/office/drawing/2014/main" xmlns="" id="{AF982C98-2FC1-47AE-8F2F-263D41412AF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508750" y="6079491"/>
              <a:ext cx="190501" cy="308610"/>
            </a:xfrm>
            <a:custGeom>
              <a:avLst/>
              <a:gdLst/>
              <a:ahLst/>
              <a:cxnLst/>
              <a:rect l="0" t="0" r="0" b="0"/>
              <a:pathLst>
                <a:path w="190501" h="308610">
                  <a:moveTo>
                    <a:pt x="0" y="283209"/>
                  </a:moveTo>
                  <a:lnTo>
                    <a:pt x="0" y="283209"/>
                  </a:lnTo>
                  <a:lnTo>
                    <a:pt x="15901" y="265897"/>
                  </a:lnTo>
                  <a:lnTo>
                    <a:pt x="39497" y="219292"/>
                  </a:lnTo>
                  <a:lnTo>
                    <a:pt x="53303" y="188479"/>
                  </a:lnTo>
                  <a:lnTo>
                    <a:pt x="69551" y="152207"/>
                  </a:lnTo>
                  <a:lnTo>
                    <a:pt x="88532" y="110216"/>
                  </a:lnTo>
                  <a:lnTo>
                    <a:pt x="104964" y="73208"/>
                  </a:lnTo>
                  <a:lnTo>
                    <a:pt x="124234" y="32133"/>
                  </a:lnTo>
                  <a:lnTo>
                    <a:pt x="144262" y="0"/>
                  </a:lnTo>
                  <a:lnTo>
                    <a:pt x="148891" y="15066"/>
                  </a:lnTo>
                  <a:lnTo>
                    <a:pt x="151361" y="51987"/>
                  </a:lnTo>
                  <a:lnTo>
                    <a:pt x="151938" y="86369"/>
                  </a:lnTo>
                  <a:lnTo>
                    <a:pt x="152900" y="125169"/>
                  </a:lnTo>
                  <a:lnTo>
                    <a:pt x="155680" y="165932"/>
                  </a:lnTo>
                  <a:lnTo>
                    <a:pt x="157385" y="205686"/>
                  </a:lnTo>
                  <a:lnTo>
                    <a:pt x="158849" y="242405"/>
                  </a:lnTo>
                  <a:lnTo>
                    <a:pt x="164345" y="284054"/>
                  </a:lnTo>
                  <a:lnTo>
                    <a:pt x="170879" y="300283"/>
                  </a:lnTo>
                  <a:lnTo>
                    <a:pt x="174597" y="304469"/>
                  </a:lnTo>
                  <a:lnTo>
                    <a:pt x="178487" y="306554"/>
                  </a:lnTo>
                  <a:lnTo>
                    <a:pt x="190500" y="308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426">
            <a:extLst>
              <a:ext uri="{FF2B5EF4-FFF2-40B4-BE49-F238E27FC236}">
                <a16:creationId xmlns:a16="http://schemas.microsoft.com/office/drawing/2014/main" xmlns="" id="{8300411A-3FD4-48CA-B33B-9FA87505D16B}"/>
              </a:ext>
            </a:extLst>
          </p:cNvPr>
          <p:cNvGrpSpPr/>
          <p:nvPr/>
        </p:nvGrpSpPr>
        <p:grpSpPr>
          <a:xfrm>
            <a:off x="7843354" y="6016429"/>
            <a:ext cx="316393" cy="339698"/>
            <a:chOff x="7843354" y="6016429"/>
            <a:chExt cx="316393" cy="339698"/>
          </a:xfrm>
        </p:grpSpPr>
        <p:sp>
          <p:nvSpPr>
            <p:cNvPr id="242" name="SMARTInkShape-2157">
              <a:extLst>
                <a:ext uri="{FF2B5EF4-FFF2-40B4-BE49-F238E27FC236}">
                  <a16:creationId xmlns:a16="http://schemas.microsoft.com/office/drawing/2014/main" xmlns="" id="{94FD5006-CBD7-450C-B60C-C05CFF46081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090515" y="6248400"/>
              <a:ext cx="69232" cy="107727"/>
            </a:xfrm>
            <a:custGeom>
              <a:avLst/>
              <a:gdLst/>
              <a:ahLst/>
              <a:cxnLst/>
              <a:rect l="0" t="0" r="0" b="0"/>
              <a:pathLst>
                <a:path w="69232" h="107727">
                  <a:moveTo>
                    <a:pt x="12085" y="38100"/>
                  </a:moveTo>
                  <a:lnTo>
                    <a:pt x="12085" y="38100"/>
                  </a:lnTo>
                  <a:lnTo>
                    <a:pt x="21505" y="22213"/>
                  </a:lnTo>
                  <a:lnTo>
                    <a:pt x="21188" y="21159"/>
                  </a:lnTo>
                  <a:lnTo>
                    <a:pt x="20269" y="20456"/>
                  </a:lnTo>
                  <a:lnTo>
                    <a:pt x="18953" y="21398"/>
                  </a:lnTo>
                  <a:lnTo>
                    <a:pt x="6386" y="40221"/>
                  </a:lnTo>
                  <a:lnTo>
                    <a:pt x="1459" y="61149"/>
                  </a:lnTo>
                  <a:lnTo>
                    <a:pt x="0" y="85225"/>
                  </a:lnTo>
                  <a:lnTo>
                    <a:pt x="3421" y="98085"/>
                  </a:lnTo>
                  <a:lnTo>
                    <a:pt x="6309" y="103490"/>
                  </a:lnTo>
                  <a:lnTo>
                    <a:pt x="11761" y="106388"/>
                  </a:lnTo>
                  <a:lnTo>
                    <a:pt x="27228" y="107726"/>
                  </a:lnTo>
                  <a:lnTo>
                    <a:pt x="42098" y="102206"/>
                  </a:lnTo>
                  <a:lnTo>
                    <a:pt x="55058" y="91991"/>
                  </a:lnTo>
                  <a:lnTo>
                    <a:pt x="65521" y="78044"/>
                  </a:lnTo>
                  <a:lnTo>
                    <a:pt x="69231" y="58675"/>
                  </a:lnTo>
                  <a:lnTo>
                    <a:pt x="67117" y="38072"/>
                  </a:lnTo>
                  <a:lnTo>
                    <a:pt x="59122" y="21860"/>
                  </a:lnTo>
                  <a:lnTo>
                    <a:pt x="44749" y="11361"/>
                  </a:lnTo>
                  <a:lnTo>
                    <a:pt x="184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158">
              <a:extLst>
                <a:ext uri="{FF2B5EF4-FFF2-40B4-BE49-F238E27FC236}">
                  <a16:creationId xmlns:a16="http://schemas.microsoft.com/office/drawing/2014/main" xmlns="" id="{8A5D2F1B-450E-4C22-A7FA-ED8087AA235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843354" y="6016429"/>
              <a:ext cx="223224" cy="327222"/>
            </a:xfrm>
            <a:custGeom>
              <a:avLst/>
              <a:gdLst/>
              <a:ahLst/>
              <a:cxnLst/>
              <a:rect l="0" t="0" r="0" b="0"/>
              <a:pathLst>
                <a:path w="223224" h="327222">
                  <a:moveTo>
                    <a:pt x="56046" y="3371"/>
                  </a:moveTo>
                  <a:lnTo>
                    <a:pt x="56046" y="3371"/>
                  </a:lnTo>
                  <a:lnTo>
                    <a:pt x="56045" y="0"/>
                  </a:lnTo>
                  <a:lnTo>
                    <a:pt x="51682" y="47026"/>
                  </a:lnTo>
                  <a:lnTo>
                    <a:pt x="50578" y="84627"/>
                  </a:lnTo>
                  <a:lnTo>
                    <a:pt x="44444" y="130972"/>
                  </a:lnTo>
                  <a:lnTo>
                    <a:pt x="39844" y="156172"/>
                  </a:lnTo>
                  <a:lnTo>
                    <a:pt x="30971" y="202986"/>
                  </a:lnTo>
                  <a:lnTo>
                    <a:pt x="22323" y="243783"/>
                  </a:lnTo>
                  <a:lnTo>
                    <a:pt x="9036" y="289312"/>
                  </a:lnTo>
                  <a:lnTo>
                    <a:pt x="7773" y="293481"/>
                  </a:lnTo>
                  <a:lnTo>
                    <a:pt x="6225" y="293439"/>
                  </a:lnTo>
                  <a:lnTo>
                    <a:pt x="2623" y="285866"/>
                  </a:lnTo>
                  <a:lnTo>
                    <a:pt x="0" y="258994"/>
                  </a:lnTo>
                  <a:lnTo>
                    <a:pt x="5965" y="220850"/>
                  </a:lnTo>
                  <a:lnTo>
                    <a:pt x="17762" y="180464"/>
                  </a:lnTo>
                  <a:lnTo>
                    <a:pt x="19940" y="176466"/>
                  </a:lnTo>
                  <a:lnTo>
                    <a:pt x="23508" y="173801"/>
                  </a:lnTo>
                  <a:lnTo>
                    <a:pt x="33118" y="170840"/>
                  </a:lnTo>
                  <a:lnTo>
                    <a:pt x="71510" y="173809"/>
                  </a:lnTo>
                  <a:lnTo>
                    <a:pt x="91142" y="172960"/>
                  </a:lnTo>
                  <a:lnTo>
                    <a:pt x="132488" y="159035"/>
                  </a:lnTo>
                  <a:lnTo>
                    <a:pt x="152814" y="146638"/>
                  </a:lnTo>
                  <a:lnTo>
                    <a:pt x="188860" y="108054"/>
                  </a:lnTo>
                  <a:lnTo>
                    <a:pt x="208992" y="74134"/>
                  </a:lnTo>
                  <a:lnTo>
                    <a:pt x="223203" y="37045"/>
                  </a:lnTo>
                  <a:lnTo>
                    <a:pt x="223223" y="34287"/>
                  </a:lnTo>
                  <a:lnTo>
                    <a:pt x="222530" y="32448"/>
                  </a:lnTo>
                  <a:lnTo>
                    <a:pt x="222069" y="33339"/>
                  </a:lnTo>
                  <a:lnTo>
                    <a:pt x="215452" y="73735"/>
                  </a:lnTo>
                  <a:lnTo>
                    <a:pt x="205269" y="118137"/>
                  </a:lnTo>
                  <a:lnTo>
                    <a:pt x="197391" y="155508"/>
                  </a:lnTo>
                  <a:lnTo>
                    <a:pt x="189186" y="193754"/>
                  </a:lnTo>
                  <a:lnTo>
                    <a:pt x="182247" y="231213"/>
                  </a:lnTo>
                  <a:lnTo>
                    <a:pt x="179163" y="266677"/>
                  </a:lnTo>
                  <a:lnTo>
                    <a:pt x="181547" y="312335"/>
                  </a:lnTo>
                  <a:lnTo>
                    <a:pt x="183046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28958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427">
            <a:extLst>
              <a:ext uri="{FF2B5EF4-FFF2-40B4-BE49-F238E27FC236}">
                <a16:creationId xmlns:a16="http://schemas.microsoft.com/office/drawing/2014/main" xmlns="" id="{E9323B61-F42C-4961-8416-36E8BA5AF3F3}"/>
              </a:ext>
            </a:extLst>
          </p:cNvPr>
          <p:cNvGrpSpPr/>
          <p:nvPr/>
        </p:nvGrpSpPr>
        <p:grpSpPr>
          <a:xfrm>
            <a:off x="1175894" y="1156223"/>
            <a:ext cx="767207" cy="375167"/>
            <a:chOff x="1175894" y="1156223"/>
            <a:chExt cx="767207" cy="375167"/>
          </a:xfrm>
        </p:grpSpPr>
        <p:sp>
          <p:nvSpPr>
            <p:cNvPr id="2" name="SMARTInkShape-2159">
              <a:extLst>
                <a:ext uri="{FF2B5EF4-FFF2-40B4-BE49-F238E27FC236}">
                  <a16:creationId xmlns:a16="http://schemas.microsoft.com/office/drawing/2014/main" xmlns="" id="{5A1BD9E9-8BA3-480C-8945-60A8413D81D5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175894" y="1156223"/>
              <a:ext cx="354457" cy="375167"/>
            </a:xfrm>
            <a:custGeom>
              <a:avLst/>
              <a:gdLst/>
              <a:ahLst/>
              <a:cxnLst/>
              <a:rect l="0" t="0" r="0" b="0"/>
              <a:pathLst>
                <a:path w="354457" h="375167">
                  <a:moveTo>
                    <a:pt x="11556" y="12177"/>
                  </a:moveTo>
                  <a:lnTo>
                    <a:pt x="11556" y="12177"/>
                  </a:lnTo>
                  <a:lnTo>
                    <a:pt x="8185" y="5435"/>
                  </a:lnTo>
                  <a:lnTo>
                    <a:pt x="6486" y="3449"/>
                  </a:lnTo>
                  <a:lnTo>
                    <a:pt x="0" y="0"/>
                  </a:lnTo>
                  <a:lnTo>
                    <a:pt x="4424" y="36151"/>
                  </a:lnTo>
                  <a:lnTo>
                    <a:pt x="8621" y="66341"/>
                  </a:lnTo>
                  <a:lnTo>
                    <a:pt x="16602" y="106100"/>
                  </a:lnTo>
                  <a:lnTo>
                    <a:pt x="22681" y="130531"/>
                  </a:lnTo>
                  <a:lnTo>
                    <a:pt x="29556" y="156696"/>
                  </a:lnTo>
                  <a:lnTo>
                    <a:pt x="36256" y="183312"/>
                  </a:lnTo>
                  <a:lnTo>
                    <a:pt x="42839" y="210228"/>
                  </a:lnTo>
                  <a:lnTo>
                    <a:pt x="49345" y="237344"/>
                  </a:lnTo>
                  <a:lnTo>
                    <a:pt x="64099" y="282526"/>
                  </a:lnTo>
                  <a:lnTo>
                    <a:pt x="79358" y="319304"/>
                  </a:lnTo>
                  <a:lnTo>
                    <a:pt x="99144" y="356315"/>
                  </a:lnTo>
                  <a:lnTo>
                    <a:pt x="109515" y="366211"/>
                  </a:lnTo>
                  <a:lnTo>
                    <a:pt x="113551" y="365322"/>
                  </a:lnTo>
                  <a:lnTo>
                    <a:pt x="116947" y="361201"/>
                  </a:lnTo>
                  <a:lnTo>
                    <a:pt x="119917" y="354926"/>
                  </a:lnTo>
                  <a:lnTo>
                    <a:pt x="125098" y="325377"/>
                  </a:lnTo>
                  <a:lnTo>
                    <a:pt x="130458" y="285432"/>
                  </a:lnTo>
                  <a:lnTo>
                    <a:pt x="137544" y="244161"/>
                  </a:lnTo>
                  <a:lnTo>
                    <a:pt x="143515" y="209825"/>
                  </a:lnTo>
                  <a:lnTo>
                    <a:pt x="153098" y="166773"/>
                  </a:lnTo>
                  <a:lnTo>
                    <a:pt x="154601" y="163219"/>
                  </a:lnTo>
                  <a:lnTo>
                    <a:pt x="155602" y="162260"/>
                  </a:lnTo>
                  <a:lnTo>
                    <a:pt x="156270" y="163033"/>
                  </a:lnTo>
                  <a:lnTo>
                    <a:pt x="173127" y="206437"/>
                  </a:lnTo>
                  <a:lnTo>
                    <a:pt x="184965" y="240331"/>
                  </a:lnTo>
                  <a:lnTo>
                    <a:pt x="199634" y="281266"/>
                  </a:lnTo>
                  <a:lnTo>
                    <a:pt x="215561" y="315922"/>
                  </a:lnTo>
                  <a:lnTo>
                    <a:pt x="245411" y="362551"/>
                  </a:lnTo>
                  <a:lnTo>
                    <a:pt x="256838" y="372510"/>
                  </a:lnTo>
                  <a:lnTo>
                    <a:pt x="261860" y="375166"/>
                  </a:lnTo>
                  <a:lnTo>
                    <a:pt x="266620" y="372703"/>
                  </a:lnTo>
                  <a:lnTo>
                    <a:pt x="275671" y="358677"/>
                  </a:lnTo>
                  <a:lnTo>
                    <a:pt x="282517" y="327044"/>
                  </a:lnTo>
                  <a:lnTo>
                    <a:pt x="287911" y="280529"/>
                  </a:lnTo>
                  <a:lnTo>
                    <a:pt x="290337" y="250345"/>
                  </a:lnTo>
                  <a:lnTo>
                    <a:pt x="292660" y="217522"/>
                  </a:lnTo>
                  <a:lnTo>
                    <a:pt x="294914" y="186468"/>
                  </a:lnTo>
                  <a:lnTo>
                    <a:pt x="297123" y="156593"/>
                  </a:lnTo>
                  <a:lnTo>
                    <a:pt x="299300" y="127505"/>
                  </a:lnTo>
                  <a:lnTo>
                    <a:pt x="301720" y="82013"/>
                  </a:lnTo>
                  <a:lnTo>
                    <a:pt x="304964" y="38043"/>
                  </a:lnTo>
                  <a:lnTo>
                    <a:pt x="309010" y="17286"/>
                  </a:lnTo>
                  <a:lnTo>
                    <a:pt x="311459" y="16994"/>
                  </a:lnTo>
                  <a:lnTo>
                    <a:pt x="319824" y="20433"/>
                  </a:lnTo>
                  <a:lnTo>
                    <a:pt x="354456" y="56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160">
              <a:extLst>
                <a:ext uri="{FF2B5EF4-FFF2-40B4-BE49-F238E27FC236}">
                  <a16:creationId xmlns:a16="http://schemas.microsoft.com/office/drawing/2014/main" xmlns="" id="{EC60B0D3-568C-4789-80B5-BD07E4628545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628292" y="1276350"/>
              <a:ext cx="168759" cy="44451"/>
            </a:xfrm>
            <a:custGeom>
              <a:avLst/>
              <a:gdLst/>
              <a:ahLst/>
              <a:cxnLst/>
              <a:rect l="0" t="0" r="0" b="0"/>
              <a:pathLst>
                <a:path w="168759" h="44451">
                  <a:moveTo>
                    <a:pt x="3658" y="44450"/>
                  </a:moveTo>
                  <a:lnTo>
                    <a:pt x="3658" y="44450"/>
                  </a:lnTo>
                  <a:lnTo>
                    <a:pt x="0" y="44450"/>
                  </a:lnTo>
                  <a:lnTo>
                    <a:pt x="1562" y="44450"/>
                  </a:lnTo>
                  <a:lnTo>
                    <a:pt x="39801" y="27490"/>
                  </a:lnTo>
                  <a:lnTo>
                    <a:pt x="78572" y="17788"/>
                  </a:lnTo>
                  <a:lnTo>
                    <a:pt x="123927" y="7857"/>
                  </a:lnTo>
                  <a:lnTo>
                    <a:pt x="168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161">
              <a:extLst>
                <a:ext uri="{FF2B5EF4-FFF2-40B4-BE49-F238E27FC236}">
                  <a16:creationId xmlns:a16="http://schemas.microsoft.com/office/drawing/2014/main" xmlns="" id="{18107AE6-A0C6-43AE-BD58-53CF1243F257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670050" y="1377950"/>
              <a:ext cx="273051" cy="43568"/>
            </a:xfrm>
            <a:custGeom>
              <a:avLst/>
              <a:gdLst/>
              <a:ahLst/>
              <a:cxnLst/>
              <a:rect l="0" t="0" r="0" b="0"/>
              <a:pathLst>
                <a:path w="273051" h="43568">
                  <a:moveTo>
                    <a:pt x="0" y="38100"/>
                  </a:moveTo>
                  <a:lnTo>
                    <a:pt x="0" y="38100"/>
                  </a:lnTo>
                  <a:lnTo>
                    <a:pt x="0" y="41471"/>
                  </a:lnTo>
                  <a:lnTo>
                    <a:pt x="1411" y="42464"/>
                  </a:lnTo>
                  <a:lnTo>
                    <a:pt x="6742" y="43567"/>
                  </a:lnTo>
                  <a:lnTo>
                    <a:pt x="54196" y="33431"/>
                  </a:lnTo>
                  <a:lnTo>
                    <a:pt x="92996" y="23325"/>
                  </a:lnTo>
                  <a:lnTo>
                    <a:pt x="136111" y="13659"/>
                  </a:lnTo>
                  <a:lnTo>
                    <a:pt x="181144" y="6071"/>
                  </a:lnTo>
                  <a:lnTo>
                    <a:pt x="227029" y="2698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428">
            <a:extLst>
              <a:ext uri="{FF2B5EF4-FFF2-40B4-BE49-F238E27FC236}">
                <a16:creationId xmlns:a16="http://schemas.microsoft.com/office/drawing/2014/main" xmlns="" id="{DBD3B8ED-3865-4D5D-855D-D385E7C008B5}"/>
              </a:ext>
            </a:extLst>
          </p:cNvPr>
          <p:cNvGrpSpPr/>
          <p:nvPr/>
        </p:nvGrpSpPr>
        <p:grpSpPr>
          <a:xfrm>
            <a:off x="2505071" y="684055"/>
            <a:ext cx="994583" cy="1408335"/>
            <a:chOff x="2505071" y="684055"/>
            <a:chExt cx="994583" cy="1408335"/>
          </a:xfrm>
        </p:grpSpPr>
        <p:sp>
          <p:nvSpPr>
            <p:cNvPr id="6" name="SMARTInkShape-2162">
              <a:extLst>
                <a:ext uri="{FF2B5EF4-FFF2-40B4-BE49-F238E27FC236}">
                  <a16:creationId xmlns:a16="http://schemas.microsoft.com/office/drawing/2014/main" xmlns="" id="{CB37704F-0BEC-483B-836C-34336D463611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2505071" y="925427"/>
              <a:ext cx="257180" cy="343830"/>
            </a:xfrm>
            <a:custGeom>
              <a:avLst/>
              <a:gdLst/>
              <a:ahLst/>
              <a:cxnLst/>
              <a:rect l="0" t="0" r="0" b="0"/>
              <a:pathLst>
                <a:path w="257180" h="343830">
                  <a:moveTo>
                    <a:pt x="117479" y="58823"/>
                  </a:moveTo>
                  <a:lnTo>
                    <a:pt x="117479" y="58823"/>
                  </a:lnTo>
                  <a:lnTo>
                    <a:pt x="117479" y="49985"/>
                  </a:lnTo>
                  <a:lnTo>
                    <a:pt x="115598" y="45958"/>
                  </a:lnTo>
                  <a:lnTo>
                    <a:pt x="114108" y="43896"/>
                  </a:lnTo>
                  <a:lnTo>
                    <a:pt x="110572" y="41606"/>
                  </a:lnTo>
                  <a:lnTo>
                    <a:pt x="108641" y="40995"/>
                  </a:lnTo>
                  <a:lnTo>
                    <a:pt x="95810" y="43506"/>
                  </a:lnTo>
                  <a:lnTo>
                    <a:pt x="78603" y="55461"/>
                  </a:lnTo>
                  <a:lnTo>
                    <a:pt x="49462" y="94377"/>
                  </a:lnTo>
                  <a:lnTo>
                    <a:pt x="29827" y="135366"/>
                  </a:lnTo>
                  <a:lnTo>
                    <a:pt x="19491" y="166690"/>
                  </a:lnTo>
                  <a:lnTo>
                    <a:pt x="10194" y="201308"/>
                  </a:lnTo>
                  <a:lnTo>
                    <a:pt x="2769" y="236450"/>
                  </a:lnTo>
                  <a:lnTo>
                    <a:pt x="0" y="281884"/>
                  </a:lnTo>
                  <a:lnTo>
                    <a:pt x="4353" y="304246"/>
                  </a:lnTo>
                  <a:lnTo>
                    <a:pt x="14754" y="321711"/>
                  </a:lnTo>
                  <a:lnTo>
                    <a:pt x="29490" y="335118"/>
                  </a:lnTo>
                  <a:lnTo>
                    <a:pt x="47799" y="343428"/>
                  </a:lnTo>
                  <a:lnTo>
                    <a:pt x="67695" y="343829"/>
                  </a:lnTo>
                  <a:lnTo>
                    <a:pt x="98730" y="334240"/>
                  </a:lnTo>
                  <a:lnTo>
                    <a:pt x="128386" y="316111"/>
                  </a:lnTo>
                  <a:lnTo>
                    <a:pt x="160321" y="284701"/>
                  </a:lnTo>
                  <a:lnTo>
                    <a:pt x="181942" y="240475"/>
                  </a:lnTo>
                  <a:lnTo>
                    <a:pt x="194043" y="198567"/>
                  </a:lnTo>
                  <a:lnTo>
                    <a:pt x="197368" y="167028"/>
                  </a:lnTo>
                  <a:lnTo>
                    <a:pt x="198847" y="134195"/>
                  </a:lnTo>
                  <a:lnTo>
                    <a:pt x="195916" y="87741"/>
                  </a:lnTo>
                  <a:lnTo>
                    <a:pt x="186110" y="49047"/>
                  </a:lnTo>
                  <a:lnTo>
                    <a:pt x="172387" y="19002"/>
                  </a:lnTo>
                  <a:lnTo>
                    <a:pt x="166784" y="11109"/>
                  </a:lnTo>
                  <a:lnTo>
                    <a:pt x="159521" y="5847"/>
                  </a:lnTo>
                  <a:lnTo>
                    <a:pt x="142044" y="0"/>
                  </a:lnTo>
                  <a:lnTo>
                    <a:pt x="122517" y="1165"/>
                  </a:lnTo>
                  <a:lnTo>
                    <a:pt x="112371" y="3451"/>
                  </a:lnTo>
                  <a:lnTo>
                    <a:pt x="93572" y="15398"/>
                  </a:lnTo>
                  <a:lnTo>
                    <a:pt x="70884" y="40077"/>
                  </a:lnTo>
                  <a:lnTo>
                    <a:pt x="57106" y="65263"/>
                  </a:lnTo>
                  <a:lnTo>
                    <a:pt x="53947" y="73700"/>
                  </a:lnTo>
                  <a:lnTo>
                    <a:pt x="54200" y="88718"/>
                  </a:lnTo>
                  <a:lnTo>
                    <a:pt x="59016" y="101743"/>
                  </a:lnTo>
                  <a:lnTo>
                    <a:pt x="65860" y="112236"/>
                  </a:lnTo>
                  <a:lnTo>
                    <a:pt x="81132" y="119721"/>
                  </a:lnTo>
                  <a:lnTo>
                    <a:pt x="103441" y="123989"/>
                  </a:lnTo>
                  <a:lnTo>
                    <a:pt x="147030" y="122425"/>
                  </a:lnTo>
                  <a:lnTo>
                    <a:pt x="190127" y="117493"/>
                  </a:lnTo>
                  <a:lnTo>
                    <a:pt x="233246" y="109505"/>
                  </a:lnTo>
                  <a:lnTo>
                    <a:pt x="257179" y="103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163">
              <a:extLst>
                <a:ext uri="{FF2B5EF4-FFF2-40B4-BE49-F238E27FC236}">
                  <a16:creationId xmlns:a16="http://schemas.microsoft.com/office/drawing/2014/main" xmlns="" id="{9B0D8C9A-51B2-4669-9609-BD6DF9686A58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515565" y="684055"/>
              <a:ext cx="170486" cy="179546"/>
            </a:xfrm>
            <a:custGeom>
              <a:avLst/>
              <a:gdLst/>
              <a:ahLst/>
              <a:cxnLst/>
              <a:rect l="0" t="0" r="0" b="0"/>
              <a:pathLst>
                <a:path w="170486" h="179546">
                  <a:moveTo>
                    <a:pt x="11735" y="84295"/>
                  </a:moveTo>
                  <a:lnTo>
                    <a:pt x="11735" y="84295"/>
                  </a:lnTo>
                  <a:lnTo>
                    <a:pt x="15106" y="80924"/>
                  </a:lnTo>
                  <a:lnTo>
                    <a:pt x="15393" y="79931"/>
                  </a:lnTo>
                  <a:lnTo>
                    <a:pt x="14879" y="79269"/>
                  </a:lnTo>
                  <a:lnTo>
                    <a:pt x="13831" y="78828"/>
                  </a:lnTo>
                  <a:lnTo>
                    <a:pt x="13133" y="79239"/>
                  </a:lnTo>
                  <a:lnTo>
                    <a:pt x="8548" y="96974"/>
                  </a:lnTo>
                  <a:lnTo>
                    <a:pt x="3920" y="137531"/>
                  </a:lnTo>
                  <a:lnTo>
                    <a:pt x="0" y="164425"/>
                  </a:lnTo>
                  <a:lnTo>
                    <a:pt x="384" y="165232"/>
                  </a:lnTo>
                  <a:lnTo>
                    <a:pt x="2692" y="160484"/>
                  </a:lnTo>
                  <a:lnTo>
                    <a:pt x="11334" y="119910"/>
                  </a:lnTo>
                  <a:lnTo>
                    <a:pt x="25492" y="80109"/>
                  </a:lnTo>
                  <a:lnTo>
                    <a:pt x="43276" y="38104"/>
                  </a:lnTo>
                  <a:lnTo>
                    <a:pt x="52360" y="17692"/>
                  </a:lnTo>
                  <a:lnTo>
                    <a:pt x="56933" y="4588"/>
                  </a:lnTo>
                  <a:lnTo>
                    <a:pt x="58800" y="1524"/>
                  </a:lnTo>
                  <a:lnTo>
                    <a:pt x="60751" y="187"/>
                  </a:lnTo>
                  <a:lnTo>
                    <a:pt x="62757" y="0"/>
                  </a:lnTo>
                  <a:lnTo>
                    <a:pt x="64800" y="582"/>
                  </a:lnTo>
                  <a:lnTo>
                    <a:pt x="74416" y="11513"/>
                  </a:lnTo>
                  <a:lnTo>
                    <a:pt x="99482" y="59136"/>
                  </a:lnTo>
                  <a:lnTo>
                    <a:pt x="126719" y="106068"/>
                  </a:lnTo>
                  <a:lnTo>
                    <a:pt x="162668" y="152367"/>
                  </a:lnTo>
                  <a:lnTo>
                    <a:pt x="163483" y="155236"/>
                  </a:lnTo>
                  <a:lnTo>
                    <a:pt x="163701" y="156989"/>
                  </a:lnTo>
                  <a:lnTo>
                    <a:pt x="165824" y="160818"/>
                  </a:lnTo>
                  <a:lnTo>
                    <a:pt x="167377" y="162827"/>
                  </a:lnTo>
                  <a:lnTo>
                    <a:pt x="169104" y="168822"/>
                  </a:lnTo>
                  <a:lnTo>
                    <a:pt x="170485" y="179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164">
              <a:extLst>
                <a:ext uri="{FF2B5EF4-FFF2-40B4-BE49-F238E27FC236}">
                  <a16:creationId xmlns:a16="http://schemas.microsoft.com/office/drawing/2014/main" xmlns="" id="{2C40F6FD-6A05-486F-81AA-8C9CE968F9AD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2841904" y="1111259"/>
              <a:ext cx="263247" cy="16350"/>
            </a:xfrm>
            <a:custGeom>
              <a:avLst/>
              <a:gdLst/>
              <a:ahLst/>
              <a:cxnLst/>
              <a:rect l="0" t="0" r="0" b="0"/>
              <a:pathLst>
                <a:path w="263247" h="16350">
                  <a:moveTo>
                    <a:pt x="15596" y="12691"/>
                  </a:moveTo>
                  <a:lnTo>
                    <a:pt x="15596" y="12691"/>
                  </a:lnTo>
                  <a:lnTo>
                    <a:pt x="6758" y="12691"/>
                  </a:lnTo>
                  <a:lnTo>
                    <a:pt x="2731" y="14573"/>
                  </a:lnTo>
                  <a:lnTo>
                    <a:pt x="0" y="16349"/>
                  </a:lnTo>
                  <a:lnTo>
                    <a:pt x="260" y="15835"/>
                  </a:lnTo>
                  <a:lnTo>
                    <a:pt x="1139" y="14787"/>
                  </a:lnTo>
                  <a:lnTo>
                    <a:pt x="34676" y="11086"/>
                  </a:lnTo>
                  <a:lnTo>
                    <a:pt x="67115" y="7744"/>
                  </a:lnTo>
                  <a:lnTo>
                    <a:pt x="107402" y="3907"/>
                  </a:lnTo>
                  <a:lnTo>
                    <a:pt x="147415" y="1731"/>
                  </a:lnTo>
                  <a:lnTo>
                    <a:pt x="184954" y="764"/>
                  </a:lnTo>
                  <a:lnTo>
                    <a:pt x="230327" y="220"/>
                  </a:lnTo>
                  <a:lnTo>
                    <a:pt x="261879" y="0"/>
                  </a:lnTo>
                  <a:lnTo>
                    <a:pt x="262335" y="702"/>
                  </a:lnTo>
                  <a:lnTo>
                    <a:pt x="263246" y="6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165">
              <a:extLst>
                <a:ext uri="{FF2B5EF4-FFF2-40B4-BE49-F238E27FC236}">
                  <a16:creationId xmlns:a16="http://schemas.microsoft.com/office/drawing/2014/main" xmlns="" id="{50CFF60A-D585-4BD9-B75C-4A1048692AD2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2527300" y="1497892"/>
              <a:ext cx="942726" cy="63792"/>
            </a:xfrm>
            <a:custGeom>
              <a:avLst/>
              <a:gdLst/>
              <a:ahLst/>
              <a:cxnLst/>
              <a:rect l="0" t="0" r="0" b="0"/>
              <a:pathLst>
                <a:path w="942726" h="63792">
                  <a:moveTo>
                    <a:pt x="0" y="45158"/>
                  </a:moveTo>
                  <a:lnTo>
                    <a:pt x="0" y="45158"/>
                  </a:lnTo>
                  <a:lnTo>
                    <a:pt x="0" y="51900"/>
                  </a:lnTo>
                  <a:lnTo>
                    <a:pt x="2117" y="54592"/>
                  </a:lnTo>
                  <a:lnTo>
                    <a:pt x="10113" y="59464"/>
                  </a:lnTo>
                  <a:lnTo>
                    <a:pt x="54052" y="63271"/>
                  </a:lnTo>
                  <a:lnTo>
                    <a:pt x="101634" y="63791"/>
                  </a:lnTo>
                  <a:lnTo>
                    <a:pt x="135489" y="61814"/>
                  </a:lnTo>
                  <a:lnTo>
                    <a:pt x="174993" y="58378"/>
                  </a:lnTo>
                  <a:lnTo>
                    <a:pt x="218262" y="53972"/>
                  </a:lnTo>
                  <a:lnTo>
                    <a:pt x="268275" y="48917"/>
                  </a:lnTo>
                  <a:lnTo>
                    <a:pt x="322783" y="43431"/>
                  </a:lnTo>
                  <a:lnTo>
                    <a:pt x="380289" y="37657"/>
                  </a:lnTo>
                  <a:lnTo>
                    <a:pt x="439793" y="32396"/>
                  </a:lnTo>
                  <a:lnTo>
                    <a:pt x="500628" y="27478"/>
                  </a:lnTo>
                  <a:lnTo>
                    <a:pt x="562352" y="22788"/>
                  </a:lnTo>
                  <a:lnTo>
                    <a:pt x="619729" y="18956"/>
                  </a:lnTo>
                  <a:lnTo>
                    <a:pt x="674208" y="15695"/>
                  </a:lnTo>
                  <a:lnTo>
                    <a:pt x="726756" y="12816"/>
                  </a:lnTo>
                  <a:lnTo>
                    <a:pt x="770959" y="9486"/>
                  </a:lnTo>
                  <a:lnTo>
                    <a:pt x="809600" y="5854"/>
                  </a:lnTo>
                  <a:lnTo>
                    <a:pt x="844533" y="2022"/>
                  </a:lnTo>
                  <a:lnTo>
                    <a:pt x="871350" y="173"/>
                  </a:lnTo>
                  <a:lnTo>
                    <a:pt x="910554" y="0"/>
                  </a:lnTo>
                  <a:lnTo>
                    <a:pt x="932211" y="4156"/>
                  </a:lnTo>
                  <a:lnTo>
                    <a:pt x="938974" y="7240"/>
                  </a:lnTo>
                  <a:lnTo>
                    <a:pt x="942071" y="12118"/>
                  </a:lnTo>
                  <a:lnTo>
                    <a:pt x="942725" y="18193"/>
                  </a:lnTo>
                  <a:lnTo>
                    <a:pt x="939800" y="38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166">
              <a:extLst>
                <a:ext uri="{FF2B5EF4-FFF2-40B4-BE49-F238E27FC236}">
                  <a16:creationId xmlns:a16="http://schemas.microsoft.com/office/drawing/2014/main" xmlns="" id="{57C752F2-B30D-43D7-AD36-1766FC95E016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2658155" y="1647123"/>
              <a:ext cx="161246" cy="180880"/>
            </a:xfrm>
            <a:custGeom>
              <a:avLst/>
              <a:gdLst/>
              <a:ahLst/>
              <a:cxnLst/>
              <a:rect l="0" t="0" r="0" b="0"/>
              <a:pathLst>
                <a:path w="161246" h="180880">
                  <a:moveTo>
                    <a:pt x="34245" y="67377"/>
                  </a:moveTo>
                  <a:lnTo>
                    <a:pt x="34245" y="67377"/>
                  </a:lnTo>
                  <a:lnTo>
                    <a:pt x="18665" y="107376"/>
                  </a:lnTo>
                  <a:lnTo>
                    <a:pt x="5715" y="150171"/>
                  </a:lnTo>
                  <a:lnTo>
                    <a:pt x="0" y="172107"/>
                  </a:lnTo>
                  <a:lnTo>
                    <a:pt x="915" y="180481"/>
                  </a:lnTo>
                  <a:lnTo>
                    <a:pt x="2853" y="180879"/>
                  </a:lnTo>
                  <a:lnTo>
                    <a:pt x="8769" y="175678"/>
                  </a:lnTo>
                  <a:lnTo>
                    <a:pt x="33498" y="128333"/>
                  </a:lnTo>
                  <a:lnTo>
                    <a:pt x="46613" y="92117"/>
                  </a:lnTo>
                  <a:lnTo>
                    <a:pt x="59497" y="58147"/>
                  </a:lnTo>
                  <a:lnTo>
                    <a:pt x="76770" y="18781"/>
                  </a:lnTo>
                  <a:lnTo>
                    <a:pt x="87061" y="1237"/>
                  </a:lnTo>
                  <a:lnTo>
                    <a:pt x="88506" y="0"/>
                  </a:lnTo>
                  <a:lnTo>
                    <a:pt x="93874" y="8034"/>
                  </a:lnTo>
                  <a:lnTo>
                    <a:pt x="108818" y="48678"/>
                  </a:lnTo>
                  <a:lnTo>
                    <a:pt x="124544" y="86531"/>
                  </a:lnTo>
                  <a:lnTo>
                    <a:pt x="161245" y="143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167">
              <a:extLst>
                <a:ext uri="{FF2B5EF4-FFF2-40B4-BE49-F238E27FC236}">
                  <a16:creationId xmlns:a16="http://schemas.microsoft.com/office/drawing/2014/main" xmlns="" id="{00BDCC39-0077-42A4-8EAA-CB5FACAC96CD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3013507" y="1748538"/>
              <a:ext cx="186894" cy="343852"/>
            </a:xfrm>
            <a:custGeom>
              <a:avLst/>
              <a:gdLst/>
              <a:ahLst/>
              <a:cxnLst/>
              <a:rect l="0" t="0" r="0" b="0"/>
              <a:pathLst>
                <a:path w="186894" h="343852">
                  <a:moveTo>
                    <a:pt x="155143" y="23112"/>
                  </a:moveTo>
                  <a:lnTo>
                    <a:pt x="155143" y="23112"/>
                  </a:lnTo>
                  <a:lnTo>
                    <a:pt x="146305" y="5435"/>
                  </a:lnTo>
                  <a:lnTo>
                    <a:pt x="143606" y="2861"/>
                  </a:lnTo>
                  <a:lnTo>
                    <a:pt x="136845" y="0"/>
                  </a:lnTo>
                  <a:lnTo>
                    <a:pt x="118363" y="1761"/>
                  </a:lnTo>
                  <a:lnTo>
                    <a:pt x="101167" y="14328"/>
                  </a:lnTo>
                  <a:lnTo>
                    <a:pt x="71652" y="48967"/>
                  </a:lnTo>
                  <a:lnTo>
                    <a:pt x="51008" y="81170"/>
                  </a:lnTo>
                  <a:lnTo>
                    <a:pt x="30074" y="121352"/>
                  </a:lnTo>
                  <a:lnTo>
                    <a:pt x="14655" y="166963"/>
                  </a:lnTo>
                  <a:lnTo>
                    <a:pt x="4509" y="212635"/>
                  </a:lnTo>
                  <a:lnTo>
                    <a:pt x="0" y="251748"/>
                  </a:lnTo>
                  <a:lnTo>
                    <a:pt x="5522" y="284183"/>
                  </a:lnTo>
                  <a:lnTo>
                    <a:pt x="18795" y="311299"/>
                  </a:lnTo>
                  <a:lnTo>
                    <a:pt x="38805" y="332758"/>
                  </a:lnTo>
                  <a:lnTo>
                    <a:pt x="67454" y="342295"/>
                  </a:lnTo>
                  <a:lnTo>
                    <a:pt x="83984" y="343851"/>
                  </a:lnTo>
                  <a:lnTo>
                    <a:pt x="123047" y="336172"/>
                  </a:lnTo>
                  <a:lnTo>
                    <a:pt x="186893" y="315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168">
              <a:extLst>
                <a:ext uri="{FF2B5EF4-FFF2-40B4-BE49-F238E27FC236}">
                  <a16:creationId xmlns:a16="http://schemas.microsoft.com/office/drawing/2014/main" xmlns="" id="{47F50764-D89F-427F-B08B-8F15DC03C8F0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3215486" y="1855085"/>
              <a:ext cx="162715" cy="201192"/>
            </a:xfrm>
            <a:custGeom>
              <a:avLst/>
              <a:gdLst/>
              <a:ahLst/>
              <a:cxnLst/>
              <a:rect l="0" t="0" r="0" b="0"/>
              <a:pathLst>
                <a:path w="162715" h="201192">
                  <a:moveTo>
                    <a:pt x="118264" y="37215"/>
                  </a:moveTo>
                  <a:lnTo>
                    <a:pt x="118264" y="37215"/>
                  </a:lnTo>
                  <a:lnTo>
                    <a:pt x="111522" y="23731"/>
                  </a:lnTo>
                  <a:lnTo>
                    <a:pt x="102567" y="15229"/>
                  </a:lnTo>
                  <a:lnTo>
                    <a:pt x="90827" y="9805"/>
                  </a:lnTo>
                  <a:lnTo>
                    <a:pt x="76201" y="7394"/>
                  </a:lnTo>
                  <a:lnTo>
                    <a:pt x="58412" y="13848"/>
                  </a:lnTo>
                  <a:lnTo>
                    <a:pt x="30445" y="35230"/>
                  </a:lnTo>
                  <a:lnTo>
                    <a:pt x="14322" y="56088"/>
                  </a:lnTo>
                  <a:lnTo>
                    <a:pt x="2453" y="84174"/>
                  </a:lnTo>
                  <a:lnTo>
                    <a:pt x="0" y="113589"/>
                  </a:lnTo>
                  <a:lnTo>
                    <a:pt x="8434" y="156035"/>
                  </a:lnTo>
                  <a:lnTo>
                    <a:pt x="19356" y="179629"/>
                  </a:lnTo>
                  <a:lnTo>
                    <a:pt x="33618" y="194820"/>
                  </a:lnTo>
                  <a:lnTo>
                    <a:pt x="42078" y="198729"/>
                  </a:lnTo>
                  <a:lnTo>
                    <a:pt x="60885" y="201191"/>
                  </a:lnTo>
                  <a:lnTo>
                    <a:pt x="81003" y="194290"/>
                  </a:lnTo>
                  <a:lnTo>
                    <a:pt x="91307" y="188498"/>
                  </a:lnTo>
                  <a:lnTo>
                    <a:pt x="106518" y="170774"/>
                  </a:lnTo>
                  <a:lnTo>
                    <a:pt x="116571" y="147375"/>
                  </a:lnTo>
                  <a:lnTo>
                    <a:pt x="121525" y="101056"/>
                  </a:lnTo>
                  <a:lnTo>
                    <a:pt x="120184" y="63237"/>
                  </a:lnTo>
                  <a:lnTo>
                    <a:pt x="108720" y="19133"/>
                  </a:lnTo>
                  <a:lnTo>
                    <a:pt x="102023" y="10344"/>
                  </a:lnTo>
                  <a:lnTo>
                    <a:pt x="85175" y="578"/>
                  </a:lnTo>
                  <a:lnTo>
                    <a:pt x="62165" y="0"/>
                  </a:lnTo>
                  <a:lnTo>
                    <a:pt x="49115" y="1822"/>
                  </a:lnTo>
                  <a:lnTo>
                    <a:pt x="28970" y="13253"/>
                  </a:lnTo>
                  <a:lnTo>
                    <a:pt x="20635" y="21240"/>
                  </a:lnTo>
                  <a:lnTo>
                    <a:pt x="11373" y="39523"/>
                  </a:lnTo>
                  <a:lnTo>
                    <a:pt x="8904" y="49337"/>
                  </a:lnTo>
                  <a:lnTo>
                    <a:pt x="11804" y="67767"/>
                  </a:lnTo>
                  <a:lnTo>
                    <a:pt x="15541" y="76633"/>
                  </a:lnTo>
                  <a:lnTo>
                    <a:pt x="30982" y="90247"/>
                  </a:lnTo>
                  <a:lnTo>
                    <a:pt x="52661" y="99590"/>
                  </a:lnTo>
                  <a:lnTo>
                    <a:pt x="91221" y="104145"/>
                  </a:lnTo>
                  <a:lnTo>
                    <a:pt x="134690" y="99720"/>
                  </a:lnTo>
                  <a:lnTo>
                    <a:pt x="162714" y="94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169">
              <a:extLst>
                <a:ext uri="{FF2B5EF4-FFF2-40B4-BE49-F238E27FC236}">
                  <a16:creationId xmlns:a16="http://schemas.microsoft.com/office/drawing/2014/main" xmlns="" id="{C78DD341-361E-437F-9729-4A94EB1E54F8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3248789" y="1696234"/>
              <a:ext cx="123062" cy="119867"/>
            </a:xfrm>
            <a:custGeom>
              <a:avLst/>
              <a:gdLst/>
              <a:ahLst/>
              <a:cxnLst/>
              <a:rect l="0" t="0" r="0" b="0"/>
              <a:pathLst>
                <a:path w="123062" h="119867">
                  <a:moveTo>
                    <a:pt x="15111" y="37316"/>
                  </a:moveTo>
                  <a:lnTo>
                    <a:pt x="15111" y="37316"/>
                  </a:lnTo>
                  <a:lnTo>
                    <a:pt x="9644" y="26381"/>
                  </a:lnTo>
                  <a:lnTo>
                    <a:pt x="8644" y="27204"/>
                  </a:lnTo>
                  <a:lnTo>
                    <a:pt x="3866" y="35809"/>
                  </a:lnTo>
                  <a:lnTo>
                    <a:pt x="0" y="45818"/>
                  </a:lnTo>
                  <a:lnTo>
                    <a:pt x="599" y="66725"/>
                  </a:lnTo>
                  <a:lnTo>
                    <a:pt x="7719" y="85913"/>
                  </a:lnTo>
                  <a:lnTo>
                    <a:pt x="9477" y="85236"/>
                  </a:lnTo>
                  <a:lnTo>
                    <a:pt x="15194" y="80721"/>
                  </a:lnTo>
                  <a:lnTo>
                    <a:pt x="38214" y="39696"/>
                  </a:lnTo>
                  <a:lnTo>
                    <a:pt x="62086" y="5566"/>
                  </a:lnTo>
                  <a:lnTo>
                    <a:pt x="66183" y="2038"/>
                  </a:lnTo>
                  <a:lnTo>
                    <a:pt x="69620" y="392"/>
                  </a:lnTo>
                  <a:lnTo>
                    <a:pt x="72617" y="0"/>
                  </a:lnTo>
                  <a:lnTo>
                    <a:pt x="75321" y="2561"/>
                  </a:lnTo>
                  <a:lnTo>
                    <a:pt x="82496" y="20355"/>
                  </a:lnTo>
                  <a:lnTo>
                    <a:pt x="91242" y="59496"/>
                  </a:lnTo>
                  <a:lnTo>
                    <a:pt x="97630" y="81746"/>
                  </a:lnTo>
                  <a:lnTo>
                    <a:pt x="123061" y="119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170">
              <a:extLst>
                <a:ext uri="{FF2B5EF4-FFF2-40B4-BE49-F238E27FC236}">
                  <a16:creationId xmlns:a16="http://schemas.microsoft.com/office/drawing/2014/main" xmlns="" id="{40C8C6FE-FACA-4690-B0FB-8DF89AF2B5D7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3378200" y="1701800"/>
              <a:ext cx="121454" cy="387351"/>
            </a:xfrm>
            <a:custGeom>
              <a:avLst/>
              <a:gdLst/>
              <a:ahLst/>
              <a:cxnLst/>
              <a:rect l="0" t="0" r="0" b="0"/>
              <a:pathLst>
                <a:path w="121454" h="387351">
                  <a:moveTo>
                    <a:pt x="88900" y="0"/>
                  </a:moveTo>
                  <a:lnTo>
                    <a:pt x="88900" y="0"/>
                  </a:lnTo>
                  <a:lnTo>
                    <a:pt x="102715" y="35156"/>
                  </a:lnTo>
                  <a:lnTo>
                    <a:pt x="110562" y="66425"/>
                  </a:lnTo>
                  <a:lnTo>
                    <a:pt x="118754" y="108544"/>
                  </a:lnTo>
                  <a:lnTo>
                    <a:pt x="120797" y="132335"/>
                  </a:lnTo>
                  <a:lnTo>
                    <a:pt x="121453" y="157368"/>
                  </a:lnTo>
                  <a:lnTo>
                    <a:pt x="121186" y="183228"/>
                  </a:lnTo>
                  <a:lnTo>
                    <a:pt x="117479" y="208936"/>
                  </a:lnTo>
                  <a:lnTo>
                    <a:pt x="111481" y="234541"/>
                  </a:lnTo>
                  <a:lnTo>
                    <a:pt x="95408" y="282040"/>
                  </a:lnTo>
                  <a:lnTo>
                    <a:pt x="76505" y="319614"/>
                  </a:lnTo>
                  <a:lnTo>
                    <a:pt x="46030" y="361792"/>
                  </a:lnTo>
                  <a:lnTo>
                    <a:pt x="27043" y="375991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429">
            <a:extLst>
              <a:ext uri="{FF2B5EF4-FFF2-40B4-BE49-F238E27FC236}">
                <a16:creationId xmlns:a16="http://schemas.microsoft.com/office/drawing/2014/main" xmlns="" id="{F7266B76-E528-4D01-B671-78FBFFC22048}"/>
              </a:ext>
            </a:extLst>
          </p:cNvPr>
          <p:cNvGrpSpPr/>
          <p:nvPr/>
        </p:nvGrpSpPr>
        <p:grpSpPr>
          <a:xfrm>
            <a:off x="3364470" y="931056"/>
            <a:ext cx="346043" cy="367414"/>
            <a:chOff x="3364470" y="931056"/>
            <a:chExt cx="346043" cy="367414"/>
          </a:xfrm>
        </p:grpSpPr>
        <p:sp>
          <p:nvSpPr>
            <p:cNvPr id="16" name="SMARTInkShape-2171">
              <a:extLst>
                <a:ext uri="{FF2B5EF4-FFF2-40B4-BE49-F238E27FC236}">
                  <a16:creationId xmlns:a16="http://schemas.microsoft.com/office/drawing/2014/main" xmlns="" id="{78E6B598-C2C9-418D-8726-FBBBE8A8A915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3364470" y="931056"/>
              <a:ext cx="305831" cy="299843"/>
            </a:xfrm>
            <a:custGeom>
              <a:avLst/>
              <a:gdLst/>
              <a:ahLst/>
              <a:cxnLst/>
              <a:rect l="0" t="0" r="0" b="0"/>
              <a:pathLst>
                <a:path w="305831" h="299843">
                  <a:moveTo>
                    <a:pt x="153430" y="72244"/>
                  </a:moveTo>
                  <a:lnTo>
                    <a:pt x="153430" y="72244"/>
                  </a:lnTo>
                  <a:lnTo>
                    <a:pt x="153430" y="49100"/>
                  </a:lnTo>
                  <a:lnTo>
                    <a:pt x="152019" y="45526"/>
                  </a:lnTo>
                  <a:lnTo>
                    <a:pt x="146688" y="39673"/>
                  </a:lnTo>
                  <a:lnTo>
                    <a:pt x="135852" y="36601"/>
                  </a:lnTo>
                  <a:lnTo>
                    <a:pt x="129011" y="35782"/>
                  </a:lnTo>
                  <a:lnTo>
                    <a:pt x="113884" y="40516"/>
                  </a:lnTo>
                  <a:lnTo>
                    <a:pt x="85739" y="60727"/>
                  </a:lnTo>
                  <a:lnTo>
                    <a:pt x="50588" y="101052"/>
                  </a:lnTo>
                  <a:lnTo>
                    <a:pt x="27995" y="137259"/>
                  </a:lnTo>
                  <a:lnTo>
                    <a:pt x="10897" y="174517"/>
                  </a:lnTo>
                  <a:lnTo>
                    <a:pt x="1888" y="210362"/>
                  </a:lnTo>
                  <a:lnTo>
                    <a:pt x="0" y="242991"/>
                  </a:lnTo>
                  <a:lnTo>
                    <a:pt x="6217" y="269252"/>
                  </a:lnTo>
                  <a:lnTo>
                    <a:pt x="17917" y="287038"/>
                  </a:lnTo>
                  <a:lnTo>
                    <a:pt x="24988" y="293757"/>
                  </a:lnTo>
                  <a:lnTo>
                    <a:pt x="44134" y="299340"/>
                  </a:lnTo>
                  <a:lnTo>
                    <a:pt x="55165" y="299842"/>
                  </a:lnTo>
                  <a:lnTo>
                    <a:pt x="94289" y="287063"/>
                  </a:lnTo>
                  <a:lnTo>
                    <a:pt x="126439" y="269319"/>
                  </a:lnTo>
                  <a:lnTo>
                    <a:pt x="159778" y="245911"/>
                  </a:lnTo>
                  <a:lnTo>
                    <a:pt x="200231" y="201704"/>
                  </a:lnTo>
                  <a:lnTo>
                    <a:pt x="225153" y="154896"/>
                  </a:lnTo>
                  <a:lnTo>
                    <a:pt x="234225" y="117210"/>
                  </a:lnTo>
                  <a:lnTo>
                    <a:pt x="234965" y="80705"/>
                  </a:lnTo>
                  <a:lnTo>
                    <a:pt x="229179" y="47782"/>
                  </a:lnTo>
                  <a:lnTo>
                    <a:pt x="217200" y="21391"/>
                  </a:lnTo>
                  <a:lnTo>
                    <a:pt x="207232" y="12236"/>
                  </a:lnTo>
                  <a:lnTo>
                    <a:pt x="181105" y="183"/>
                  </a:lnTo>
                  <a:lnTo>
                    <a:pt x="148797" y="0"/>
                  </a:lnTo>
                  <a:lnTo>
                    <a:pt x="115387" y="7680"/>
                  </a:lnTo>
                  <a:lnTo>
                    <a:pt x="74189" y="28576"/>
                  </a:lnTo>
                  <a:lnTo>
                    <a:pt x="53066" y="46956"/>
                  </a:lnTo>
                  <a:lnTo>
                    <a:pt x="41796" y="66885"/>
                  </a:lnTo>
                  <a:lnTo>
                    <a:pt x="38198" y="86090"/>
                  </a:lnTo>
                  <a:lnTo>
                    <a:pt x="41303" y="101681"/>
                  </a:lnTo>
                  <a:lnTo>
                    <a:pt x="46929" y="107391"/>
                  </a:lnTo>
                  <a:lnTo>
                    <a:pt x="64468" y="115617"/>
                  </a:lnTo>
                  <a:lnTo>
                    <a:pt x="108256" y="117472"/>
                  </a:lnTo>
                  <a:lnTo>
                    <a:pt x="145112" y="113277"/>
                  </a:lnTo>
                  <a:lnTo>
                    <a:pt x="184305" y="107414"/>
                  </a:lnTo>
                  <a:lnTo>
                    <a:pt x="222891" y="102457"/>
                  </a:lnTo>
                  <a:lnTo>
                    <a:pt x="257444" y="101664"/>
                  </a:lnTo>
                  <a:lnTo>
                    <a:pt x="305830" y="103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172">
              <a:extLst>
                <a:ext uri="{FF2B5EF4-FFF2-40B4-BE49-F238E27FC236}">
                  <a16:creationId xmlns:a16="http://schemas.microsoft.com/office/drawing/2014/main" xmlns="" id="{63BB8D34-228B-433A-A2CD-FC7D212C2EA2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630838" y="1201294"/>
              <a:ext cx="79675" cy="97176"/>
            </a:xfrm>
            <a:custGeom>
              <a:avLst/>
              <a:gdLst/>
              <a:ahLst/>
              <a:cxnLst/>
              <a:rect l="0" t="0" r="0" b="0"/>
              <a:pathLst>
                <a:path w="79675" h="97176">
                  <a:moveTo>
                    <a:pt x="58512" y="11556"/>
                  </a:moveTo>
                  <a:lnTo>
                    <a:pt x="58512" y="11556"/>
                  </a:lnTo>
                  <a:lnTo>
                    <a:pt x="37808" y="572"/>
                  </a:lnTo>
                  <a:lnTo>
                    <a:pt x="34126" y="0"/>
                  </a:lnTo>
                  <a:lnTo>
                    <a:pt x="26272" y="3127"/>
                  </a:lnTo>
                  <a:lnTo>
                    <a:pt x="18078" y="9927"/>
                  </a:lnTo>
                  <a:lnTo>
                    <a:pt x="9732" y="20004"/>
                  </a:lnTo>
                  <a:lnTo>
                    <a:pt x="471" y="44320"/>
                  </a:lnTo>
                  <a:lnTo>
                    <a:pt x="0" y="70496"/>
                  </a:lnTo>
                  <a:lnTo>
                    <a:pt x="4520" y="83848"/>
                  </a:lnTo>
                  <a:lnTo>
                    <a:pt x="7700" y="89384"/>
                  </a:lnTo>
                  <a:lnTo>
                    <a:pt x="11937" y="93074"/>
                  </a:lnTo>
                  <a:lnTo>
                    <a:pt x="22290" y="97175"/>
                  </a:lnTo>
                  <a:lnTo>
                    <a:pt x="37709" y="93353"/>
                  </a:lnTo>
                  <a:lnTo>
                    <a:pt x="54911" y="83894"/>
                  </a:lnTo>
                  <a:lnTo>
                    <a:pt x="69611" y="70282"/>
                  </a:lnTo>
                  <a:lnTo>
                    <a:pt x="77556" y="56707"/>
                  </a:lnTo>
                  <a:lnTo>
                    <a:pt x="79674" y="50123"/>
                  </a:lnTo>
                  <a:lnTo>
                    <a:pt x="78970" y="43617"/>
                  </a:lnTo>
                  <a:lnTo>
                    <a:pt x="72543" y="30744"/>
                  </a:lnTo>
                  <a:lnTo>
                    <a:pt x="58868" y="21731"/>
                  </a:lnTo>
                  <a:lnTo>
                    <a:pt x="35099" y="14571"/>
                  </a:lnTo>
                  <a:lnTo>
                    <a:pt x="22706" y="13601"/>
                  </a:lnTo>
                  <a:lnTo>
                    <a:pt x="7712" y="17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430">
            <a:extLst>
              <a:ext uri="{FF2B5EF4-FFF2-40B4-BE49-F238E27FC236}">
                <a16:creationId xmlns:a16="http://schemas.microsoft.com/office/drawing/2014/main" xmlns="" id="{C75BE828-C611-4601-931E-36B0B4DA256B}"/>
              </a:ext>
            </a:extLst>
          </p:cNvPr>
          <p:cNvGrpSpPr/>
          <p:nvPr/>
        </p:nvGrpSpPr>
        <p:grpSpPr>
          <a:xfrm>
            <a:off x="2572914" y="1890804"/>
            <a:ext cx="265537" cy="184508"/>
            <a:chOff x="2572914" y="1890804"/>
            <a:chExt cx="265537" cy="184508"/>
          </a:xfrm>
        </p:grpSpPr>
        <p:sp>
          <p:nvSpPr>
            <p:cNvPr id="19" name="SMARTInkShape-2173">
              <a:extLst>
                <a:ext uri="{FF2B5EF4-FFF2-40B4-BE49-F238E27FC236}">
                  <a16:creationId xmlns:a16="http://schemas.microsoft.com/office/drawing/2014/main" xmlns="" id="{F33B7D97-FC16-4C7C-BDA0-62CFBF1908C2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572914" y="1890804"/>
              <a:ext cx="118563" cy="174004"/>
            </a:xfrm>
            <a:custGeom>
              <a:avLst/>
              <a:gdLst/>
              <a:ahLst/>
              <a:cxnLst/>
              <a:rect l="0" t="0" r="0" b="0"/>
              <a:pathLst>
                <a:path w="118563" h="174004">
                  <a:moveTo>
                    <a:pt x="94086" y="20546"/>
                  </a:moveTo>
                  <a:lnTo>
                    <a:pt x="94086" y="20546"/>
                  </a:lnTo>
                  <a:lnTo>
                    <a:pt x="77480" y="5351"/>
                  </a:lnTo>
                  <a:lnTo>
                    <a:pt x="66950" y="152"/>
                  </a:lnTo>
                  <a:lnTo>
                    <a:pt x="32267" y="0"/>
                  </a:lnTo>
                  <a:lnTo>
                    <a:pt x="13459" y="6476"/>
                  </a:lnTo>
                  <a:lnTo>
                    <a:pt x="6468" y="11166"/>
                  </a:lnTo>
                  <a:lnTo>
                    <a:pt x="2513" y="16409"/>
                  </a:lnTo>
                  <a:lnTo>
                    <a:pt x="581" y="22021"/>
                  </a:lnTo>
                  <a:lnTo>
                    <a:pt x="0" y="27879"/>
                  </a:lnTo>
                  <a:lnTo>
                    <a:pt x="4997" y="40033"/>
                  </a:lnTo>
                  <a:lnTo>
                    <a:pt x="15686" y="52490"/>
                  </a:lnTo>
                  <a:lnTo>
                    <a:pt x="55055" y="79616"/>
                  </a:lnTo>
                  <a:lnTo>
                    <a:pt x="99860" y="108571"/>
                  </a:lnTo>
                  <a:lnTo>
                    <a:pt x="112645" y="121757"/>
                  </a:lnTo>
                  <a:lnTo>
                    <a:pt x="117042" y="128237"/>
                  </a:lnTo>
                  <a:lnTo>
                    <a:pt x="118562" y="133968"/>
                  </a:lnTo>
                  <a:lnTo>
                    <a:pt x="118165" y="139199"/>
                  </a:lnTo>
                  <a:lnTo>
                    <a:pt x="116488" y="144098"/>
                  </a:lnTo>
                  <a:lnTo>
                    <a:pt x="97274" y="161106"/>
                  </a:lnTo>
                  <a:lnTo>
                    <a:pt x="65868" y="172809"/>
                  </a:lnTo>
                  <a:lnTo>
                    <a:pt x="36493" y="174003"/>
                  </a:lnTo>
                  <a:lnTo>
                    <a:pt x="29585" y="171534"/>
                  </a:lnTo>
                  <a:lnTo>
                    <a:pt x="20028" y="163146"/>
                  </a:lnTo>
                  <a:lnTo>
                    <a:pt x="20020" y="157240"/>
                  </a:lnTo>
                  <a:lnTo>
                    <a:pt x="27536" y="143153"/>
                  </a:lnTo>
                  <a:lnTo>
                    <a:pt x="69991" y="113935"/>
                  </a:lnTo>
                  <a:lnTo>
                    <a:pt x="87736" y="103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174">
              <a:extLst>
                <a:ext uri="{FF2B5EF4-FFF2-40B4-BE49-F238E27FC236}">
                  <a16:creationId xmlns:a16="http://schemas.microsoft.com/office/drawing/2014/main" xmlns="" id="{36BE14D2-CEAC-48DE-A651-87DED9333348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702043" y="1907828"/>
              <a:ext cx="136408" cy="167484"/>
            </a:xfrm>
            <a:custGeom>
              <a:avLst/>
              <a:gdLst/>
              <a:ahLst/>
              <a:cxnLst/>
              <a:rect l="0" t="0" r="0" b="0"/>
              <a:pathLst>
                <a:path w="136408" h="167484">
                  <a:moveTo>
                    <a:pt x="22107" y="54322"/>
                  </a:moveTo>
                  <a:lnTo>
                    <a:pt x="22107" y="54322"/>
                  </a:lnTo>
                  <a:lnTo>
                    <a:pt x="16640" y="59789"/>
                  </a:lnTo>
                  <a:lnTo>
                    <a:pt x="22760" y="60411"/>
                  </a:lnTo>
                  <a:lnTo>
                    <a:pt x="36882" y="60594"/>
                  </a:lnTo>
                  <a:lnTo>
                    <a:pt x="57843" y="53907"/>
                  </a:lnTo>
                  <a:lnTo>
                    <a:pt x="78557" y="39618"/>
                  </a:lnTo>
                  <a:lnTo>
                    <a:pt x="91357" y="21978"/>
                  </a:lnTo>
                  <a:lnTo>
                    <a:pt x="93337" y="11489"/>
                  </a:lnTo>
                  <a:lnTo>
                    <a:pt x="92877" y="6717"/>
                  </a:lnTo>
                  <a:lnTo>
                    <a:pt x="89748" y="3535"/>
                  </a:lnTo>
                  <a:lnTo>
                    <a:pt x="78746" y="0"/>
                  </a:lnTo>
                  <a:lnTo>
                    <a:pt x="62567" y="4073"/>
                  </a:lnTo>
                  <a:lnTo>
                    <a:pt x="44322" y="14350"/>
                  </a:lnTo>
                  <a:lnTo>
                    <a:pt x="26806" y="30677"/>
                  </a:lnTo>
                  <a:lnTo>
                    <a:pt x="7820" y="66445"/>
                  </a:lnTo>
                  <a:lnTo>
                    <a:pt x="0" y="104951"/>
                  </a:lnTo>
                  <a:lnTo>
                    <a:pt x="3815" y="128565"/>
                  </a:lnTo>
                  <a:lnTo>
                    <a:pt x="7796" y="139800"/>
                  </a:lnTo>
                  <a:lnTo>
                    <a:pt x="23507" y="156048"/>
                  </a:lnTo>
                  <a:lnTo>
                    <a:pt x="33624" y="162356"/>
                  </a:lnTo>
                  <a:lnTo>
                    <a:pt x="56153" y="167483"/>
                  </a:lnTo>
                  <a:lnTo>
                    <a:pt x="78867" y="166705"/>
                  </a:lnTo>
                  <a:lnTo>
                    <a:pt x="98369" y="161655"/>
                  </a:lnTo>
                  <a:lnTo>
                    <a:pt x="136407" y="136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431">
            <a:extLst>
              <a:ext uri="{FF2B5EF4-FFF2-40B4-BE49-F238E27FC236}">
                <a16:creationId xmlns:a16="http://schemas.microsoft.com/office/drawing/2014/main" xmlns="" id="{9DAB78B2-71D2-4A41-8D4B-1352D4FE9ADB}"/>
              </a:ext>
            </a:extLst>
          </p:cNvPr>
          <p:cNvGrpSpPr/>
          <p:nvPr/>
        </p:nvGrpSpPr>
        <p:grpSpPr>
          <a:xfrm>
            <a:off x="6125559" y="970471"/>
            <a:ext cx="865792" cy="471821"/>
            <a:chOff x="6125559" y="970471"/>
            <a:chExt cx="865792" cy="471821"/>
          </a:xfrm>
        </p:grpSpPr>
        <p:sp>
          <p:nvSpPr>
            <p:cNvPr id="22" name="SMARTInkShape-2175">
              <a:extLst>
                <a:ext uri="{FF2B5EF4-FFF2-40B4-BE49-F238E27FC236}">
                  <a16:creationId xmlns:a16="http://schemas.microsoft.com/office/drawing/2014/main" xmlns="" id="{CCD16CD1-583B-4B1A-8BD8-5AF666F801F1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125559" y="970471"/>
              <a:ext cx="287942" cy="471821"/>
            </a:xfrm>
            <a:custGeom>
              <a:avLst/>
              <a:gdLst/>
              <a:ahLst/>
              <a:cxnLst/>
              <a:rect l="0" t="0" r="0" b="0"/>
              <a:pathLst>
                <a:path w="287942" h="471821">
                  <a:moveTo>
                    <a:pt x="287941" y="39179"/>
                  </a:moveTo>
                  <a:lnTo>
                    <a:pt x="287941" y="39179"/>
                  </a:lnTo>
                  <a:lnTo>
                    <a:pt x="287940" y="29066"/>
                  </a:lnTo>
                  <a:lnTo>
                    <a:pt x="282296" y="18457"/>
                  </a:lnTo>
                  <a:lnTo>
                    <a:pt x="277828" y="12664"/>
                  </a:lnTo>
                  <a:lnTo>
                    <a:pt x="265337" y="4347"/>
                  </a:lnTo>
                  <a:lnTo>
                    <a:pt x="258055" y="1141"/>
                  </a:lnTo>
                  <a:lnTo>
                    <a:pt x="224210" y="0"/>
                  </a:lnTo>
                  <a:lnTo>
                    <a:pt x="179531" y="17614"/>
                  </a:lnTo>
                  <a:lnTo>
                    <a:pt x="145214" y="44882"/>
                  </a:lnTo>
                  <a:lnTo>
                    <a:pt x="108090" y="84752"/>
                  </a:lnTo>
                  <a:lnTo>
                    <a:pt x="88313" y="111189"/>
                  </a:lnTo>
                  <a:lnTo>
                    <a:pt x="68072" y="140102"/>
                  </a:lnTo>
                  <a:lnTo>
                    <a:pt x="51051" y="169256"/>
                  </a:lnTo>
                  <a:lnTo>
                    <a:pt x="36175" y="198569"/>
                  </a:lnTo>
                  <a:lnTo>
                    <a:pt x="22731" y="227989"/>
                  </a:lnTo>
                  <a:lnTo>
                    <a:pt x="13062" y="256069"/>
                  </a:lnTo>
                  <a:lnTo>
                    <a:pt x="5911" y="283256"/>
                  </a:lnTo>
                  <a:lnTo>
                    <a:pt x="438" y="309847"/>
                  </a:lnTo>
                  <a:lnTo>
                    <a:pt x="0" y="354444"/>
                  </a:lnTo>
                  <a:lnTo>
                    <a:pt x="8979" y="392375"/>
                  </a:lnTo>
                  <a:lnTo>
                    <a:pt x="27080" y="425696"/>
                  </a:lnTo>
                  <a:lnTo>
                    <a:pt x="51117" y="449442"/>
                  </a:lnTo>
                  <a:lnTo>
                    <a:pt x="76853" y="464935"/>
                  </a:lnTo>
                  <a:lnTo>
                    <a:pt x="100050" y="471820"/>
                  </a:lnTo>
                  <a:lnTo>
                    <a:pt x="124001" y="469236"/>
                  </a:lnTo>
                  <a:lnTo>
                    <a:pt x="147345" y="460327"/>
                  </a:lnTo>
                  <a:lnTo>
                    <a:pt x="175649" y="439444"/>
                  </a:lnTo>
                  <a:lnTo>
                    <a:pt x="207799" y="402133"/>
                  </a:lnTo>
                  <a:lnTo>
                    <a:pt x="232684" y="357443"/>
                  </a:lnTo>
                  <a:lnTo>
                    <a:pt x="238217" y="347376"/>
                  </a:lnTo>
                  <a:lnTo>
                    <a:pt x="239265" y="338198"/>
                  </a:lnTo>
                  <a:lnTo>
                    <a:pt x="235446" y="317305"/>
                  </a:lnTo>
                  <a:lnTo>
                    <a:pt x="233894" y="313496"/>
                  </a:lnTo>
                  <a:lnTo>
                    <a:pt x="224644" y="307383"/>
                  </a:lnTo>
                  <a:lnTo>
                    <a:pt x="218226" y="304765"/>
                  </a:lnTo>
                  <a:lnTo>
                    <a:pt x="205451" y="303738"/>
                  </a:lnTo>
                  <a:lnTo>
                    <a:pt x="192717" y="306338"/>
                  </a:lnTo>
                  <a:lnTo>
                    <a:pt x="175060" y="315736"/>
                  </a:lnTo>
                  <a:lnTo>
                    <a:pt x="167686" y="323430"/>
                  </a:lnTo>
                  <a:lnTo>
                    <a:pt x="163938" y="331554"/>
                  </a:lnTo>
                  <a:lnTo>
                    <a:pt x="162939" y="335695"/>
                  </a:lnTo>
                  <a:lnTo>
                    <a:pt x="165801" y="339162"/>
                  </a:lnTo>
                  <a:lnTo>
                    <a:pt x="192691" y="350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176">
              <a:extLst>
                <a:ext uri="{FF2B5EF4-FFF2-40B4-BE49-F238E27FC236}">
                  <a16:creationId xmlns:a16="http://schemas.microsoft.com/office/drawing/2014/main" xmlns="" id="{22F0B717-76D5-4CE3-935A-8302700CA88E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451600" y="1244600"/>
              <a:ext cx="19051" cy="139701"/>
            </a:xfrm>
            <a:custGeom>
              <a:avLst/>
              <a:gdLst/>
              <a:ahLst/>
              <a:cxnLst/>
              <a:rect l="0" t="0" r="0" b="0"/>
              <a:pathLst>
                <a:path w="19051" h="139701">
                  <a:moveTo>
                    <a:pt x="0" y="0"/>
                  </a:moveTo>
                  <a:lnTo>
                    <a:pt x="0" y="0"/>
                  </a:lnTo>
                  <a:lnTo>
                    <a:pt x="5467" y="44192"/>
                  </a:lnTo>
                  <a:lnTo>
                    <a:pt x="11245" y="90103"/>
                  </a:lnTo>
                  <a:lnTo>
                    <a:pt x="190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177">
              <a:extLst>
                <a:ext uri="{FF2B5EF4-FFF2-40B4-BE49-F238E27FC236}">
                  <a16:creationId xmlns:a16="http://schemas.microsoft.com/office/drawing/2014/main" xmlns="" id="{C5F23E36-818C-43E5-AE53-D1C18ED4FBBF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472415" y="1160229"/>
              <a:ext cx="23636" cy="46272"/>
            </a:xfrm>
            <a:custGeom>
              <a:avLst/>
              <a:gdLst/>
              <a:ahLst/>
              <a:cxnLst/>
              <a:rect l="0" t="0" r="0" b="0"/>
              <a:pathLst>
                <a:path w="23636" h="46272">
                  <a:moveTo>
                    <a:pt x="10935" y="8171"/>
                  </a:moveTo>
                  <a:lnTo>
                    <a:pt x="10935" y="8171"/>
                  </a:lnTo>
                  <a:lnTo>
                    <a:pt x="2207" y="148"/>
                  </a:lnTo>
                  <a:lnTo>
                    <a:pt x="884" y="0"/>
                  </a:lnTo>
                  <a:lnTo>
                    <a:pt x="0" y="607"/>
                  </a:lnTo>
                  <a:lnTo>
                    <a:pt x="117" y="2423"/>
                  </a:lnTo>
                  <a:lnTo>
                    <a:pt x="9138" y="21121"/>
                  </a:lnTo>
                  <a:lnTo>
                    <a:pt x="23635" y="46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178">
              <a:extLst>
                <a:ext uri="{FF2B5EF4-FFF2-40B4-BE49-F238E27FC236}">
                  <a16:creationId xmlns:a16="http://schemas.microsoft.com/office/drawing/2014/main" xmlns="" id="{2DD74A09-A579-4CE3-9A92-B4F7B971B435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521450" y="1225550"/>
              <a:ext cx="133351" cy="125843"/>
            </a:xfrm>
            <a:custGeom>
              <a:avLst/>
              <a:gdLst/>
              <a:ahLst/>
              <a:cxnLst/>
              <a:rect l="0" t="0" r="0" b="0"/>
              <a:pathLst>
                <a:path w="133351" h="125843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20265" y="44907"/>
                  </a:lnTo>
                  <a:lnTo>
                    <a:pt x="35010" y="82685"/>
                  </a:lnTo>
                  <a:lnTo>
                    <a:pt x="58917" y="122088"/>
                  </a:lnTo>
                  <a:lnTo>
                    <a:pt x="62561" y="125842"/>
                  </a:lnTo>
                  <a:lnTo>
                    <a:pt x="67108" y="125522"/>
                  </a:lnTo>
                  <a:lnTo>
                    <a:pt x="77803" y="117641"/>
                  </a:lnTo>
                  <a:lnTo>
                    <a:pt x="85850" y="102850"/>
                  </a:lnTo>
                  <a:lnTo>
                    <a:pt x="104151" y="55773"/>
                  </a:lnTo>
                  <a:lnTo>
                    <a:pt x="133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179">
              <a:extLst>
                <a:ext uri="{FF2B5EF4-FFF2-40B4-BE49-F238E27FC236}">
                  <a16:creationId xmlns:a16="http://schemas.microsoft.com/office/drawing/2014/main" xmlns="" id="{28530C28-035C-4E5F-83A5-893112A5159C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667500" y="1212297"/>
              <a:ext cx="228601" cy="159706"/>
            </a:xfrm>
            <a:custGeom>
              <a:avLst/>
              <a:gdLst/>
              <a:ahLst/>
              <a:cxnLst/>
              <a:rect l="0" t="0" r="0" b="0"/>
              <a:pathLst>
                <a:path w="228601" h="159706">
                  <a:moveTo>
                    <a:pt x="0" y="32303"/>
                  </a:moveTo>
                  <a:lnTo>
                    <a:pt x="0" y="32303"/>
                  </a:lnTo>
                  <a:lnTo>
                    <a:pt x="0" y="39045"/>
                  </a:lnTo>
                  <a:lnTo>
                    <a:pt x="1411" y="41737"/>
                  </a:lnTo>
                  <a:lnTo>
                    <a:pt x="10139" y="48896"/>
                  </a:lnTo>
                  <a:lnTo>
                    <a:pt x="17676" y="53318"/>
                  </a:lnTo>
                  <a:lnTo>
                    <a:pt x="27611" y="53873"/>
                  </a:lnTo>
                  <a:lnTo>
                    <a:pt x="38377" y="51062"/>
                  </a:lnTo>
                  <a:lnTo>
                    <a:pt x="47866" y="45109"/>
                  </a:lnTo>
                  <a:lnTo>
                    <a:pt x="61140" y="30453"/>
                  </a:lnTo>
                  <a:lnTo>
                    <a:pt x="65980" y="18781"/>
                  </a:lnTo>
                  <a:lnTo>
                    <a:pt x="67270" y="12705"/>
                  </a:lnTo>
                  <a:lnTo>
                    <a:pt x="66718" y="7949"/>
                  </a:lnTo>
                  <a:lnTo>
                    <a:pt x="64940" y="4072"/>
                  </a:lnTo>
                  <a:lnTo>
                    <a:pt x="62343" y="782"/>
                  </a:lnTo>
                  <a:lnTo>
                    <a:pt x="59201" y="0"/>
                  </a:lnTo>
                  <a:lnTo>
                    <a:pt x="55695" y="890"/>
                  </a:lnTo>
                  <a:lnTo>
                    <a:pt x="46625" y="7053"/>
                  </a:lnTo>
                  <a:lnTo>
                    <a:pt x="33187" y="19199"/>
                  </a:lnTo>
                  <a:lnTo>
                    <a:pt x="23452" y="35887"/>
                  </a:lnTo>
                  <a:lnTo>
                    <a:pt x="18184" y="55768"/>
                  </a:lnTo>
                  <a:lnTo>
                    <a:pt x="20551" y="101144"/>
                  </a:lnTo>
                  <a:lnTo>
                    <a:pt x="24656" y="120754"/>
                  </a:lnTo>
                  <a:lnTo>
                    <a:pt x="31183" y="134174"/>
                  </a:lnTo>
                  <a:lnTo>
                    <a:pt x="36311" y="137612"/>
                  </a:lnTo>
                  <a:lnTo>
                    <a:pt x="49534" y="139549"/>
                  </a:lnTo>
                  <a:lnTo>
                    <a:pt x="66701" y="132415"/>
                  </a:lnTo>
                  <a:lnTo>
                    <a:pt x="83972" y="119130"/>
                  </a:lnTo>
                  <a:lnTo>
                    <a:pt x="114626" y="71689"/>
                  </a:lnTo>
                  <a:lnTo>
                    <a:pt x="131380" y="47671"/>
                  </a:lnTo>
                  <a:lnTo>
                    <a:pt x="123527" y="62150"/>
                  </a:lnTo>
                  <a:lnTo>
                    <a:pt x="112283" y="107529"/>
                  </a:lnTo>
                  <a:lnTo>
                    <a:pt x="105147" y="146123"/>
                  </a:lnTo>
                  <a:lnTo>
                    <a:pt x="106806" y="158847"/>
                  </a:lnTo>
                  <a:lnTo>
                    <a:pt x="107186" y="159705"/>
                  </a:lnTo>
                  <a:lnTo>
                    <a:pt x="107442" y="159571"/>
                  </a:lnTo>
                  <a:lnTo>
                    <a:pt x="128605" y="121038"/>
                  </a:lnTo>
                  <a:lnTo>
                    <a:pt x="148407" y="79291"/>
                  </a:lnTo>
                  <a:lnTo>
                    <a:pt x="172148" y="36818"/>
                  </a:lnTo>
                  <a:lnTo>
                    <a:pt x="187989" y="15965"/>
                  </a:lnTo>
                  <a:lnTo>
                    <a:pt x="202083" y="4345"/>
                  </a:lnTo>
                  <a:lnTo>
                    <a:pt x="213522" y="592"/>
                  </a:lnTo>
                  <a:lnTo>
                    <a:pt x="218549" y="579"/>
                  </a:lnTo>
                  <a:lnTo>
                    <a:pt x="221899" y="4098"/>
                  </a:lnTo>
                  <a:lnTo>
                    <a:pt x="225622" y="17416"/>
                  </a:lnTo>
                  <a:lnTo>
                    <a:pt x="227306" y="59074"/>
                  </a:lnTo>
                  <a:lnTo>
                    <a:pt x="223458" y="100124"/>
                  </a:lnTo>
                  <a:lnTo>
                    <a:pt x="223492" y="115362"/>
                  </a:lnTo>
                  <a:lnTo>
                    <a:pt x="224489" y="119426"/>
                  </a:lnTo>
                  <a:lnTo>
                    <a:pt x="228600" y="127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180">
              <a:extLst>
                <a:ext uri="{FF2B5EF4-FFF2-40B4-BE49-F238E27FC236}">
                  <a16:creationId xmlns:a16="http://schemas.microsoft.com/office/drawing/2014/main" xmlns="" id="{19753C12-1707-4356-94B7-17EFF51DC5EB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6978650" y="1158392"/>
              <a:ext cx="12701" cy="16359"/>
            </a:xfrm>
            <a:custGeom>
              <a:avLst/>
              <a:gdLst/>
              <a:ahLst/>
              <a:cxnLst/>
              <a:rect l="0" t="0" r="0" b="0"/>
              <a:pathLst>
                <a:path w="12701" h="16359">
                  <a:moveTo>
                    <a:pt x="0" y="3658"/>
                  </a:moveTo>
                  <a:lnTo>
                    <a:pt x="0" y="3658"/>
                  </a:lnTo>
                  <a:lnTo>
                    <a:pt x="3658" y="0"/>
                  </a:lnTo>
                  <a:lnTo>
                    <a:pt x="2096" y="1562"/>
                  </a:lnTo>
                  <a:lnTo>
                    <a:pt x="2808" y="3671"/>
                  </a:lnTo>
                  <a:lnTo>
                    <a:pt x="12700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181">
              <a:extLst>
                <a:ext uri="{FF2B5EF4-FFF2-40B4-BE49-F238E27FC236}">
                  <a16:creationId xmlns:a16="http://schemas.microsoft.com/office/drawing/2014/main" xmlns="" id="{94847EAD-BA4B-4474-9F7E-296783DB1CFB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965950" y="13335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432">
            <a:extLst>
              <a:ext uri="{FF2B5EF4-FFF2-40B4-BE49-F238E27FC236}">
                <a16:creationId xmlns:a16="http://schemas.microsoft.com/office/drawing/2014/main" xmlns="" id="{DB5FF38A-9600-4808-956A-512D3E4E90F7}"/>
              </a:ext>
            </a:extLst>
          </p:cNvPr>
          <p:cNvGrpSpPr/>
          <p:nvPr/>
        </p:nvGrpSpPr>
        <p:grpSpPr>
          <a:xfrm>
            <a:off x="7442767" y="912645"/>
            <a:ext cx="272484" cy="506243"/>
            <a:chOff x="7442767" y="912645"/>
            <a:chExt cx="272484" cy="506243"/>
          </a:xfrm>
        </p:grpSpPr>
        <p:sp>
          <p:nvSpPr>
            <p:cNvPr id="30" name="SMARTInkShape-2182">
              <a:extLst>
                <a:ext uri="{FF2B5EF4-FFF2-40B4-BE49-F238E27FC236}">
                  <a16:creationId xmlns:a16="http://schemas.microsoft.com/office/drawing/2014/main" xmlns="" id="{2AF38956-5214-4370-A3E5-3C803D6F55D5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442767" y="1117421"/>
              <a:ext cx="272484" cy="301467"/>
            </a:xfrm>
            <a:custGeom>
              <a:avLst/>
              <a:gdLst/>
              <a:ahLst/>
              <a:cxnLst/>
              <a:rect l="0" t="0" r="0" b="0"/>
              <a:pathLst>
                <a:path w="272484" h="301467">
                  <a:moveTo>
                    <a:pt x="170883" y="50979"/>
                  </a:moveTo>
                  <a:lnTo>
                    <a:pt x="170883" y="50979"/>
                  </a:lnTo>
                  <a:lnTo>
                    <a:pt x="167512" y="37495"/>
                  </a:lnTo>
                  <a:lnTo>
                    <a:pt x="155303" y="18997"/>
                  </a:lnTo>
                  <a:lnTo>
                    <a:pt x="138280" y="3481"/>
                  </a:lnTo>
                  <a:lnTo>
                    <a:pt x="122291" y="0"/>
                  </a:lnTo>
                  <a:lnTo>
                    <a:pt x="113088" y="60"/>
                  </a:lnTo>
                  <a:lnTo>
                    <a:pt x="91574" y="11415"/>
                  </a:lnTo>
                  <a:lnTo>
                    <a:pt x="53780" y="49134"/>
                  </a:lnTo>
                  <a:lnTo>
                    <a:pt x="28526" y="86848"/>
                  </a:lnTo>
                  <a:lnTo>
                    <a:pt x="10246" y="131832"/>
                  </a:lnTo>
                  <a:lnTo>
                    <a:pt x="711" y="176284"/>
                  </a:lnTo>
                  <a:lnTo>
                    <a:pt x="0" y="217442"/>
                  </a:lnTo>
                  <a:lnTo>
                    <a:pt x="11445" y="252198"/>
                  </a:lnTo>
                  <a:lnTo>
                    <a:pt x="30171" y="278463"/>
                  </a:lnTo>
                  <a:lnTo>
                    <a:pt x="41092" y="289419"/>
                  </a:lnTo>
                  <a:lnTo>
                    <a:pt x="68277" y="299709"/>
                  </a:lnTo>
                  <a:lnTo>
                    <a:pt x="83429" y="301466"/>
                  </a:lnTo>
                  <a:lnTo>
                    <a:pt x="115317" y="294010"/>
                  </a:lnTo>
                  <a:lnTo>
                    <a:pt x="131722" y="287083"/>
                  </a:lnTo>
                  <a:lnTo>
                    <a:pt x="175037" y="246995"/>
                  </a:lnTo>
                  <a:lnTo>
                    <a:pt x="196012" y="212886"/>
                  </a:lnTo>
                  <a:lnTo>
                    <a:pt x="209568" y="174443"/>
                  </a:lnTo>
                  <a:lnTo>
                    <a:pt x="213241" y="129135"/>
                  </a:lnTo>
                  <a:lnTo>
                    <a:pt x="204996" y="86421"/>
                  </a:lnTo>
                  <a:lnTo>
                    <a:pt x="197857" y="66140"/>
                  </a:lnTo>
                  <a:lnTo>
                    <a:pt x="187455" y="51209"/>
                  </a:lnTo>
                  <a:lnTo>
                    <a:pt x="160844" y="30855"/>
                  </a:lnTo>
                  <a:lnTo>
                    <a:pt x="128322" y="26513"/>
                  </a:lnTo>
                  <a:lnTo>
                    <a:pt x="110759" y="28318"/>
                  </a:lnTo>
                  <a:lnTo>
                    <a:pt x="79955" y="43494"/>
                  </a:lnTo>
                  <a:lnTo>
                    <a:pt x="65814" y="54456"/>
                  </a:lnTo>
                  <a:lnTo>
                    <a:pt x="50103" y="77924"/>
                  </a:lnTo>
                  <a:lnTo>
                    <a:pt x="45913" y="90109"/>
                  </a:lnTo>
                  <a:lnTo>
                    <a:pt x="48058" y="101055"/>
                  </a:lnTo>
                  <a:lnTo>
                    <a:pt x="63612" y="120742"/>
                  </a:lnTo>
                  <a:lnTo>
                    <a:pt x="96396" y="133255"/>
                  </a:lnTo>
                  <a:lnTo>
                    <a:pt x="138483" y="139757"/>
                  </a:lnTo>
                  <a:lnTo>
                    <a:pt x="183059" y="140295"/>
                  </a:lnTo>
                  <a:lnTo>
                    <a:pt x="221215" y="136301"/>
                  </a:lnTo>
                  <a:lnTo>
                    <a:pt x="272483" y="127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183">
              <a:extLst>
                <a:ext uri="{FF2B5EF4-FFF2-40B4-BE49-F238E27FC236}">
                  <a16:creationId xmlns:a16="http://schemas.microsoft.com/office/drawing/2014/main" xmlns="" id="{194F1986-A373-4CE4-8385-0AFBF833D9E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527284" y="912645"/>
              <a:ext cx="149867" cy="117849"/>
            </a:xfrm>
            <a:custGeom>
              <a:avLst/>
              <a:gdLst/>
              <a:ahLst/>
              <a:cxnLst/>
              <a:rect l="0" t="0" r="0" b="0"/>
              <a:pathLst>
                <a:path w="149867" h="117849">
                  <a:moveTo>
                    <a:pt x="16516" y="71605"/>
                  </a:moveTo>
                  <a:lnTo>
                    <a:pt x="16516" y="71605"/>
                  </a:lnTo>
                  <a:lnTo>
                    <a:pt x="16516" y="64863"/>
                  </a:lnTo>
                  <a:lnTo>
                    <a:pt x="17221" y="62877"/>
                  </a:lnTo>
                  <a:lnTo>
                    <a:pt x="18397" y="61553"/>
                  </a:lnTo>
                  <a:lnTo>
                    <a:pt x="21983" y="59428"/>
                  </a:lnTo>
                  <a:lnTo>
                    <a:pt x="13960" y="81578"/>
                  </a:lnTo>
                  <a:lnTo>
                    <a:pt x="1494" y="109921"/>
                  </a:lnTo>
                  <a:lnTo>
                    <a:pt x="1562" y="113377"/>
                  </a:lnTo>
                  <a:lnTo>
                    <a:pt x="2314" y="116386"/>
                  </a:lnTo>
                  <a:lnTo>
                    <a:pt x="2109" y="117687"/>
                  </a:lnTo>
                  <a:lnTo>
                    <a:pt x="1267" y="117848"/>
                  </a:lnTo>
                  <a:lnTo>
                    <a:pt x="0" y="117251"/>
                  </a:lnTo>
                  <a:lnTo>
                    <a:pt x="2355" y="109060"/>
                  </a:lnTo>
                  <a:lnTo>
                    <a:pt x="24346" y="62661"/>
                  </a:lnTo>
                  <a:lnTo>
                    <a:pt x="48558" y="19587"/>
                  </a:lnTo>
                  <a:lnTo>
                    <a:pt x="63639" y="2570"/>
                  </a:lnTo>
                  <a:lnTo>
                    <a:pt x="66980" y="182"/>
                  </a:lnTo>
                  <a:lnTo>
                    <a:pt x="71326" y="0"/>
                  </a:lnTo>
                  <a:lnTo>
                    <a:pt x="81798" y="3562"/>
                  </a:lnTo>
                  <a:lnTo>
                    <a:pt x="91626" y="15493"/>
                  </a:lnTo>
                  <a:lnTo>
                    <a:pt x="123172" y="61289"/>
                  </a:lnTo>
                  <a:lnTo>
                    <a:pt x="149866" y="97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433">
            <a:extLst>
              <a:ext uri="{FF2B5EF4-FFF2-40B4-BE49-F238E27FC236}">
                <a16:creationId xmlns:a16="http://schemas.microsoft.com/office/drawing/2014/main" xmlns="" id="{BD939041-5B64-446C-824F-84ED2287CEDD}"/>
              </a:ext>
            </a:extLst>
          </p:cNvPr>
          <p:cNvGrpSpPr/>
          <p:nvPr/>
        </p:nvGrpSpPr>
        <p:grpSpPr>
          <a:xfrm>
            <a:off x="7982390" y="1168400"/>
            <a:ext cx="240861" cy="266440"/>
            <a:chOff x="7982390" y="1168400"/>
            <a:chExt cx="240861" cy="266440"/>
          </a:xfrm>
        </p:grpSpPr>
        <p:sp>
          <p:nvSpPr>
            <p:cNvPr id="33" name="SMARTInkShape-2184">
              <a:extLst>
                <a:ext uri="{FF2B5EF4-FFF2-40B4-BE49-F238E27FC236}">
                  <a16:creationId xmlns:a16="http://schemas.microsoft.com/office/drawing/2014/main" xmlns="" id="{4B3C2330-7C69-40B5-B876-B27FEF06C64F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982390" y="1168400"/>
              <a:ext cx="221811" cy="98909"/>
            </a:xfrm>
            <a:custGeom>
              <a:avLst/>
              <a:gdLst/>
              <a:ahLst/>
              <a:cxnLst/>
              <a:rect l="0" t="0" r="0" b="0"/>
              <a:pathLst>
                <a:path w="221811" h="98909">
                  <a:moveTo>
                    <a:pt x="24960" y="95250"/>
                  </a:moveTo>
                  <a:lnTo>
                    <a:pt x="24960" y="95250"/>
                  </a:lnTo>
                  <a:lnTo>
                    <a:pt x="21589" y="95250"/>
                  </a:lnTo>
                  <a:lnTo>
                    <a:pt x="9764" y="98908"/>
                  </a:lnTo>
                  <a:lnTo>
                    <a:pt x="4565" y="97346"/>
                  </a:lnTo>
                  <a:lnTo>
                    <a:pt x="2896" y="95236"/>
                  </a:lnTo>
                  <a:lnTo>
                    <a:pt x="1043" y="89129"/>
                  </a:lnTo>
                  <a:lnTo>
                    <a:pt x="0" y="74386"/>
                  </a:lnTo>
                  <a:lnTo>
                    <a:pt x="6432" y="53242"/>
                  </a:lnTo>
                  <a:lnTo>
                    <a:pt x="20646" y="29102"/>
                  </a:lnTo>
                  <a:lnTo>
                    <a:pt x="32215" y="18108"/>
                  </a:lnTo>
                  <a:lnTo>
                    <a:pt x="38263" y="14189"/>
                  </a:lnTo>
                  <a:lnTo>
                    <a:pt x="44412" y="12987"/>
                  </a:lnTo>
                  <a:lnTo>
                    <a:pt x="56889" y="15415"/>
                  </a:lnTo>
                  <a:lnTo>
                    <a:pt x="87215" y="38610"/>
                  </a:lnTo>
                  <a:lnTo>
                    <a:pt x="113412" y="60751"/>
                  </a:lnTo>
                  <a:lnTo>
                    <a:pt x="145242" y="75464"/>
                  </a:lnTo>
                  <a:lnTo>
                    <a:pt x="161674" y="79400"/>
                  </a:lnTo>
                  <a:lnTo>
                    <a:pt x="177914" y="75506"/>
                  </a:lnTo>
                  <a:lnTo>
                    <a:pt x="186197" y="71504"/>
                  </a:lnTo>
                  <a:lnTo>
                    <a:pt x="197280" y="59531"/>
                  </a:lnTo>
                  <a:lnTo>
                    <a:pt x="218123" y="12970"/>
                  </a:lnTo>
                  <a:lnTo>
                    <a:pt x="2218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185">
              <a:extLst>
                <a:ext uri="{FF2B5EF4-FFF2-40B4-BE49-F238E27FC236}">
                  <a16:creationId xmlns:a16="http://schemas.microsoft.com/office/drawing/2014/main" xmlns="" id="{9A2F977E-D357-4117-976D-81BC3B528C50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8008988" y="1339850"/>
              <a:ext cx="214263" cy="94990"/>
            </a:xfrm>
            <a:custGeom>
              <a:avLst/>
              <a:gdLst/>
              <a:ahLst/>
              <a:cxnLst/>
              <a:rect l="0" t="0" r="0" b="0"/>
              <a:pathLst>
                <a:path w="214263" h="94990">
                  <a:moveTo>
                    <a:pt x="36462" y="88900"/>
                  </a:moveTo>
                  <a:lnTo>
                    <a:pt x="36462" y="88900"/>
                  </a:lnTo>
                  <a:lnTo>
                    <a:pt x="13318" y="94367"/>
                  </a:lnTo>
                  <a:lnTo>
                    <a:pt x="3890" y="94989"/>
                  </a:lnTo>
                  <a:lnTo>
                    <a:pt x="2048" y="93665"/>
                  </a:lnTo>
                  <a:lnTo>
                    <a:pt x="0" y="88431"/>
                  </a:lnTo>
                  <a:lnTo>
                    <a:pt x="2218" y="70808"/>
                  </a:lnTo>
                  <a:lnTo>
                    <a:pt x="14085" y="47713"/>
                  </a:lnTo>
                  <a:lnTo>
                    <a:pt x="31007" y="29738"/>
                  </a:lnTo>
                  <a:lnTo>
                    <a:pt x="41328" y="23800"/>
                  </a:lnTo>
                  <a:lnTo>
                    <a:pt x="46055" y="22217"/>
                  </a:lnTo>
                  <a:lnTo>
                    <a:pt x="66194" y="23359"/>
                  </a:lnTo>
                  <a:lnTo>
                    <a:pt x="78134" y="30137"/>
                  </a:lnTo>
                  <a:lnTo>
                    <a:pt x="104038" y="48365"/>
                  </a:lnTo>
                  <a:lnTo>
                    <a:pt x="128059" y="61289"/>
                  </a:lnTo>
                  <a:lnTo>
                    <a:pt x="136332" y="62732"/>
                  </a:lnTo>
                  <a:lnTo>
                    <a:pt x="160048" y="58725"/>
                  </a:lnTo>
                  <a:lnTo>
                    <a:pt x="176639" y="52051"/>
                  </a:lnTo>
                  <a:lnTo>
                    <a:pt x="186016" y="45241"/>
                  </a:lnTo>
                  <a:lnTo>
                    <a:pt x="191125" y="35629"/>
                  </a:lnTo>
                  <a:lnTo>
                    <a:pt x="192487" y="30103"/>
                  </a:lnTo>
                  <a:lnTo>
                    <a:pt x="2142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434">
            <a:extLst>
              <a:ext uri="{FF2B5EF4-FFF2-40B4-BE49-F238E27FC236}">
                <a16:creationId xmlns:a16="http://schemas.microsoft.com/office/drawing/2014/main" xmlns="" id="{F74E0937-BA8C-458C-A3D3-BB0E32E0E3C7}"/>
              </a:ext>
            </a:extLst>
          </p:cNvPr>
          <p:cNvGrpSpPr/>
          <p:nvPr/>
        </p:nvGrpSpPr>
        <p:grpSpPr>
          <a:xfrm>
            <a:off x="8541326" y="1004787"/>
            <a:ext cx="1032860" cy="390160"/>
            <a:chOff x="8541326" y="1004787"/>
            <a:chExt cx="1032860" cy="390160"/>
          </a:xfrm>
        </p:grpSpPr>
        <p:sp>
          <p:nvSpPr>
            <p:cNvPr id="36" name="SMARTInkShape-2186">
              <a:extLst>
                <a:ext uri="{FF2B5EF4-FFF2-40B4-BE49-F238E27FC236}">
                  <a16:creationId xmlns:a16="http://schemas.microsoft.com/office/drawing/2014/main" xmlns="" id="{8357C843-009B-4001-ABC2-8FA87F57B871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9119536" y="1234210"/>
              <a:ext cx="137255" cy="115037"/>
            </a:xfrm>
            <a:custGeom>
              <a:avLst/>
              <a:gdLst/>
              <a:ahLst/>
              <a:cxnLst/>
              <a:rect l="0" t="0" r="0" b="0"/>
              <a:pathLst>
                <a:path w="137255" h="115037">
                  <a:moveTo>
                    <a:pt x="5414" y="10390"/>
                  </a:moveTo>
                  <a:lnTo>
                    <a:pt x="5414" y="10390"/>
                  </a:lnTo>
                  <a:lnTo>
                    <a:pt x="8558" y="51817"/>
                  </a:lnTo>
                  <a:lnTo>
                    <a:pt x="5121" y="95364"/>
                  </a:lnTo>
                  <a:lnTo>
                    <a:pt x="0" y="115036"/>
                  </a:lnTo>
                  <a:lnTo>
                    <a:pt x="13848" y="68945"/>
                  </a:lnTo>
                  <a:lnTo>
                    <a:pt x="32498" y="22700"/>
                  </a:lnTo>
                  <a:lnTo>
                    <a:pt x="38148" y="15861"/>
                  </a:lnTo>
                  <a:lnTo>
                    <a:pt x="39937" y="16154"/>
                  </a:lnTo>
                  <a:lnTo>
                    <a:pt x="41128" y="18466"/>
                  </a:lnTo>
                  <a:lnTo>
                    <a:pt x="41923" y="22124"/>
                  </a:lnTo>
                  <a:lnTo>
                    <a:pt x="42023" y="65856"/>
                  </a:lnTo>
                  <a:lnTo>
                    <a:pt x="42851" y="73377"/>
                  </a:lnTo>
                  <a:lnTo>
                    <a:pt x="43778" y="74959"/>
                  </a:lnTo>
                  <a:lnTo>
                    <a:pt x="45102" y="75308"/>
                  </a:lnTo>
                  <a:lnTo>
                    <a:pt x="46688" y="74835"/>
                  </a:lnTo>
                  <a:lnTo>
                    <a:pt x="55665" y="64057"/>
                  </a:lnTo>
                  <a:lnTo>
                    <a:pt x="81114" y="28424"/>
                  </a:lnTo>
                  <a:lnTo>
                    <a:pt x="104984" y="9383"/>
                  </a:lnTo>
                  <a:lnTo>
                    <a:pt x="125271" y="0"/>
                  </a:lnTo>
                  <a:lnTo>
                    <a:pt x="128357" y="1347"/>
                  </a:lnTo>
                  <a:lnTo>
                    <a:pt x="133667" y="8487"/>
                  </a:lnTo>
                  <a:lnTo>
                    <a:pt x="137254" y="27779"/>
                  </a:lnTo>
                  <a:lnTo>
                    <a:pt x="133539" y="72905"/>
                  </a:lnTo>
                  <a:lnTo>
                    <a:pt x="132414" y="99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187">
              <a:extLst>
                <a:ext uri="{FF2B5EF4-FFF2-40B4-BE49-F238E27FC236}">
                  <a16:creationId xmlns:a16="http://schemas.microsoft.com/office/drawing/2014/main" xmlns="" id="{B4857D3D-D97F-4C34-BD04-FEC42DE2BB3B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9315841" y="1004787"/>
              <a:ext cx="258345" cy="316014"/>
            </a:xfrm>
            <a:custGeom>
              <a:avLst/>
              <a:gdLst/>
              <a:ahLst/>
              <a:cxnLst/>
              <a:rect l="0" t="0" r="0" b="0"/>
              <a:pathLst>
                <a:path w="258345" h="316014">
                  <a:moveTo>
                    <a:pt x="75809" y="239813"/>
                  </a:moveTo>
                  <a:lnTo>
                    <a:pt x="75809" y="239813"/>
                  </a:lnTo>
                  <a:lnTo>
                    <a:pt x="72438" y="233071"/>
                  </a:lnTo>
                  <a:lnTo>
                    <a:pt x="67020" y="227879"/>
                  </a:lnTo>
                  <a:lnTo>
                    <a:pt x="63600" y="225507"/>
                  </a:lnTo>
                  <a:lnTo>
                    <a:pt x="57791" y="226043"/>
                  </a:lnTo>
                  <a:lnTo>
                    <a:pt x="41930" y="232282"/>
                  </a:lnTo>
                  <a:lnTo>
                    <a:pt x="16538" y="254436"/>
                  </a:lnTo>
                  <a:lnTo>
                    <a:pt x="1254" y="279972"/>
                  </a:lnTo>
                  <a:lnTo>
                    <a:pt x="0" y="287753"/>
                  </a:lnTo>
                  <a:lnTo>
                    <a:pt x="2369" y="302042"/>
                  </a:lnTo>
                  <a:lnTo>
                    <a:pt x="5683" y="305288"/>
                  </a:lnTo>
                  <a:lnTo>
                    <a:pt x="10008" y="306041"/>
                  </a:lnTo>
                  <a:lnTo>
                    <a:pt x="15008" y="305131"/>
                  </a:lnTo>
                  <a:lnTo>
                    <a:pt x="35529" y="290368"/>
                  </a:lnTo>
                  <a:lnTo>
                    <a:pt x="63407" y="262604"/>
                  </a:lnTo>
                  <a:lnTo>
                    <a:pt x="65424" y="262768"/>
                  </a:lnTo>
                  <a:lnTo>
                    <a:pt x="66770" y="264289"/>
                  </a:lnTo>
                  <a:lnTo>
                    <a:pt x="72298" y="276868"/>
                  </a:lnTo>
                  <a:lnTo>
                    <a:pt x="90324" y="292941"/>
                  </a:lnTo>
                  <a:lnTo>
                    <a:pt x="102016" y="301290"/>
                  </a:lnTo>
                  <a:lnTo>
                    <a:pt x="108802" y="302670"/>
                  </a:lnTo>
                  <a:lnTo>
                    <a:pt x="123869" y="300440"/>
                  </a:lnTo>
                  <a:lnTo>
                    <a:pt x="154960" y="284509"/>
                  </a:lnTo>
                  <a:lnTo>
                    <a:pt x="190983" y="248431"/>
                  </a:lnTo>
                  <a:lnTo>
                    <a:pt x="214015" y="210482"/>
                  </a:lnTo>
                  <a:lnTo>
                    <a:pt x="234601" y="163277"/>
                  </a:lnTo>
                  <a:lnTo>
                    <a:pt x="243053" y="135872"/>
                  </a:lnTo>
                  <a:lnTo>
                    <a:pt x="250805" y="107019"/>
                  </a:lnTo>
                  <a:lnTo>
                    <a:pt x="255268" y="81434"/>
                  </a:lnTo>
                  <a:lnTo>
                    <a:pt x="258344" y="36072"/>
                  </a:lnTo>
                  <a:lnTo>
                    <a:pt x="256060" y="20730"/>
                  </a:lnTo>
                  <a:lnTo>
                    <a:pt x="251715" y="9797"/>
                  </a:lnTo>
                  <a:lnTo>
                    <a:pt x="245996" y="1802"/>
                  </a:lnTo>
                  <a:lnTo>
                    <a:pt x="239362" y="0"/>
                  </a:lnTo>
                  <a:lnTo>
                    <a:pt x="232117" y="2327"/>
                  </a:lnTo>
                  <a:lnTo>
                    <a:pt x="224464" y="7405"/>
                  </a:lnTo>
                  <a:lnTo>
                    <a:pt x="203580" y="48263"/>
                  </a:lnTo>
                  <a:lnTo>
                    <a:pt x="194215" y="85300"/>
                  </a:lnTo>
                  <a:lnTo>
                    <a:pt x="189111" y="125985"/>
                  </a:lnTo>
                  <a:lnTo>
                    <a:pt x="189195" y="169938"/>
                  </a:lnTo>
                  <a:lnTo>
                    <a:pt x="193465" y="211579"/>
                  </a:lnTo>
                  <a:lnTo>
                    <a:pt x="199362" y="248431"/>
                  </a:lnTo>
                  <a:lnTo>
                    <a:pt x="208059" y="286895"/>
                  </a:lnTo>
                  <a:lnTo>
                    <a:pt x="228209" y="316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188">
              <a:extLst>
                <a:ext uri="{FF2B5EF4-FFF2-40B4-BE49-F238E27FC236}">
                  <a16:creationId xmlns:a16="http://schemas.microsoft.com/office/drawing/2014/main" xmlns="" id="{44BFBA79-EC0E-444E-8BCA-678FAB861D00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541326" y="1111250"/>
              <a:ext cx="215325" cy="283697"/>
            </a:xfrm>
            <a:custGeom>
              <a:avLst/>
              <a:gdLst/>
              <a:ahLst/>
              <a:cxnLst/>
              <a:rect l="0" t="0" r="0" b="0"/>
              <a:pathLst>
                <a:path w="215325" h="283697">
                  <a:moveTo>
                    <a:pt x="12124" y="82550"/>
                  </a:moveTo>
                  <a:lnTo>
                    <a:pt x="12124" y="82550"/>
                  </a:lnTo>
                  <a:lnTo>
                    <a:pt x="12124" y="77083"/>
                  </a:lnTo>
                  <a:lnTo>
                    <a:pt x="15494" y="83204"/>
                  </a:lnTo>
                  <a:lnTo>
                    <a:pt x="22249" y="119603"/>
                  </a:lnTo>
                  <a:lnTo>
                    <a:pt x="24061" y="162987"/>
                  </a:lnTo>
                  <a:lnTo>
                    <a:pt x="23186" y="206729"/>
                  </a:lnTo>
                  <a:lnTo>
                    <a:pt x="12846" y="252267"/>
                  </a:lnTo>
                  <a:lnTo>
                    <a:pt x="8211" y="263107"/>
                  </a:lnTo>
                  <a:lnTo>
                    <a:pt x="5987" y="265011"/>
                  </a:lnTo>
                  <a:lnTo>
                    <a:pt x="3800" y="265574"/>
                  </a:lnTo>
                  <a:lnTo>
                    <a:pt x="720" y="239398"/>
                  </a:lnTo>
                  <a:lnTo>
                    <a:pt x="0" y="207529"/>
                  </a:lnTo>
                  <a:lnTo>
                    <a:pt x="385" y="166318"/>
                  </a:lnTo>
                  <a:lnTo>
                    <a:pt x="1476" y="140512"/>
                  </a:lnTo>
                  <a:lnTo>
                    <a:pt x="2908" y="112725"/>
                  </a:lnTo>
                  <a:lnTo>
                    <a:pt x="6382" y="68679"/>
                  </a:lnTo>
                  <a:lnTo>
                    <a:pt x="14185" y="25523"/>
                  </a:lnTo>
                  <a:lnTo>
                    <a:pt x="22723" y="5042"/>
                  </a:lnTo>
                  <a:lnTo>
                    <a:pt x="24834" y="6889"/>
                  </a:lnTo>
                  <a:lnTo>
                    <a:pt x="40243" y="42727"/>
                  </a:lnTo>
                  <a:lnTo>
                    <a:pt x="52138" y="76140"/>
                  </a:lnTo>
                  <a:lnTo>
                    <a:pt x="66832" y="116860"/>
                  </a:lnTo>
                  <a:lnTo>
                    <a:pt x="82770" y="160829"/>
                  </a:lnTo>
                  <a:lnTo>
                    <a:pt x="97850" y="204124"/>
                  </a:lnTo>
                  <a:lnTo>
                    <a:pt x="109256" y="242181"/>
                  </a:lnTo>
                  <a:lnTo>
                    <a:pt x="123610" y="275114"/>
                  </a:lnTo>
                  <a:lnTo>
                    <a:pt x="128075" y="280071"/>
                  </a:lnTo>
                  <a:lnTo>
                    <a:pt x="132463" y="282669"/>
                  </a:lnTo>
                  <a:lnTo>
                    <a:pt x="136800" y="283696"/>
                  </a:lnTo>
                  <a:lnTo>
                    <a:pt x="141102" y="281559"/>
                  </a:lnTo>
                  <a:lnTo>
                    <a:pt x="149646" y="271657"/>
                  </a:lnTo>
                  <a:lnTo>
                    <a:pt x="165760" y="236733"/>
                  </a:lnTo>
                  <a:lnTo>
                    <a:pt x="175892" y="197172"/>
                  </a:lnTo>
                  <a:lnTo>
                    <a:pt x="185099" y="150426"/>
                  </a:lnTo>
                  <a:lnTo>
                    <a:pt x="193894" y="103780"/>
                  </a:lnTo>
                  <a:lnTo>
                    <a:pt x="198744" y="64704"/>
                  </a:lnTo>
                  <a:lnTo>
                    <a:pt x="205238" y="24346"/>
                  </a:lnTo>
                  <a:lnTo>
                    <a:pt x="2153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189">
              <a:extLst>
                <a:ext uri="{FF2B5EF4-FFF2-40B4-BE49-F238E27FC236}">
                  <a16:creationId xmlns:a16="http://schemas.microsoft.com/office/drawing/2014/main" xmlns="" id="{7F3C5EF2-86F3-48D1-AE9D-A44E54649CB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812972" y="1242240"/>
              <a:ext cx="58436" cy="103970"/>
            </a:xfrm>
            <a:custGeom>
              <a:avLst/>
              <a:gdLst/>
              <a:ahLst/>
              <a:cxnLst/>
              <a:rect l="0" t="0" r="0" b="0"/>
              <a:pathLst>
                <a:path w="58436" h="103970">
                  <a:moveTo>
                    <a:pt x="51628" y="15060"/>
                  </a:moveTo>
                  <a:lnTo>
                    <a:pt x="51628" y="15060"/>
                  </a:lnTo>
                  <a:lnTo>
                    <a:pt x="48257" y="8318"/>
                  </a:lnTo>
                  <a:lnTo>
                    <a:pt x="40957" y="3126"/>
                  </a:lnTo>
                  <a:lnTo>
                    <a:pt x="36048" y="754"/>
                  </a:lnTo>
                  <a:lnTo>
                    <a:pt x="26830" y="0"/>
                  </a:lnTo>
                  <a:lnTo>
                    <a:pt x="22396" y="787"/>
                  </a:lnTo>
                  <a:lnTo>
                    <a:pt x="13706" y="7305"/>
                  </a:lnTo>
                  <a:lnTo>
                    <a:pt x="9413" y="12007"/>
                  </a:lnTo>
                  <a:lnTo>
                    <a:pt x="0" y="35479"/>
                  </a:lnTo>
                  <a:lnTo>
                    <a:pt x="695" y="54709"/>
                  </a:lnTo>
                  <a:lnTo>
                    <a:pt x="6413" y="73604"/>
                  </a:lnTo>
                  <a:lnTo>
                    <a:pt x="20828" y="94730"/>
                  </a:lnTo>
                  <a:lnTo>
                    <a:pt x="29942" y="102915"/>
                  </a:lnTo>
                  <a:lnTo>
                    <a:pt x="34348" y="103969"/>
                  </a:lnTo>
                  <a:lnTo>
                    <a:pt x="38697" y="103261"/>
                  </a:lnTo>
                  <a:lnTo>
                    <a:pt x="43008" y="101377"/>
                  </a:lnTo>
                  <a:lnTo>
                    <a:pt x="55815" y="88613"/>
                  </a:lnTo>
                  <a:lnTo>
                    <a:pt x="57947" y="83145"/>
                  </a:lnTo>
                  <a:lnTo>
                    <a:pt x="58435" y="71426"/>
                  </a:lnTo>
                  <a:lnTo>
                    <a:pt x="51131" y="37212"/>
                  </a:lnTo>
                  <a:lnTo>
                    <a:pt x="48585" y="27728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190">
              <a:extLst>
                <a:ext uri="{FF2B5EF4-FFF2-40B4-BE49-F238E27FC236}">
                  <a16:creationId xmlns:a16="http://schemas.microsoft.com/office/drawing/2014/main" xmlns="" id="{AC6DF750-7541-42EB-B498-76CBEE549CFD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921750" y="1212850"/>
              <a:ext cx="107951" cy="158049"/>
            </a:xfrm>
            <a:custGeom>
              <a:avLst/>
              <a:gdLst/>
              <a:ahLst/>
              <a:cxnLst/>
              <a:rect l="0" t="0" r="0" b="0"/>
              <a:pathLst>
                <a:path w="107951" h="158049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3763" y="24842"/>
                  </a:lnTo>
                  <a:lnTo>
                    <a:pt x="6742" y="22912"/>
                  </a:lnTo>
                  <a:lnTo>
                    <a:pt x="15696" y="22648"/>
                  </a:lnTo>
                  <a:lnTo>
                    <a:pt x="21048" y="23565"/>
                  </a:lnTo>
                  <a:lnTo>
                    <a:pt x="32638" y="32110"/>
                  </a:lnTo>
                  <a:lnTo>
                    <a:pt x="44139" y="46021"/>
                  </a:lnTo>
                  <a:lnTo>
                    <a:pt x="63020" y="85578"/>
                  </a:lnTo>
                  <a:lnTo>
                    <a:pt x="72295" y="119666"/>
                  </a:lnTo>
                  <a:lnTo>
                    <a:pt x="73161" y="146464"/>
                  </a:lnTo>
                  <a:lnTo>
                    <a:pt x="72057" y="152676"/>
                  </a:lnTo>
                  <a:lnTo>
                    <a:pt x="69205" y="156112"/>
                  </a:lnTo>
                  <a:lnTo>
                    <a:pt x="65187" y="157697"/>
                  </a:lnTo>
                  <a:lnTo>
                    <a:pt x="60391" y="158048"/>
                  </a:lnTo>
                  <a:lnTo>
                    <a:pt x="49418" y="152793"/>
                  </a:lnTo>
                  <a:lnTo>
                    <a:pt x="43528" y="148429"/>
                  </a:lnTo>
                  <a:lnTo>
                    <a:pt x="36985" y="132291"/>
                  </a:lnTo>
                  <a:lnTo>
                    <a:pt x="35487" y="109596"/>
                  </a:lnTo>
                  <a:lnTo>
                    <a:pt x="43989" y="67202"/>
                  </a:lnTo>
                  <a:lnTo>
                    <a:pt x="56474" y="42803"/>
                  </a:lnTo>
                  <a:lnTo>
                    <a:pt x="75194" y="2396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435">
            <a:extLst>
              <a:ext uri="{FF2B5EF4-FFF2-40B4-BE49-F238E27FC236}">
                <a16:creationId xmlns:a16="http://schemas.microsoft.com/office/drawing/2014/main" xmlns="" id="{8F0FE61F-5929-4962-9A07-89A2FD235363}"/>
              </a:ext>
            </a:extLst>
          </p:cNvPr>
          <p:cNvGrpSpPr/>
          <p:nvPr/>
        </p:nvGrpSpPr>
        <p:grpSpPr>
          <a:xfrm>
            <a:off x="9828819" y="1012461"/>
            <a:ext cx="458182" cy="378190"/>
            <a:chOff x="9828819" y="1012461"/>
            <a:chExt cx="458182" cy="378190"/>
          </a:xfrm>
        </p:grpSpPr>
        <p:sp>
          <p:nvSpPr>
            <p:cNvPr id="42" name="SMARTInkShape-2191">
              <a:extLst>
                <a:ext uri="{FF2B5EF4-FFF2-40B4-BE49-F238E27FC236}">
                  <a16:creationId xmlns:a16="http://schemas.microsoft.com/office/drawing/2014/main" xmlns="" id="{4FE1B49A-1C95-43E3-B816-80E9EB27E4E9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9828819" y="1012461"/>
              <a:ext cx="127982" cy="327390"/>
            </a:xfrm>
            <a:custGeom>
              <a:avLst/>
              <a:gdLst/>
              <a:ahLst/>
              <a:cxnLst/>
              <a:rect l="0" t="0" r="0" b="0"/>
              <a:pathLst>
                <a:path w="127982" h="327390">
                  <a:moveTo>
                    <a:pt x="127981" y="35289"/>
                  </a:moveTo>
                  <a:lnTo>
                    <a:pt x="127981" y="35289"/>
                  </a:lnTo>
                  <a:lnTo>
                    <a:pt x="122513" y="6678"/>
                  </a:lnTo>
                  <a:lnTo>
                    <a:pt x="119397" y="3515"/>
                  </a:lnTo>
                  <a:lnTo>
                    <a:pt x="108408" y="0"/>
                  </a:lnTo>
                  <a:lnTo>
                    <a:pt x="94116" y="4083"/>
                  </a:lnTo>
                  <a:lnTo>
                    <a:pt x="86355" y="8135"/>
                  </a:lnTo>
                  <a:lnTo>
                    <a:pt x="58575" y="37435"/>
                  </a:lnTo>
                  <a:lnTo>
                    <a:pt x="38338" y="71050"/>
                  </a:lnTo>
                  <a:lnTo>
                    <a:pt x="19701" y="112566"/>
                  </a:lnTo>
                  <a:lnTo>
                    <a:pt x="6713" y="159240"/>
                  </a:lnTo>
                  <a:lnTo>
                    <a:pt x="0" y="202562"/>
                  </a:lnTo>
                  <a:lnTo>
                    <a:pt x="545" y="241571"/>
                  </a:lnTo>
                  <a:lnTo>
                    <a:pt x="12546" y="275372"/>
                  </a:lnTo>
                  <a:lnTo>
                    <a:pt x="33402" y="299331"/>
                  </a:lnTo>
                  <a:lnTo>
                    <a:pt x="70831" y="327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192">
              <a:extLst>
                <a:ext uri="{FF2B5EF4-FFF2-40B4-BE49-F238E27FC236}">
                  <a16:creationId xmlns:a16="http://schemas.microsoft.com/office/drawing/2014/main" xmlns="" id="{C397FCA0-4863-4DC5-97AD-E7532065175E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9983624" y="1054428"/>
              <a:ext cx="277977" cy="271341"/>
            </a:xfrm>
            <a:custGeom>
              <a:avLst/>
              <a:gdLst/>
              <a:ahLst/>
              <a:cxnLst/>
              <a:rect l="0" t="0" r="0" b="0"/>
              <a:pathLst>
                <a:path w="277977" h="271341">
                  <a:moveTo>
                    <a:pt x="150976" y="75872"/>
                  </a:moveTo>
                  <a:lnTo>
                    <a:pt x="150976" y="75872"/>
                  </a:lnTo>
                  <a:lnTo>
                    <a:pt x="135061" y="62074"/>
                  </a:lnTo>
                  <a:lnTo>
                    <a:pt x="113413" y="54223"/>
                  </a:lnTo>
                  <a:lnTo>
                    <a:pt x="97357" y="52139"/>
                  </a:lnTo>
                  <a:lnTo>
                    <a:pt x="78932" y="56857"/>
                  </a:lnTo>
                  <a:lnTo>
                    <a:pt x="58984" y="68127"/>
                  </a:lnTo>
                  <a:lnTo>
                    <a:pt x="38360" y="87246"/>
                  </a:lnTo>
                  <a:lnTo>
                    <a:pt x="17027" y="128553"/>
                  </a:lnTo>
                  <a:lnTo>
                    <a:pt x="6541" y="160199"/>
                  </a:lnTo>
                  <a:lnTo>
                    <a:pt x="0" y="191667"/>
                  </a:lnTo>
                  <a:lnTo>
                    <a:pt x="4250" y="231772"/>
                  </a:lnTo>
                  <a:lnTo>
                    <a:pt x="10740" y="252641"/>
                  </a:lnTo>
                  <a:lnTo>
                    <a:pt x="16564" y="260040"/>
                  </a:lnTo>
                  <a:lnTo>
                    <a:pt x="32441" y="270143"/>
                  </a:lnTo>
                  <a:lnTo>
                    <a:pt x="53138" y="271340"/>
                  </a:lnTo>
                  <a:lnTo>
                    <a:pt x="64584" y="269684"/>
                  </a:lnTo>
                  <a:lnTo>
                    <a:pt x="88591" y="256555"/>
                  </a:lnTo>
                  <a:lnTo>
                    <a:pt x="125906" y="223482"/>
                  </a:lnTo>
                  <a:lnTo>
                    <a:pt x="149712" y="194393"/>
                  </a:lnTo>
                  <a:lnTo>
                    <a:pt x="169699" y="157946"/>
                  </a:lnTo>
                  <a:lnTo>
                    <a:pt x="182346" y="120110"/>
                  </a:lnTo>
                  <a:lnTo>
                    <a:pt x="188202" y="84245"/>
                  </a:lnTo>
                  <a:lnTo>
                    <a:pt x="186100" y="54193"/>
                  </a:lnTo>
                  <a:lnTo>
                    <a:pt x="174817" y="32370"/>
                  </a:lnTo>
                  <a:lnTo>
                    <a:pt x="157338" y="16321"/>
                  </a:lnTo>
                  <a:lnTo>
                    <a:pt x="135459" y="4485"/>
                  </a:lnTo>
                  <a:lnTo>
                    <a:pt x="113505" y="165"/>
                  </a:lnTo>
                  <a:lnTo>
                    <a:pt x="102712" y="0"/>
                  </a:lnTo>
                  <a:lnTo>
                    <a:pt x="81311" y="7344"/>
                  </a:lnTo>
                  <a:lnTo>
                    <a:pt x="62158" y="20721"/>
                  </a:lnTo>
                  <a:lnTo>
                    <a:pt x="48943" y="38425"/>
                  </a:lnTo>
                  <a:lnTo>
                    <a:pt x="44010" y="58053"/>
                  </a:lnTo>
                  <a:lnTo>
                    <a:pt x="43681" y="68226"/>
                  </a:lnTo>
                  <a:lnTo>
                    <a:pt x="48961" y="85174"/>
                  </a:lnTo>
                  <a:lnTo>
                    <a:pt x="53333" y="92656"/>
                  </a:lnTo>
                  <a:lnTo>
                    <a:pt x="71361" y="104734"/>
                  </a:lnTo>
                  <a:lnTo>
                    <a:pt x="83082" y="109930"/>
                  </a:lnTo>
                  <a:lnTo>
                    <a:pt x="129919" y="113872"/>
                  </a:lnTo>
                  <a:lnTo>
                    <a:pt x="177271" y="113942"/>
                  </a:lnTo>
                  <a:lnTo>
                    <a:pt x="222581" y="110592"/>
                  </a:lnTo>
                  <a:lnTo>
                    <a:pt x="277976" y="113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193">
              <a:extLst>
                <a:ext uri="{FF2B5EF4-FFF2-40B4-BE49-F238E27FC236}">
                  <a16:creationId xmlns:a16="http://schemas.microsoft.com/office/drawing/2014/main" xmlns="" id="{9E6B5D55-7767-413C-946D-85E7C9341E07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0255250" y="134620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31750" y="0"/>
                  </a:lnTo>
                  <a:lnTo>
                    <a:pt x="28379" y="10113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436">
            <a:extLst>
              <a:ext uri="{FF2B5EF4-FFF2-40B4-BE49-F238E27FC236}">
                <a16:creationId xmlns:a16="http://schemas.microsoft.com/office/drawing/2014/main" xmlns="" id="{BD6E0A97-162E-4AA7-AB11-BE6C6878635B}"/>
              </a:ext>
            </a:extLst>
          </p:cNvPr>
          <p:cNvGrpSpPr/>
          <p:nvPr/>
        </p:nvGrpSpPr>
        <p:grpSpPr>
          <a:xfrm>
            <a:off x="10667167" y="920750"/>
            <a:ext cx="548740" cy="412751"/>
            <a:chOff x="10667167" y="920750"/>
            <a:chExt cx="548740" cy="412751"/>
          </a:xfrm>
        </p:grpSpPr>
        <p:sp>
          <p:nvSpPr>
            <p:cNvPr id="46" name="SMARTInkShape-2194">
              <a:extLst>
                <a:ext uri="{FF2B5EF4-FFF2-40B4-BE49-F238E27FC236}">
                  <a16:creationId xmlns:a16="http://schemas.microsoft.com/office/drawing/2014/main" xmlns="" id="{6C35AE84-A8B6-4DFF-B575-D1EF37FAC4FC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1049000" y="920750"/>
              <a:ext cx="166907" cy="412751"/>
            </a:xfrm>
            <a:custGeom>
              <a:avLst/>
              <a:gdLst/>
              <a:ahLst/>
              <a:cxnLst/>
              <a:rect l="0" t="0" r="0" b="0"/>
              <a:pathLst>
                <a:path w="166907" h="412751">
                  <a:moveTo>
                    <a:pt x="107950" y="0"/>
                  </a:moveTo>
                  <a:lnTo>
                    <a:pt x="107950" y="0"/>
                  </a:lnTo>
                  <a:lnTo>
                    <a:pt x="120159" y="34532"/>
                  </a:lnTo>
                  <a:lnTo>
                    <a:pt x="131485" y="69675"/>
                  </a:lnTo>
                  <a:lnTo>
                    <a:pt x="145927" y="114222"/>
                  </a:lnTo>
                  <a:lnTo>
                    <a:pt x="153729" y="138943"/>
                  </a:lnTo>
                  <a:lnTo>
                    <a:pt x="161753" y="164595"/>
                  </a:lnTo>
                  <a:lnTo>
                    <a:pt x="165691" y="191575"/>
                  </a:lnTo>
                  <a:lnTo>
                    <a:pt x="166906" y="219439"/>
                  </a:lnTo>
                  <a:lnTo>
                    <a:pt x="166304" y="247892"/>
                  </a:lnTo>
                  <a:lnTo>
                    <a:pt x="162375" y="273917"/>
                  </a:lnTo>
                  <a:lnTo>
                    <a:pt x="156228" y="298322"/>
                  </a:lnTo>
                  <a:lnTo>
                    <a:pt x="148603" y="321648"/>
                  </a:lnTo>
                  <a:lnTo>
                    <a:pt x="121314" y="356973"/>
                  </a:lnTo>
                  <a:lnTo>
                    <a:pt x="84961" y="382316"/>
                  </a:lnTo>
                  <a:lnTo>
                    <a:pt x="42935" y="398283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195">
              <a:extLst>
                <a:ext uri="{FF2B5EF4-FFF2-40B4-BE49-F238E27FC236}">
                  <a16:creationId xmlns:a16="http://schemas.microsoft.com/office/drawing/2014/main" xmlns="" id="{2E1AD07B-9E97-4C98-9F2C-1B0827329A47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0947400" y="981624"/>
              <a:ext cx="120651" cy="97877"/>
            </a:xfrm>
            <a:custGeom>
              <a:avLst/>
              <a:gdLst/>
              <a:ahLst/>
              <a:cxnLst/>
              <a:rect l="0" t="0" r="0" b="0"/>
              <a:pathLst>
                <a:path w="120651" h="97877">
                  <a:moveTo>
                    <a:pt x="0" y="21676"/>
                  </a:moveTo>
                  <a:lnTo>
                    <a:pt x="0" y="21676"/>
                  </a:lnTo>
                  <a:lnTo>
                    <a:pt x="3371" y="21676"/>
                  </a:lnTo>
                  <a:lnTo>
                    <a:pt x="4364" y="20970"/>
                  </a:lnTo>
                  <a:lnTo>
                    <a:pt x="5025" y="19795"/>
                  </a:lnTo>
                  <a:lnTo>
                    <a:pt x="5467" y="18305"/>
                  </a:lnTo>
                  <a:lnTo>
                    <a:pt x="6467" y="17312"/>
                  </a:lnTo>
                  <a:lnTo>
                    <a:pt x="9459" y="16209"/>
                  </a:lnTo>
                  <a:lnTo>
                    <a:pt x="10539" y="15209"/>
                  </a:lnTo>
                  <a:lnTo>
                    <a:pt x="11739" y="12216"/>
                  </a:lnTo>
                  <a:lnTo>
                    <a:pt x="17918" y="8535"/>
                  </a:lnTo>
                  <a:lnTo>
                    <a:pt x="39130" y="422"/>
                  </a:lnTo>
                  <a:lnTo>
                    <a:pt x="51257" y="0"/>
                  </a:lnTo>
                  <a:lnTo>
                    <a:pt x="57455" y="876"/>
                  </a:lnTo>
                  <a:lnTo>
                    <a:pt x="61587" y="2870"/>
                  </a:lnTo>
                  <a:lnTo>
                    <a:pt x="64342" y="5611"/>
                  </a:lnTo>
                  <a:lnTo>
                    <a:pt x="66177" y="8849"/>
                  </a:lnTo>
                  <a:lnTo>
                    <a:pt x="68762" y="26891"/>
                  </a:lnTo>
                  <a:lnTo>
                    <a:pt x="66302" y="33619"/>
                  </a:lnTo>
                  <a:lnTo>
                    <a:pt x="37772" y="66026"/>
                  </a:lnTo>
                  <a:lnTo>
                    <a:pt x="19821" y="80662"/>
                  </a:lnTo>
                  <a:lnTo>
                    <a:pt x="18859" y="82166"/>
                  </a:lnTo>
                  <a:lnTo>
                    <a:pt x="18922" y="83170"/>
                  </a:lnTo>
                  <a:lnTo>
                    <a:pt x="20377" y="83838"/>
                  </a:lnTo>
                  <a:lnTo>
                    <a:pt x="62354" y="90124"/>
                  </a:lnTo>
                  <a:lnTo>
                    <a:pt x="108374" y="95705"/>
                  </a:lnTo>
                  <a:lnTo>
                    <a:pt x="120650" y="97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196">
              <a:extLst>
                <a:ext uri="{FF2B5EF4-FFF2-40B4-BE49-F238E27FC236}">
                  <a16:creationId xmlns:a16="http://schemas.microsoft.com/office/drawing/2014/main" xmlns="" id="{1D8C5C0F-DBAA-480D-A1E1-981EBEBFBB05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0801350" y="1167164"/>
              <a:ext cx="171451" cy="137144"/>
            </a:xfrm>
            <a:custGeom>
              <a:avLst/>
              <a:gdLst/>
              <a:ahLst/>
              <a:cxnLst/>
              <a:rect l="0" t="0" r="0" b="0"/>
              <a:pathLst>
                <a:path w="171451" h="137144">
                  <a:moveTo>
                    <a:pt x="0" y="64736"/>
                  </a:moveTo>
                  <a:lnTo>
                    <a:pt x="0" y="64736"/>
                  </a:lnTo>
                  <a:lnTo>
                    <a:pt x="21853" y="64736"/>
                  </a:lnTo>
                  <a:lnTo>
                    <a:pt x="49368" y="54597"/>
                  </a:lnTo>
                  <a:lnTo>
                    <a:pt x="62864" y="47059"/>
                  </a:lnTo>
                  <a:lnTo>
                    <a:pt x="72154" y="37124"/>
                  </a:lnTo>
                  <a:lnTo>
                    <a:pt x="77929" y="25653"/>
                  </a:lnTo>
                  <a:lnTo>
                    <a:pt x="80496" y="13499"/>
                  </a:lnTo>
                  <a:lnTo>
                    <a:pt x="79770" y="8706"/>
                  </a:lnTo>
                  <a:lnTo>
                    <a:pt x="77874" y="4805"/>
                  </a:lnTo>
                  <a:lnTo>
                    <a:pt x="75200" y="1498"/>
                  </a:lnTo>
                  <a:lnTo>
                    <a:pt x="70594" y="0"/>
                  </a:lnTo>
                  <a:lnTo>
                    <a:pt x="57951" y="216"/>
                  </a:lnTo>
                  <a:lnTo>
                    <a:pt x="31596" y="14418"/>
                  </a:lnTo>
                  <a:lnTo>
                    <a:pt x="17335" y="30613"/>
                  </a:lnTo>
                  <a:lnTo>
                    <a:pt x="6998" y="50276"/>
                  </a:lnTo>
                  <a:lnTo>
                    <a:pt x="53" y="73126"/>
                  </a:lnTo>
                  <a:lnTo>
                    <a:pt x="258" y="93629"/>
                  </a:lnTo>
                  <a:lnTo>
                    <a:pt x="2289" y="103048"/>
                  </a:lnTo>
                  <a:lnTo>
                    <a:pt x="12070" y="119158"/>
                  </a:lnTo>
                  <a:lnTo>
                    <a:pt x="18630" y="126417"/>
                  </a:lnTo>
                  <a:lnTo>
                    <a:pt x="39091" y="134483"/>
                  </a:lnTo>
                  <a:lnTo>
                    <a:pt x="82139" y="137143"/>
                  </a:lnTo>
                  <a:lnTo>
                    <a:pt x="129465" y="133462"/>
                  </a:lnTo>
                  <a:lnTo>
                    <a:pt x="171450" y="128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197">
              <a:extLst>
                <a:ext uri="{FF2B5EF4-FFF2-40B4-BE49-F238E27FC236}">
                  <a16:creationId xmlns:a16="http://schemas.microsoft.com/office/drawing/2014/main" xmlns="" id="{C3D13A2B-3F77-49BF-A4FF-4F786DB3891D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0667167" y="1137995"/>
              <a:ext cx="89734" cy="178316"/>
            </a:xfrm>
            <a:custGeom>
              <a:avLst/>
              <a:gdLst/>
              <a:ahLst/>
              <a:cxnLst/>
              <a:rect l="0" t="0" r="0" b="0"/>
              <a:pathLst>
                <a:path w="89734" h="178316">
                  <a:moveTo>
                    <a:pt x="89733" y="36755"/>
                  </a:moveTo>
                  <a:lnTo>
                    <a:pt x="89733" y="36755"/>
                  </a:lnTo>
                  <a:lnTo>
                    <a:pt x="80944" y="22940"/>
                  </a:lnTo>
                  <a:lnTo>
                    <a:pt x="66258" y="7811"/>
                  </a:lnTo>
                  <a:lnTo>
                    <a:pt x="59074" y="3195"/>
                  </a:lnTo>
                  <a:lnTo>
                    <a:pt x="47095" y="0"/>
                  </a:lnTo>
                  <a:lnTo>
                    <a:pt x="36917" y="3016"/>
                  </a:lnTo>
                  <a:lnTo>
                    <a:pt x="31239" y="5795"/>
                  </a:lnTo>
                  <a:lnTo>
                    <a:pt x="21167" y="16410"/>
                  </a:lnTo>
                  <a:lnTo>
                    <a:pt x="13398" y="29829"/>
                  </a:lnTo>
                  <a:lnTo>
                    <a:pt x="9944" y="42849"/>
                  </a:lnTo>
                  <a:lnTo>
                    <a:pt x="12173" y="57573"/>
                  </a:lnTo>
                  <a:lnTo>
                    <a:pt x="19278" y="73524"/>
                  </a:lnTo>
                  <a:lnTo>
                    <a:pt x="46836" y="104879"/>
                  </a:lnTo>
                  <a:lnTo>
                    <a:pt x="72715" y="131664"/>
                  </a:lnTo>
                  <a:lnTo>
                    <a:pt x="75564" y="138128"/>
                  </a:lnTo>
                  <a:lnTo>
                    <a:pt x="76852" y="150954"/>
                  </a:lnTo>
                  <a:lnTo>
                    <a:pt x="74089" y="156632"/>
                  </a:lnTo>
                  <a:lnTo>
                    <a:pt x="63495" y="166704"/>
                  </a:lnTo>
                  <a:lnTo>
                    <a:pt x="38292" y="176937"/>
                  </a:lnTo>
                  <a:lnTo>
                    <a:pt x="22421" y="178315"/>
                  </a:lnTo>
                  <a:lnTo>
                    <a:pt x="15225" y="177695"/>
                  </a:lnTo>
                  <a:lnTo>
                    <a:pt x="5349" y="173243"/>
                  </a:lnTo>
                  <a:lnTo>
                    <a:pt x="1727" y="170080"/>
                  </a:lnTo>
                  <a:lnTo>
                    <a:pt x="17" y="165150"/>
                  </a:lnTo>
                  <a:lnTo>
                    <a:pt x="0" y="152145"/>
                  </a:lnTo>
                  <a:lnTo>
                    <a:pt x="3806" y="145432"/>
                  </a:lnTo>
                  <a:lnTo>
                    <a:pt x="32583" y="119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437">
            <a:extLst>
              <a:ext uri="{FF2B5EF4-FFF2-40B4-BE49-F238E27FC236}">
                <a16:creationId xmlns:a16="http://schemas.microsoft.com/office/drawing/2014/main" xmlns="" id="{ABF5AE1A-79ED-4EEC-8A4B-24CCA3F7C83E}"/>
              </a:ext>
            </a:extLst>
          </p:cNvPr>
          <p:cNvGrpSpPr/>
          <p:nvPr/>
        </p:nvGrpSpPr>
        <p:grpSpPr>
          <a:xfrm>
            <a:off x="6705600" y="2185283"/>
            <a:ext cx="474626" cy="240418"/>
            <a:chOff x="6705600" y="2185283"/>
            <a:chExt cx="474626" cy="240418"/>
          </a:xfrm>
        </p:grpSpPr>
        <p:sp>
          <p:nvSpPr>
            <p:cNvPr id="51" name="SMARTInkShape-2198">
              <a:extLst>
                <a:ext uri="{FF2B5EF4-FFF2-40B4-BE49-F238E27FC236}">
                  <a16:creationId xmlns:a16="http://schemas.microsoft.com/office/drawing/2014/main" xmlns="" id="{522EA82D-39F1-41AE-96E9-1ADDA8BE688A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042700" y="2185283"/>
              <a:ext cx="137526" cy="240418"/>
            </a:xfrm>
            <a:custGeom>
              <a:avLst/>
              <a:gdLst/>
              <a:ahLst/>
              <a:cxnLst/>
              <a:rect l="0" t="0" r="0" b="0"/>
              <a:pathLst>
                <a:path w="137526" h="240418">
                  <a:moveTo>
                    <a:pt x="18500" y="5467"/>
                  </a:moveTo>
                  <a:lnTo>
                    <a:pt x="18500" y="5467"/>
                  </a:lnTo>
                  <a:lnTo>
                    <a:pt x="277" y="441"/>
                  </a:lnTo>
                  <a:lnTo>
                    <a:pt x="0" y="0"/>
                  </a:lnTo>
                  <a:lnTo>
                    <a:pt x="13225" y="10136"/>
                  </a:lnTo>
                  <a:lnTo>
                    <a:pt x="47197" y="26606"/>
                  </a:lnTo>
                  <a:lnTo>
                    <a:pt x="91287" y="50458"/>
                  </a:lnTo>
                  <a:lnTo>
                    <a:pt x="118582" y="72029"/>
                  </a:lnTo>
                  <a:lnTo>
                    <a:pt x="133536" y="95728"/>
                  </a:lnTo>
                  <a:lnTo>
                    <a:pt x="137525" y="107974"/>
                  </a:lnTo>
                  <a:lnTo>
                    <a:pt x="136311" y="130989"/>
                  </a:lnTo>
                  <a:lnTo>
                    <a:pt x="128010" y="152977"/>
                  </a:lnTo>
                  <a:lnTo>
                    <a:pt x="99685" y="193956"/>
                  </a:lnTo>
                  <a:lnTo>
                    <a:pt x="80890" y="218889"/>
                  </a:lnTo>
                  <a:lnTo>
                    <a:pt x="69300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199">
              <a:extLst>
                <a:ext uri="{FF2B5EF4-FFF2-40B4-BE49-F238E27FC236}">
                  <a16:creationId xmlns:a16="http://schemas.microsoft.com/office/drawing/2014/main" xmlns="" id="{54E7A810-CF5A-4D50-B72B-7DBBF048AAFF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797479" y="2330450"/>
              <a:ext cx="244672" cy="38101"/>
            </a:xfrm>
            <a:custGeom>
              <a:avLst/>
              <a:gdLst/>
              <a:ahLst/>
              <a:cxnLst/>
              <a:rect l="0" t="0" r="0" b="0"/>
              <a:pathLst>
                <a:path w="24467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38556" y="34729"/>
                  </a:lnTo>
                  <a:lnTo>
                    <a:pt x="80627" y="29311"/>
                  </a:lnTo>
                  <a:lnTo>
                    <a:pt x="105675" y="25891"/>
                  </a:lnTo>
                  <a:lnTo>
                    <a:pt x="132252" y="21494"/>
                  </a:lnTo>
                  <a:lnTo>
                    <a:pt x="159847" y="16446"/>
                  </a:lnTo>
                  <a:lnTo>
                    <a:pt x="206971" y="7309"/>
                  </a:lnTo>
                  <a:lnTo>
                    <a:pt x="244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200">
              <a:extLst>
                <a:ext uri="{FF2B5EF4-FFF2-40B4-BE49-F238E27FC236}">
                  <a16:creationId xmlns:a16="http://schemas.microsoft.com/office/drawing/2014/main" xmlns="" id="{67085036-BE5F-4A99-9267-1A9192ADC7FD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705600" y="2281233"/>
              <a:ext cx="387351" cy="36518"/>
            </a:xfrm>
            <a:custGeom>
              <a:avLst/>
              <a:gdLst/>
              <a:ahLst/>
              <a:cxnLst/>
              <a:rect l="0" t="0" r="0" b="0"/>
              <a:pathLst>
                <a:path w="387351" h="36518">
                  <a:moveTo>
                    <a:pt x="0" y="36517"/>
                  </a:moveTo>
                  <a:lnTo>
                    <a:pt x="0" y="36517"/>
                  </a:lnTo>
                  <a:lnTo>
                    <a:pt x="37037" y="27728"/>
                  </a:lnTo>
                  <a:lnTo>
                    <a:pt x="71494" y="20616"/>
                  </a:lnTo>
                  <a:lnTo>
                    <a:pt x="117383" y="12752"/>
                  </a:lnTo>
                  <a:lnTo>
                    <a:pt x="142460" y="9385"/>
                  </a:lnTo>
                  <a:lnTo>
                    <a:pt x="168351" y="6434"/>
                  </a:lnTo>
                  <a:lnTo>
                    <a:pt x="194783" y="3762"/>
                  </a:lnTo>
                  <a:lnTo>
                    <a:pt x="220873" y="1980"/>
                  </a:lnTo>
                  <a:lnTo>
                    <a:pt x="246731" y="792"/>
                  </a:lnTo>
                  <a:lnTo>
                    <a:pt x="272438" y="0"/>
                  </a:lnTo>
                  <a:lnTo>
                    <a:pt x="319815" y="1002"/>
                  </a:lnTo>
                  <a:lnTo>
                    <a:pt x="387350" y="4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438">
            <a:extLst>
              <a:ext uri="{FF2B5EF4-FFF2-40B4-BE49-F238E27FC236}">
                <a16:creationId xmlns:a16="http://schemas.microsoft.com/office/drawing/2014/main" xmlns="" id="{A2CB542C-D761-4B5C-8F07-898E0F72C9CB}"/>
              </a:ext>
            </a:extLst>
          </p:cNvPr>
          <p:cNvGrpSpPr/>
          <p:nvPr/>
        </p:nvGrpSpPr>
        <p:grpSpPr>
          <a:xfrm>
            <a:off x="7854711" y="2039291"/>
            <a:ext cx="247890" cy="446334"/>
            <a:chOff x="7854711" y="2039291"/>
            <a:chExt cx="247890" cy="446334"/>
          </a:xfrm>
        </p:grpSpPr>
        <p:sp>
          <p:nvSpPr>
            <p:cNvPr id="55" name="SMARTInkShape-2201">
              <a:extLst>
                <a:ext uri="{FF2B5EF4-FFF2-40B4-BE49-F238E27FC236}">
                  <a16:creationId xmlns:a16="http://schemas.microsoft.com/office/drawing/2014/main" xmlns="" id="{F0C9E25F-FBD0-4EC7-B91F-66674C721F7E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935171" y="2039291"/>
              <a:ext cx="154730" cy="126088"/>
            </a:xfrm>
            <a:custGeom>
              <a:avLst/>
              <a:gdLst/>
              <a:ahLst/>
              <a:cxnLst/>
              <a:rect l="0" t="0" r="0" b="0"/>
              <a:pathLst>
                <a:path w="154730" h="126088">
                  <a:moveTo>
                    <a:pt x="53129" y="43509"/>
                  </a:moveTo>
                  <a:lnTo>
                    <a:pt x="53129" y="43509"/>
                  </a:lnTo>
                  <a:lnTo>
                    <a:pt x="53129" y="40138"/>
                  </a:lnTo>
                  <a:lnTo>
                    <a:pt x="51247" y="36601"/>
                  </a:lnTo>
                  <a:lnTo>
                    <a:pt x="47661" y="31953"/>
                  </a:lnTo>
                  <a:lnTo>
                    <a:pt x="45289" y="35080"/>
                  </a:lnTo>
                  <a:lnTo>
                    <a:pt x="20133" y="77306"/>
                  </a:lnTo>
                  <a:lnTo>
                    <a:pt x="7604" y="103853"/>
                  </a:lnTo>
                  <a:lnTo>
                    <a:pt x="2010" y="121361"/>
                  </a:lnTo>
                  <a:lnTo>
                    <a:pt x="0" y="125044"/>
                  </a:lnTo>
                  <a:lnTo>
                    <a:pt x="70" y="126087"/>
                  </a:lnTo>
                  <a:lnTo>
                    <a:pt x="3912" y="123485"/>
                  </a:lnTo>
                  <a:lnTo>
                    <a:pt x="32678" y="77945"/>
                  </a:lnTo>
                  <a:lnTo>
                    <a:pt x="59202" y="32202"/>
                  </a:lnTo>
                  <a:lnTo>
                    <a:pt x="82943" y="4351"/>
                  </a:lnTo>
                  <a:lnTo>
                    <a:pt x="87821" y="471"/>
                  </a:lnTo>
                  <a:lnTo>
                    <a:pt x="92486" y="0"/>
                  </a:lnTo>
                  <a:lnTo>
                    <a:pt x="97006" y="1803"/>
                  </a:lnTo>
                  <a:lnTo>
                    <a:pt x="101431" y="5122"/>
                  </a:lnTo>
                  <a:lnTo>
                    <a:pt x="108228" y="16335"/>
                  </a:lnTo>
                  <a:lnTo>
                    <a:pt x="122003" y="59764"/>
                  </a:lnTo>
                  <a:lnTo>
                    <a:pt x="145715" y="104690"/>
                  </a:lnTo>
                  <a:lnTo>
                    <a:pt x="154729" y="119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202">
              <a:extLst>
                <a:ext uri="{FF2B5EF4-FFF2-40B4-BE49-F238E27FC236}">
                  <a16:creationId xmlns:a16="http://schemas.microsoft.com/office/drawing/2014/main" xmlns="" id="{E672C3AE-F560-41C4-BC99-55FDAFF640CB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854711" y="2236365"/>
              <a:ext cx="247890" cy="249260"/>
            </a:xfrm>
            <a:custGeom>
              <a:avLst/>
              <a:gdLst/>
              <a:ahLst/>
              <a:cxnLst/>
              <a:rect l="0" t="0" r="0" b="0"/>
              <a:pathLst>
                <a:path w="247890" h="249260">
                  <a:moveTo>
                    <a:pt x="70089" y="49635"/>
                  </a:moveTo>
                  <a:lnTo>
                    <a:pt x="70089" y="49635"/>
                  </a:lnTo>
                  <a:lnTo>
                    <a:pt x="70089" y="23152"/>
                  </a:lnTo>
                  <a:lnTo>
                    <a:pt x="69383" y="22102"/>
                  </a:lnTo>
                  <a:lnTo>
                    <a:pt x="68208" y="22108"/>
                  </a:lnTo>
                  <a:lnTo>
                    <a:pt x="66718" y="22817"/>
                  </a:lnTo>
                  <a:lnTo>
                    <a:pt x="54509" y="33928"/>
                  </a:lnTo>
                  <a:lnTo>
                    <a:pt x="31420" y="72560"/>
                  </a:lnTo>
                  <a:lnTo>
                    <a:pt x="14886" y="112793"/>
                  </a:lnTo>
                  <a:lnTo>
                    <a:pt x="7636" y="155994"/>
                  </a:lnTo>
                  <a:lnTo>
                    <a:pt x="0" y="197957"/>
                  </a:lnTo>
                  <a:lnTo>
                    <a:pt x="2719" y="219508"/>
                  </a:lnTo>
                  <a:lnTo>
                    <a:pt x="10514" y="234730"/>
                  </a:lnTo>
                  <a:lnTo>
                    <a:pt x="15555" y="240765"/>
                  </a:lnTo>
                  <a:lnTo>
                    <a:pt x="28684" y="247471"/>
                  </a:lnTo>
                  <a:lnTo>
                    <a:pt x="36135" y="249259"/>
                  </a:lnTo>
                  <a:lnTo>
                    <a:pt x="51941" y="245601"/>
                  </a:lnTo>
                  <a:lnTo>
                    <a:pt x="98567" y="215893"/>
                  </a:lnTo>
                  <a:lnTo>
                    <a:pt x="135598" y="181447"/>
                  </a:lnTo>
                  <a:lnTo>
                    <a:pt x="168913" y="144429"/>
                  </a:lnTo>
                  <a:lnTo>
                    <a:pt x="194385" y="103279"/>
                  </a:lnTo>
                  <a:lnTo>
                    <a:pt x="201061" y="76299"/>
                  </a:lnTo>
                  <a:lnTo>
                    <a:pt x="200971" y="50902"/>
                  </a:lnTo>
                  <a:lnTo>
                    <a:pt x="196228" y="27856"/>
                  </a:lnTo>
                  <a:lnTo>
                    <a:pt x="185652" y="11498"/>
                  </a:lnTo>
                  <a:lnTo>
                    <a:pt x="178881" y="5160"/>
                  </a:lnTo>
                  <a:lnTo>
                    <a:pt x="160068" y="0"/>
                  </a:lnTo>
                  <a:lnTo>
                    <a:pt x="138301" y="1469"/>
                  </a:lnTo>
                  <a:lnTo>
                    <a:pt x="106920" y="14902"/>
                  </a:lnTo>
                  <a:lnTo>
                    <a:pt x="80845" y="36443"/>
                  </a:lnTo>
                  <a:lnTo>
                    <a:pt x="68754" y="52474"/>
                  </a:lnTo>
                  <a:lnTo>
                    <a:pt x="64322" y="69006"/>
                  </a:lnTo>
                  <a:lnTo>
                    <a:pt x="64127" y="77365"/>
                  </a:lnTo>
                  <a:lnTo>
                    <a:pt x="66115" y="84350"/>
                  </a:lnTo>
                  <a:lnTo>
                    <a:pt x="73966" y="95873"/>
                  </a:lnTo>
                  <a:lnTo>
                    <a:pt x="88275" y="103817"/>
                  </a:lnTo>
                  <a:lnTo>
                    <a:pt x="107805" y="108994"/>
                  </a:lnTo>
                  <a:lnTo>
                    <a:pt x="146567" y="110497"/>
                  </a:lnTo>
                  <a:lnTo>
                    <a:pt x="188626" y="101927"/>
                  </a:lnTo>
                  <a:lnTo>
                    <a:pt x="231714" y="84188"/>
                  </a:lnTo>
                  <a:lnTo>
                    <a:pt x="247889" y="75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439">
            <a:extLst>
              <a:ext uri="{FF2B5EF4-FFF2-40B4-BE49-F238E27FC236}">
                <a16:creationId xmlns:a16="http://schemas.microsoft.com/office/drawing/2014/main" xmlns="" id="{86A640EE-54EA-4F51-B6B4-DED325DE7143}"/>
              </a:ext>
            </a:extLst>
          </p:cNvPr>
          <p:cNvGrpSpPr/>
          <p:nvPr/>
        </p:nvGrpSpPr>
        <p:grpSpPr>
          <a:xfrm>
            <a:off x="8345305" y="2300076"/>
            <a:ext cx="697096" cy="236762"/>
            <a:chOff x="8345305" y="2300076"/>
            <a:chExt cx="697096" cy="236762"/>
          </a:xfrm>
        </p:grpSpPr>
        <p:sp>
          <p:nvSpPr>
            <p:cNvPr id="58" name="SMARTInkShape-2203">
              <a:extLst>
                <a:ext uri="{FF2B5EF4-FFF2-40B4-BE49-F238E27FC236}">
                  <a16:creationId xmlns:a16="http://schemas.microsoft.com/office/drawing/2014/main" xmlns="" id="{902CF2CF-E50F-410D-9616-332ABB2CBAFD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8722748" y="2300076"/>
              <a:ext cx="319653" cy="236762"/>
            </a:xfrm>
            <a:custGeom>
              <a:avLst/>
              <a:gdLst/>
              <a:ahLst/>
              <a:cxnLst/>
              <a:rect l="0" t="0" r="0" b="0"/>
              <a:pathLst>
                <a:path w="319653" h="236762">
                  <a:moveTo>
                    <a:pt x="129152" y="30374"/>
                  </a:moveTo>
                  <a:lnTo>
                    <a:pt x="129152" y="30374"/>
                  </a:lnTo>
                  <a:lnTo>
                    <a:pt x="128447" y="16577"/>
                  </a:lnTo>
                  <a:lnTo>
                    <a:pt x="125781" y="10601"/>
                  </a:lnTo>
                  <a:lnTo>
                    <a:pt x="120314" y="3270"/>
                  </a:lnTo>
                  <a:lnTo>
                    <a:pt x="110642" y="689"/>
                  </a:lnTo>
                  <a:lnTo>
                    <a:pt x="104112" y="0"/>
                  </a:lnTo>
                  <a:lnTo>
                    <a:pt x="91212" y="4880"/>
                  </a:lnTo>
                  <a:lnTo>
                    <a:pt x="58942" y="28631"/>
                  </a:lnTo>
                  <a:lnTo>
                    <a:pt x="24372" y="75708"/>
                  </a:lnTo>
                  <a:lnTo>
                    <a:pt x="5208" y="118046"/>
                  </a:lnTo>
                  <a:lnTo>
                    <a:pt x="0" y="160459"/>
                  </a:lnTo>
                  <a:lnTo>
                    <a:pt x="3782" y="184616"/>
                  </a:lnTo>
                  <a:lnTo>
                    <a:pt x="17216" y="211307"/>
                  </a:lnTo>
                  <a:lnTo>
                    <a:pt x="34603" y="229250"/>
                  </a:lnTo>
                  <a:lnTo>
                    <a:pt x="50676" y="235180"/>
                  </a:lnTo>
                  <a:lnTo>
                    <a:pt x="59901" y="236761"/>
                  </a:lnTo>
                  <a:lnTo>
                    <a:pt x="79559" y="232874"/>
                  </a:lnTo>
                  <a:lnTo>
                    <a:pt x="110459" y="216904"/>
                  </a:lnTo>
                  <a:lnTo>
                    <a:pt x="152506" y="179481"/>
                  </a:lnTo>
                  <a:lnTo>
                    <a:pt x="174093" y="147069"/>
                  </a:lnTo>
                  <a:lnTo>
                    <a:pt x="189427" y="108381"/>
                  </a:lnTo>
                  <a:lnTo>
                    <a:pt x="196165" y="72380"/>
                  </a:lnTo>
                  <a:lnTo>
                    <a:pt x="192096" y="53983"/>
                  </a:lnTo>
                  <a:lnTo>
                    <a:pt x="172239" y="24925"/>
                  </a:lnTo>
                  <a:lnTo>
                    <a:pt x="158415" y="15487"/>
                  </a:lnTo>
                  <a:lnTo>
                    <a:pt x="150776" y="11983"/>
                  </a:lnTo>
                  <a:lnTo>
                    <a:pt x="134765" y="11852"/>
                  </a:lnTo>
                  <a:lnTo>
                    <a:pt x="88707" y="27752"/>
                  </a:lnTo>
                  <a:lnTo>
                    <a:pt x="70725" y="38381"/>
                  </a:lnTo>
                  <a:lnTo>
                    <a:pt x="64800" y="44884"/>
                  </a:lnTo>
                  <a:lnTo>
                    <a:pt x="58218" y="59636"/>
                  </a:lnTo>
                  <a:lnTo>
                    <a:pt x="57174" y="73718"/>
                  </a:lnTo>
                  <a:lnTo>
                    <a:pt x="57883" y="80437"/>
                  </a:lnTo>
                  <a:lnTo>
                    <a:pt x="64316" y="91665"/>
                  </a:lnTo>
                  <a:lnTo>
                    <a:pt x="68994" y="96634"/>
                  </a:lnTo>
                  <a:lnTo>
                    <a:pt x="95805" y="110371"/>
                  </a:lnTo>
                  <a:lnTo>
                    <a:pt x="133932" y="116636"/>
                  </a:lnTo>
                  <a:lnTo>
                    <a:pt x="165848" y="116220"/>
                  </a:lnTo>
                  <a:lnTo>
                    <a:pt x="201200" y="112978"/>
                  </a:lnTo>
                  <a:lnTo>
                    <a:pt x="238079" y="106833"/>
                  </a:lnTo>
                  <a:lnTo>
                    <a:pt x="277686" y="102182"/>
                  </a:lnTo>
                  <a:lnTo>
                    <a:pt x="296062" y="104857"/>
                  </a:lnTo>
                  <a:lnTo>
                    <a:pt x="319652" y="112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204">
              <a:extLst>
                <a:ext uri="{FF2B5EF4-FFF2-40B4-BE49-F238E27FC236}">
                  <a16:creationId xmlns:a16="http://schemas.microsoft.com/office/drawing/2014/main" xmlns="" id="{55C24A36-A51F-4D6A-98C2-F30B8D2418B1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345305" y="2425700"/>
              <a:ext cx="227196" cy="18790"/>
            </a:xfrm>
            <a:custGeom>
              <a:avLst/>
              <a:gdLst/>
              <a:ahLst/>
              <a:cxnLst/>
              <a:rect l="0" t="0" r="0" b="0"/>
              <a:pathLst>
                <a:path w="227196" h="18790">
                  <a:moveTo>
                    <a:pt x="17645" y="12700"/>
                  </a:moveTo>
                  <a:lnTo>
                    <a:pt x="17645" y="12700"/>
                  </a:lnTo>
                  <a:lnTo>
                    <a:pt x="3339" y="12700"/>
                  </a:lnTo>
                  <a:lnTo>
                    <a:pt x="1758" y="13405"/>
                  </a:lnTo>
                  <a:lnTo>
                    <a:pt x="704" y="14581"/>
                  </a:lnTo>
                  <a:lnTo>
                    <a:pt x="0" y="16071"/>
                  </a:lnTo>
                  <a:lnTo>
                    <a:pt x="8627" y="17726"/>
                  </a:lnTo>
                  <a:lnTo>
                    <a:pt x="53022" y="18789"/>
                  </a:lnTo>
                  <a:lnTo>
                    <a:pt x="99780" y="12230"/>
                  </a:lnTo>
                  <a:lnTo>
                    <a:pt x="146012" y="8093"/>
                  </a:lnTo>
                  <a:lnTo>
                    <a:pt x="193624" y="2330"/>
                  </a:lnTo>
                  <a:lnTo>
                    <a:pt x="2271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SMARTInkShape-2205">
            <a:extLst>
              <a:ext uri="{FF2B5EF4-FFF2-40B4-BE49-F238E27FC236}">
                <a16:creationId xmlns:a16="http://schemas.microsoft.com/office/drawing/2014/main" xmlns="" id="{A0ED5426-B72C-4066-BD30-9C13069E78B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823200" y="2807475"/>
            <a:ext cx="1028701" cy="35561"/>
          </a:xfrm>
          <a:custGeom>
            <a:avLst/>
            <a:gdLst/>
            <a:ahLst/>
            <a:cxnLst/>
            <a:rect l="0" t="0" r="0" b="0"/>
            <a:pathLst>
              <a:path w="1028701" h="35561">
                <a:moveTo>
                  <a:pt x="0" y="24625"/>
                </a:moveTo>
                <a:lnTo>
                  <a:pt x="0" y="24625"/>
                </a:lnTo>
                <a:lnTo>
                  <a:pt x="16854" y="31367"/>
                </a:lnTo>
                <a:lnTo>
                  <a:pt x="47708" y="34677"/>
                </a:lnTo>
                <a:lnTo>
                  <a:pt x="67788" y="35560"/>
                </a:lnTo>
                <a:lnTo>
                  <a:pt x="97403" y="35442"/>
                </a:lnTo>
                <a:lnTo>
                  <a:pt x="133374" y="34659"/>
                </a:lnTo>
                <a:lnTo>
                  <a:pt x="173583" y="33431"/>
                </a:lnTo>
                <a:lnTo>
                  <a:pt x="222261" y="30496"/>
                </a:lnTo>
                <a:lnTo>
                  <a:pt x="276585" y="26422"/>
                </a:lnTo>
                <a:lnTo>
                  <a:pt x="334673" y="21590"/>
                </a:lnTo>
                <a:lnTo>
                  <a:pt x="398798" y="16957"/>
                </a:lnTo>
                <a:lnTo>
                  <a:pt x="466949" y="12458"/>
                </a:lnTo>
                <a:lnTo>
                  <a:pt x="537783" y="8047"/>
                </a:lnTo>
                <a:lnTo>
                  <a:pt x="608288" y="5106"/>
                </a:lnTo>
                <a:lnTo>
                  <a:pt x="678576" y="3145"/>
                </a:lnTo>
                <a:lnTo>
                  <a:pt x="748716" y="1839"/>
                </a:lnTo>
                <a:lnTo>
                  <a:pt x="806766" y="968"/>
                </a:lnTo>
                <a:lnTo>
                  <a:pt x="856756" y="387"/>
                </a:lnTo>
                <a:lnTo>
                  <a:pt x="901370" y="0"/>
                </a:lnTo>
                <a:lnTo>
                  <a:pt x="935347" y="447"/>
                </a:lnTo>
                <a:lnTo>
                  <a:pt x="962231" y="1451"/>
                </a:lnTo>
                <a:lnTo>
                  <a:pt x="1009006" y="6235"/>
                </a:lnTo>
                <a:lnTo>
                  <a:pt x="1028700" y="119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SMARTInkShape-Group441">
            <a:extLst>
              <a:ext uri="{FF2B5EF4-FFF2-40B4-BE49-F238E27FC236}">
                <a16:creationId xmlns:a16="http://schemas.microsoft.com/office/drawing/2014/main" xmlns="" id="{FB35971E-CABE-4F98-AA48-0F00FD25F3A1}"/>
              </a:ext>
            </a:extLst>
          </p:cNvPr>
          <p:cNvGrpSpPr/>
          <p:nvPr/>
        </p:nvGrpSpPr>
        <p:grpSpPr>
          <a:xfrm>
            <a:off x="8214675" y="3071018"/>
            <a:ext cx="434026" cy="158080"/>
            <a:chOff x="8214675" y="3071018"/>
            <a:chExt cx="434026" cy="158080"/>
          </a:xfrm>
        </p:grpSpPr>
        <p:sp>
          <p:nvSpPr>
            <p:cNvPr id="62" name="SMARTInkShape-2206">
              <a:extLst>
                <a:ext uri="{FF2B5EF4-FFF2-40B4-BE49-F238E27FC236}">
                  <a16:creationId xmlns:a16="http://schemas.microsoft.com/office/drawing/2014/main" xmlns="" id="{3DABC799-073C-4313-B28B-8A3155E7097B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406115" y="3079204"/>
              <a:ext cx="242586" cy="131523"/>
            </a:xfrm>
            <a:custGeom>
              <a:avLst/>
              <a:gdLst/>
              <a:ahLst/>
              <a:cxnLst/>
              <a:rect l="0" t="0" r="0" b="0"/>
              <a:pathLst>
                <a:path w="242586" h="131523">
                  <a:moveTo>
                    <a:pt x="39385" y="57696"/>
                  </a:moveTo>
                  <a:lnTo>
                    <a:pt x="39385" y="57696"/>
                  </a:lnTo>
                  <a:lnTo>
                    <a:pt x="45865" y="56990"/>
                  </a:lnTo>
                  <a:lnTo>
                    <a:pt x="75359" y="45487"/>
                  </a:lnTo>
                  <a:lnTo>
                    <a:pt x="92534" y="30560"/>
                  </a:lnTo>
                  <a:lnTo>
                    <a:pt x="95278" y="24789"/>
                  </a:lnTo>
                  <a:lnTo>
                    <a:pt x="96447" y="12731"/>
                  </a:lnTo>
                  <a:lnTo>
                    <a:pt x="94359" y="7964"/>
                  </a:lnTo>
                  <a:lnTo>
                    <a:pt x="86395" y="786"/>
                  </a:lnTo>
                  <a:lnTo>
                    <a:pt x="79897" y="0"/>
                  </a:lnTo>
                  <a:lnTo>
                    <a:pt x="53192" y="6343"/>
                  </a:lnTo>
                  <a:lnTo>
                    <a:pt x="30705" y="15822"/>
                  </a:lnTo>
                  <a:lnTo>
                    <a:pt x="12243" y="30854"/>
                  </a:lnTo>
                  <a:lnTo>
                    <a:pt x="4358" y="39802"/>
                  </a:lnTo>
                  <a:lnTo>
                    <a:pt x="511" y="51411"/>
                  </a:lnTo>
                  <a:lnTo>
                    <a:pt x="0" y="79362"/>
                  </a:lnTo>
                  <a:lnTo>
                    <a:pt x="4662" y="91190"/>
                  </a:lnTo>
                  <a:lnTo>
                    <a:pt x="21130" y="109977"/>
                  </a:lnTo>
                  <a:lnTo>
                    <a:pt x="67686" y="129083"/>
                  </a:lnTo>
                  <a:lnTo>
                    <a:pt x="109819" y="131522"/>
                  </a:lnTo>
                  <a:lnTo>
                    <a:pt x="155355" y="129313"/>
                  </a:lnTo>
                  <a:lnTo>
                    <a:pt x="199112" y="128331"/>
                  </a:lnTo>
                  <a:lnTo>
                    <a:pt x="242585" y="127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207">
              <a:extLst>
                <a:ext uri="{FF2B5EF4-FFF2-40B4-BE49-F238E27FC236}">
                  <a16:creationId xmlns:a16="http://schemas.microsoft.com/office/drawing/2014/main" xmlns="" id="{6657AA19-B49B-4659-B2A6-2C93455771A3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214675" y="3071018"/>
              <a:ext cx="116512" cy="158080"/>
            </a:xfrm>
            <a:custGeom>
              <a:avLst/>
              <a:gdLst/>
              <a:ahLst/>
              <a:cxnLst/>
              <a:rect l="0" t="0" r="0" b="0"/>
              <a:pathLst>
                <a:path w="116512" h="158080">
                  <a:moveTo>
                    <a:pt x="59375" y="46832"/>
                  </a:moveTo>
                  <a:lnTo>
                    <a:pt x="59375" y="46832"/>
                  </a:lnTo>
                  <a:lnTo>
                    <a:pt x="64842" y="18221"/>
                  </a:lnTo>
                  <a:lnTo>
                    <a:pt x="63451" y="11068"/>
                  </a:lnTo>
                  <a:lnTo>
                    <a:pt x="62092" y="8173"/>
                  </a:lnTo>
                  <a:lnTo>
                    <a:pt x="56819" y="3074"/>
                  </a:lnTo>
                  <a:lnTo>
                    <a:pt x="53438" y="727"/>
                  </a:lnTo>
                  <a:lnTo>
                    <a:pt x="42154" y="0"/>
                  </a:lnTo>
                  <a:lnTo>
                    <a:pt x="35194" y="794"/>
                  </a:lnTo>
                  <a:lnTo>
                    <a:pt x="21817" y="7321"/>
                  </a:lnTo>
                  <a:lnTo>
                    <a:pt x="10932" y="16572"/>
                  </a:lnTo>
                  <a:lnTo>
                    <a:pt x="6095" y="25387"/>
                  </a:lnTo>
                  <a:lnTo>
                    <a:pt x="0" y="45025"/>
                  </a:lnTo>
                  <a:lnTo>
                    <a:pt x="2153" y="51977"/>
                  </a:lnTo>
                  <a:lnTo>
                    <a:pt x="13952" y="65347"/>
                  </a:lnTo>
                  <a:lnTo>
                    <a:pt x="53913" y="81402"/>
                  </a:lnTo>
                  <a:lnTo>
                    <a:pt x="92485" y="101839"/>
                  </a:lnTo>
                  <a:lnTo>
                    <a:pt x="107722" y="115729"/>
                  </a:lnTo>
                  <a:lnTo>
                    <a:pt x="115434" y="128253"/>
                  </a:lnTo>
                  <a:lnTo>
                    <a:pt x="116511" y="138522"/>
                  </a:lnTo>
                  <a:lnTo>
                    <a:pt x="113693" y="143236"/>
                  </a:lnTo>
                  <a:lnTo>
                    <a:pt x="103036" y="152238"/>
                  </a:lnTo>
                  <a:lnTo>
                    <a:pt x="87011" y="157179"/>
                  </a:lnTo>
                  <a:lnTo>
                    <a:pt x="58156" y="158079"/>
                  </a:lnTo>
                  <a:lnTo>
                    <a:pt x="39782" y="154836"/>
                  </a:lnTo>
                  <a:lnTo>
                    <a:pt x="14925" y="142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442">
            <a:extLst>
              <a:ext uri="{FF2B5EF4-FFF2-40B4-BE49-F238E27FC236}">
                <a16:creationId xmlns:a16="http://schemas.microsoft.com/office/drawing/2014/main" xmlns="" id="{A97BD8B3-9C97-4323-93DB-8D55A03A498C}"/>
              </a:ext>
            </a:extLst>
          </p:cNvPr>
          <p:cNvGrpSpPr/>
          <p:nvPr/>
        </p:nvGrpSpPr>
        <p:grpSpPr>
          <a:xfrm>
            <a:off x="9372600" y="2768600"/>
            <a:ext cx="209551" cy="149422"/>
            <a:chOff x="9372600" y="2768600"/>
            <a:chExt cx="209551" cy="149422"/>
          </a:xfrm>
        </p:grpSpPr>
        <p:sp>
          <p:nvSpPr>
            <p:cNvPr id="65" name="SMARTInkShape-2208">
              <a:extLst>
                <a:ext uri="{FF2B5EF4-FFF2-40B4-BE49-F238E27FC236}">
                  <a16:creationId xmlns:a16="http://schemas.microsoft.com/office/drawing/2014/main" xmlns="" id="{FE139433-C11D-484F-958F-31B95BFF156E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9429358" y="2889250"/>
              <a:ext cx="152793" cy="28772"/>
            </a:xfrm>
            <a:custGeom>
              <a:avLst/>
              <a:gdLst/>
              <a:ahLst/>
              <a:cxnLst/>
              <a:rect l="0" t="0" r="0" b="0"/>
              <a:pathLst>
                <a:path w="152793" h="28772">
                  <a:moveTo>
                    <a:pt x="6742" y="25400"/>
                  </a:moveTo>
                  <a:lnTo>
                    <a:pt x="6742" y="25400"/>
                  </a:lnTo>
                  <a:lnTo>
                    <a:pt x="0" y="28771"/>
                  </a:lnTo>
                  <a:lnTo>
                    <a:pt x="7979" y="28544"/>
                  </a:lnTo>
                  <a:lnTo>
                    <a:pt x="54337" y="19279"/>
                  </a:lnTo>
                  <a:lnTo>
                    <a:pt x="90924" y="11861"/>
                  </a:lnTo>
                  <a:lnTo>
                    <a:pt x="1527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209">
              <a:extLst>
                <a:ext uri="{FF2B5EF4-FFF2-40B4-BE49-F238E27FC236}">
                  <a16:creationId xmlns:a16="http://schemas.microsoft.com/office/drawing/2014/main" xmlns="" id="{247452EF-4613-461C-A561-77604D4BCAF6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9407329" y="2832100"/>
              <a:ext cx="155772" cy="9460"/>
            </a:xfrm>
            <a:custGeom>
              <a:avLst/>
              <a:gdLst/>
              <a:ahLst/>
              <a:cxnLst/>
              <a:rect l="0" t="0" r="0" b="0"/>
              <a:pathLst>
                <a:path w="155772" h="9460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4364"/>
                  </a:lnTo>
                  <a:lnTo>
                    <a:pt x="28443" y="9459"/>
                  </a:lnTo>
                  <a:lnTo>
                    <a:pt x="72418" y="8369"/>
                  </a:lnTo>
                  <a:lnTo>
                    <a:pt x="105555" y="5366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210">
              <a:extLst>
                <a:ext uri="{FF2B5EF4-FFF2-40B4-BE49-F238E27FC236}">
                  <a16:creationId xmlns:a16="http://schemas.microsoft.com/office/drawing/2014/main" xmlns="" id="{337A73A9-ADBE-4011-B4C4-4E7620523931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9372600" y="27686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15580" y="10212"/>
                  </a:lnTo>
                  <a:lnTo>
                    <a:pt x="53877" y="2749"/>
                  </a:lnTo>
                  <a:lnTo>
                    <a:pt x="100326" y="54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SMARTInkShape-2211">
            <a:extLst>
              <a:ext uri="{FF2B5EF4-FFF2-40B4-BE49-F238E27FC236}">
                <a16:creationId xmlns:a16="http://schemas.microsoft.com/office/drawing/2014/main" xmlns="" id="{BE626753-98C8-4B1E-9191-0D3F39E0730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955023" y="2648321"/>
            <a:ext cx="401828" cy="315827"/>
          </a:xfrm>
          <a:custGeom>
            <a:avLst/>
            <a:gdLst/>
            <a:ahLst/>
            <a:cxnLst/>
            <a:rect l="0" t="0" r="0" b="0"/>
            <a:pathLst>
              <a:path w="401828" h="315827">
                <a:moveTo>
                  <a:pt x="14477" y="50429"/>
                </a:moveTo>
                <a:lnTo>
                  <a:pt x="14477" y="50429"/>
                </a:lnTo>
                <a:lnTo>
                  <a:pt x="172" y="41591"/>
                </a:lnTo>
                <a:lnTo>
                  <a:pt x="0" y="39598"/>
                </a:lnTo>
                <a:lnTo>
                  <a:pt x="1298" y="37564"/>
                </a:lnTo>
                <a:lnTo>
                  <a:pt x="3575" y="35502"/>
                </a:lnTo>
                <a:lnTo>
                  <a:pt x="41172" y="27124"/>
                </a:lnTo>
                <a:lnTo>
                  <a:pt x="77612" y="22903"/>
                </a:lnTo>
                <a:lnTo>
                  <a:pt x="121558" y="18675"/>
                </a:lnTo>
                <a:lnTo>
                  <a:pt x="166490" y="14444"/>
                </a:lnTo>
                <a:lnTo>
                  <a:pt x="205276" y="10211"/>
                </a:lnTo>
                <a:lnTo>
                  <a:pt x="248732" y="3862"/>
                </a:lnTo>
                <a:lnTo>
                  <a:pt x="278004" y="0"/>
                </a:lnTo>
                <a:lnTo>
                  <a:pt x="278355" y="1288"/>
                </a:lnTo>
                <a:lnTo>
                  <a:pt x="276865" y="6481"/>
                </a:lnTo>
                <a:lnTo>
                  <a:pt x="247295" y="48502"/>
                </a:lnTo>
                <a:lnTo>
                  <a:pt x="210122" y="94028"/>
                </a:lnTo>
                <a:lnTo>
                  <a:pt x="176241" y="136098"/>
                </a:lnTo>
                <a:lnTo>
                  <a:pt x="143859" y="179842"/>
                </a:lnTo>
                <a:lnTo>
                  <a:pt x="108551" y="220713"/>
                </a:lnTo>
                <a:lnTo>
                  <a:pt x="64470" y="261604"/>
                </a:lnTo>
                <a:lnTo>
                  <a:pt x="22094" y="298239"/>
                </a:lnTo>
                <a:lnTo>
                  <a:pt x="14565" y="310622"/>
                </a:lnTo>
                <a:lnTo>
                  <a:pt x="21245" y="314104"/>
                </a:lnTo>
                <a:lnTo>
                  <a:pt x="58539" y="315826"/>
                </a:lnTo>
                <a:lnTo>
                  <a:pt x="89799" y="313492"/>
                </a:lnTo>
                <a:lnTo>
                  <a:pt x="136148" y="311985"/>
                </a:lnTo>
                <a:lnTo>
                  <a:pt x="163325" y="311583"/>
                </a:lnTo>
                <a:lnTo>
                  <a:pt x="191319" y="311315"/>
                </a:lnTo>
                <a:lnTo>
                  <a:pt x="219861" y="311136"/>
                </a:lnTo>
                <a:lnTo>
                  <a:pt x="248766" y="311017"/>
                </a:lnTo>
                <a:lnTo>
                  <a:pt x="295935" y="309003"/>
                </a:lnTo>
                <a:lnTo>
                  <a:pt x="333598" y="306462"/>
                </a:lnTo>
                <a:lnTo>
                  <a:pt x="380876" y="304831"/>
                </a:lnTo>
                <a:lnTo>
                  <a:pt x="401827" y="30442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Shape-2212">
            <a:extLst>
              <a:ext uri="{FF2B5EF4-FFF2-40B4-BE49-F238E27FC236}">
                <a16:creationId xmlns:a16="http://schemas.microsoft.com/office/drawing/2014/main" xmlns="" id="{740AF4A5-A4A9-4DD7-9349-C58792D61B9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479800" y="5461265"/>
            <a:ext cx="7016751" cy="260086"/>
          </a:xfrm>
          <a:custGeom>
            <a:avLst/>
            <a:gdLst/>
            <a:ahLst/>
            <a:cxnLst/>
            <a:rect l="0" t="0" r="0" b="0"/>
            <a:pathLst>
              <a:path w="7016751" h="260086">
                <a:moveTo>
                  <a:pt x="0" y="31485"/>
                </a:moveTo>
                <a:lnTo>
                  <a:pt x="0" y="31485"/>
                </a:lnTo>
                <a:lnTo>
                  <a:pt x="3371" y="28114"/>
                </a:lnTo>
                <a:lnTo>
                  <a:pt x="6907" y="26459"/>
                </a:lnTo>
                <a:lnTo>
                  <a:pt x="18297" y="25397"/>
                </a:lnTo>
                <a:lnTo>
                  <a:pt x="58902" y="35275"/>
                </a:lnTo>
                <a:lnTo>
                  <a:pt x="97572" y="37782"/>
                </a:lnTo>
                <a:lnTo>
                  <a:pt x="130854" y="40869"/>
                </a:lnTo>
                <a:lnTo>
                  <a:pt x="168695" y="42711"/>
                </a:lnTo>
                <a:lnTo>
                  <a:pt x="210442" y="43530"/>
                </a:lnTo>
                <a:lnTo>
                  <a:pt x="257218" y="43894"/>
                </a:lnTo>
                <a:lnTo>
                  <a:pt x="285074" y="42580"/>
                </a:lnTo>
                <a:lnTo>
                  <a:pt x="315638" y="40293"/>
                </a:lnTo>
                <a:lnTo>
                  <a:pt x="348009" y="37357"/>
                </a:lnTo>
                <a:lnTo>
                  <a:pt x="383700" y="34694"/>
                </a:lnTo>
                <a:lnTo>
                  <a:pt x="421605" y="32213"/>
                </a:lnTo>
                <a:lnTo>
                  <a:pt x="460987" y="29854"/>
                </a:lnTo>
                <a:lnTo>
                  <a:pt x="504174" y="26870"/>
                </a:lnTo>
                <a:lnTo>
                  <a:pt x="549899" y="23469"/>
                </a:lnTo>
                <a:lnTo>
                  <a:pt x="597316" y="19791"/>
                </a:lnTo>
                <a:lnTo>
                  <a:pt x="646566" y="16633"/>
                </a:lnTo>
                <a:lnTo>
                  <a:pt x="697038" y="13823"/>
                </a:lnTo>
                <a:lnTo>
                  <a:pt x="748326" y="11243"/>
                </a:lnTo>
                <a:lnTo>
                  <a:pt x="801567" y="9524"/>
                </a:lnTo>
                <a:lnTo>
                  <a:pt x="856111" y="8378"/>
                </a:lnTo>
                <a:lnTo>
                  <a:pt x="911524" y="7613"/>
                </a:lnTo>
                <a:lnTo>
                  <a:pt x="968927" y="7104"/>
                </a:lnTo>
                <a:lnTo>
                  <a:pt x="1027657" y="6764"/>
                </a:lnTo>
                <a:lnTo>
                  <a:pt x="1087271" y="6538"/>
                </a:lnTo>
                <a:lnTo>
                  <a:pt x="1148181" y="6387"/>
                </a:lnTo>
                <a:lnTo>
                  <a:pt x="1209954" y="6286"/>
                </a:lnTo>
                <a:lnTo>
                  <a:pt x="1272303" y="6219"/>
                </a:lnTo>
                <a:lnTo>
                  <a:pt x="1337152" y="5469"/>
                </a:lnTo>
                <a:lnTo>
                  <a:pt x="1403667" y="4263"/>
                </a:lnTo>
                <a:lnTo>
                  <a:pt x="1471295" y="2754"/>
                </a:lnTo>
                <a:lnTo>
                  <a:pt x="1541075" y="1747"/>
                </a:lnTo>
                <a:lnTo>
                  <a:pt x="1612288" y="1076"/>
                </a:lnTo>
                <a:lnTo>
                  <a:pt x="1684459" y="630"/>
                </a:lnTo>
                <a:lnTo>
                  <a:pt x="1756561" y="331"/>
                </a:lnTo>
                <a:lnTo>
                  <a:pt x="1828618" y="132"/>
                </a:lnTo>
                <a:lnTo>
                  <a:pt x="1900646" y="0"/>
                </a:lnTo>
                <a:lnTo>
                  <a:pt x="1974064" y="617"/>
                </a:lnTo>
                <a:lnTo>
                  <a:pt x="2048409" y="1734"/>
                </a:lnTo>
                <a:lnTo>
                  <a:pt x="2123372" y="3184"/>
                </a:lnTo>
                <a:lnTo>
                  <a:pt x="2200159" y="4151"/>
                </a:lnTo>
                <a:lnTo>
                  <a:pt x="2278162" y="4796"/>
                </a:lnTo>
                <a:lnTo>
                  <a:pt x="2356974" y="5225"/>
                </a:lnTo>
                <a:lnTo>
                  <a:pt x="2434210" y="6218"/>
                </a:lnTo>
                <a:lnTo>
                  <a:pt x="2510396" y="7584"/>
                </a:lnTo>
                <a:lnTo>
                  <a:pt x="2585881" y="9201"/>
                </a:lnTo>
                <a:lnTo>
                  <a:pt x="2660897" y="10984"/>
                </a:lnTo>
                <a:lnTo>
                  <a:pt x="2735604" y="12879"/>
                </a:lnTo>
                <a:lnTo>
                  <a:pt x="2810103" y="14848"/>
                </a:lnTo>
                <a:lnTo>
                  <a:pt x="2885874" y="16160"/>
                </a:lnTo>
                <a:lnTo>
                  <a:pt x="2962494" y="17035"/>
                </a:lnTo>
                <a:lnTo>
                  <a:pt x="3039679" y="17618"/>
                </a:lnTo>
                <a:lnTo>
                  <a:pt x="3117242" y="18008"/>
                </a:lnTo>
                <a:lnTo>
                  <a:pt x="3195055" y="18267"/>
                </a:lnTo>
                <a:lnTo>
                  <a:pt x="3273037" y="18439"/>
                </a:lnTo>
                <a:lnTo>
                  <a:pt x="3350425" y="18554"/>
                </a:lnTo>
                <a:lnTo>
                  <a:pt x="3427416" y="18631"/>
                </a:lnTo>
                <a:lnTo>
                  <a:pt x="3504144" y="18682"/>
                </a:lnTo>
                <a:lnTo>
                  <a:pt x="3582107" y="18717"/>
                </a:lnTo>
                <a:lnTo>
                  <a:pt x="3660894" y="18739"/>
                </a:lnTo>
                <a:lnTo>
                  <a:pt x="3740229" y="18754"/>
                </a:lnTo>
                <a:lnTo>
                  <a:pt x="3818520" y="18765"/>
                </a:lnTo>
                <a:lnTo>
                  <a:pt x="3896113" y="18771"/>
                </a:lnTo>
                <a:lnTo>
                  <a:pt x="3973242" y="18776"/>
                </a:lnTo>
                <a:lnTo>
                  <a:pt x="4050061" y="18779"/>
                </a:lnTo>
                <a:lnTo>
                  <a:pt x="4126674" y="18781"/>
                </a:lnTo>
                <a:lnTo>
                  <a:pt x="4203150" y="18782"/>
                </a:lnTo>
                <a:lnTo>
                  <a:pt x="4280943" y="19489"/>
                </a:lnTo>
                <a:lnTo>
                  <a:pt x="4359618" y="20666"/>
                </a:lnTo>
                <a:lnTo>
                  <a:pt x="4438879" y="22155"/>
                </a:lnTo>
                <a:lnTo>
                  <a:pt x="4518530" y="23854"/>
                </a:lnTo>
                <a:lnTo>
                  <a:pt x="4598442" y="25692"/>
                </a:lnTo>
                <a:lnTo>
                  <a:pt x="4678528" y="27623"/>
                </a:lnTo>
                <a:lnTo>
                  <a:pt x="4758730" y="29616"/>
                </a:lnTo>
                <a:lnTo>
                  <a:pt x="4839009" y="31650"/>
                </a:lnTo>
                <a:lnTo>
                  <a:pt x="4919338" y="33712"/>
                </a:lnTo>
                <a:lnTo>
                  <a:pt x="5000409" y="36497"/>
                </a:lnTo>
                <a:lnTo>
                  <a:pt x="5081973" y="39766"/>
                </a:lnTo>
                <a:lnTo>
                  <a:pt x="5163865" y="43355"/>
                </a:lnTo>
                <a:lnTo>
                  <a:pt x="5243860" y="47160"/>
                </a:lnTo>
                <a:lnTo>
                  <a:pt x="5322590" y="51107"/>
                </a:lnTo>
                <a:lnTo>
                  <a:pt x="5400477" y="55149"/>
                </a:lnTo>
                <a:lnTo>
                  <a:pt x="5476390" y="59256"/>
                </a:lnTo>
                <a:lnTo>
                  <a:pt x="5550987" y="63405"/>
                </a:lnTo>
                <a:lnTo>
                  <a:pt x="5624708" y="67581"/>
                </a:lnTo>
                <a:lnTo>
                  <a:pt x="5699255" y="72482"/>
                </a:lnTo>
                <a:lnTo>
                  <a:pt x="5774354" y="77867"/>
                </a:lnTo>
                <a:lnTo>
                  <a:pt x="5849819" y="83573"/>
                </a:lnTo>
                <a:lnTo>
                  <a:pt x="5922707" y="90199"/>
                </a:lnTo>
                <a:lnTo>
                  <a:pt x="5993877" y="97439"/>
                </a:lnTo>
                <a:lnTo>
                  <a:pt x="6063901" y="105087"/>
                </a:lnTo>
                <a:lnTo>
                  <a:pt x="6131045" y="113009"/>
                </a:lnTo>
                <a:lnTo>
                  <a:pt x="6196268" y="121112"/>
                </a:lnTo>
                <a:lnTo>
                  <a:pt x="6260212" y="129336"/>
                </a:lnTo>
                <a:lnTo>
                  <a:pt x="6321186" y="138347"/>
                </a:lnTo>
                <a:lnTo>
                  <a:pt x="6380180" y="147882"/>
                </a:lnTo>
                <a:lnTo>
                  <a:pt x="6437854" y="157766"/>
                </a:lnTo>
                <a:lnTo>
                  <a:pt x="6491118" y="166472"/>
                </a:lnTo>
                <a:lnTo>
                  <a:pt x="6541445" y="174393"/>
                </a:lnTo>
                <a:lnTo>
                  <a:pt x="6589813" y="181791"/>
                </a:lnTo>
                <a:lnTo>
                  <a:pt x="6634759" y="188838"/>
                </a:lnTo>
                <a:lnTo>
                  <a:pt x="6677423" y="195654"/>
                </a:lnTo>
                <a:lnTo>
                  <a:pt x="6718564" y="202314"/>
                </a:lnTo>
                <a:lnTo>
                  <a:pt x="6755871" y="208166"/>
                </a:lnTo>
                <a:lnTo>
                  <a:pt x="6790620" y="213478"/>
                </a:lnTo>
                <a:lnTo>
                  <a:pt x="6823663" y="218430"/>
                </a:lnTo>
                <a:lnTo>
                  <a:pt x="6853453" y="223143"/>
                </a:lnTo>
                <a:lnTo>
                  <a:pt x="6881073" y="227696"/>
                </a:lnTo>
                <a:lnTo>
                  <a:pt x="6907248" y="232142"/>
                </a:lnTo>
                <a:lnTo>
                  <a:pt x="6953266" y="242728"/>
                </a:lnTo>
                <a:lnTo>
                  <a:pt x="7016750" y="2600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SMARTInkShape-Group445">
            <a:extLst>
              <a:ext uri="{FF2B5EF4-FFF2-40B4-BE49-F238E27FC236}">
                <a16:creationId xmlns:a16="http://schemas.microsoft.com/office/drawing/2014/main" xmlns="" id="{4C7DBA46-E37E-44AB-919D-0AD8394F6789}"/>
              </a:ext>
            </a:extLst>
          </p:cNvPr>
          <p:cNvGrpSpPr/>
          <p:nvPr/>
        </p:nvGrpSpPr>
        <p:grpSpPr>
          <a:xfrm>
            <a:off x="860229" y="3644900"/>
            <a:ext cx="1452422" cy="1176075"/>
            <a:chOff x="860229" y="3644900"/>
            <a:chExt cx="1452422" cy="1176075"/>
          </a:xfrm>
        </p:grpSpPr>
        <p:sp>
          <p:nvSpPr>
            <p:cNvPr id="71" name="SMARTInkShape-2213">
              <a:extLst>
                <a:ext uri="{FF2B5EF4-FFF2-40B4-BE49-F238E27FC236}">
                  <a16:creationId xmlns:a16="http://schemas.microsoft.com/office/drawing/2014/main" xmlns="" id="{99094DFF-27E3-479C-893D-93F6C84D9A1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237637" y="4368800"/>
              <a:ext cx="75014" cy="133263"/>
            </a:xfrm>
            <a:custGeom>
              <a:avLst/>
              <a:gdLst/>
              <a:ahLst/>
              <a:cxnLst/>
              <a:rect l="0" t="0" r="0" b="0"/>
              <a:pathLst>
                <a:path w="75014" h="133263">
                  <a:moveTo>
                    <a:pt x="29313" y="44450"/>
                  </a:moveTo>
                  <a:lnTo>
                    <a:pt x="29313" y="44450"/>
                  </a:lnTo>
                  <a:lnTo>
                    <a:pt x="29313" y="37708"/>
                  </a:lnTo>
                  <a:lnTo>
                    <a:pt x="28607" y="35722"/>
                  </a:lnTo>
                  <a:lnTo>
                    <a:pt x="27431" y="34398"/>
                  </a:lnTo>
                  <a:lnTo>
                    <a:pt x="20475" y="28902"/>
                  </a:lnTo>
                  <a:lnTo>
                    <a:pt x="18482" y="28440"/>
                  </a:lnTo>
                  <a:lnTo>
                    <a:pt x="16448" y="28837"/>
                  </a:lnTo>
                  <a:lnTo>
                    <a:pt x="14386" y="29808"/>
                  </a:lnTo>
                  <a:lnTo>
                    <a:pt x="8114" y="37917"/>
                  </a:lnTo>
                  <a:lnTo>
                    <a:pt x="379" y="68507"/>
                  </a:lnTo>
                  <a:lnTo>
                    <a:pt x="0" y="104758"/>
                  </a:lnTo>
                  <a:lnTo>
                    <a:pt x="1305" y="112172"/>
                  </a:lnTo>
                  <a:lnTo>
                    <a:pt x="8398" y="124173"/>
                  </a:lnTo>
                  <a:lnTo>
                    <a:pt x="13253" y="129348"/>
                  </a:lnTo>
                  <a:lnTo>
                    <a:pt x="18606" y="132093"/>
                  </a:lnTo>
                  <a:lnTo>
                    <a:pt x="30199" y="133262"/>
                  </a:lnTo>
                  <a:lnTo>
                    <a:pt x="42407" y="127666"/>
                  </a:lnTo>
                  <a:lnTo>
                    <a:pt x="48625" y="123211"/>
                  </a:lnTo>
                  <a:lnTo>
                    <a:pt x="64120" y="96714"/>
                  </a:lnTo>
                  <a:lnTo>
                    <a:pt x="74277" y="68794"/>
                  </a:lnTo>
                  <a:lnTo>
                    <a:pt x="75013" y="42648"/>
                  </a:lnTo>
                  <a:lnTo>
                    <a:pt x="68674" y="29302"/>
                  </a:lnTo>
                  <a:lnTo>
                    <a:pt x="50729" y="9237"/>
                  </a:lnTo>
                  <a:lnTo>
                    <a:pt x="42123" y="4106"/>
                  </a:lnTo>
                  <a:lnTo>
                    <a:pt x="2931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214">
              <a:extLst>
                <a:ext uri="{FF2B5EF4-FFF2-40B4-BE49-F238E27FC236}">
                  <a16:creationId xmlns:a16="http://schemas.microsoft.com/office/drawing/2014/main" xmlns="" id="{9D3FCE14-38BA-4CEB-9F29-4D4D7FF8178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944801" y="4178649"/>
              <a:ext cx="284050" cy="310413"/>
            </a:xfrm>
            <a:custGeom>
              <a:avLst/>
              <a:gdLst/>
              <a:ahLst/>
              <a:cxnLst/>
              <a:rect l="0" t="0" r="0" b="0"/>
              <a:pathLst>
                <a:path w="284050" h="310413">
                  <a:moveTo>
                    <a:pt x="80849" y="44101"/>
                  </a:moveTo>
                  <a:lnTo>
                    <a:pt x="80849" y="44101"/>
                  </a:lnTo>
                  <a:lnTo>
                    <a:pt x="71415" y="35373"/>
                  </a:lnTo>
                  <a:lnTo>
                    <a:pt x="66543" y="33166"/>
                  </a:lnTo>
                  <a:lnTo>
                    <a:pt x="56463" y="31924"/>
                  </a:lnTo>
                  <a:lnTo>
                    <a:pt x="44539" y="34926"/>
                  </a:lnTo>
                  <a:lnTo>
                    <a:pt x="28698" y="50398"/>
                  </a:lnTo>
                  <a:lnTo>
                    <a:pt x="13970" y="82969"/>
                  </a:lnTo>
                  <a:lnTo>
                    <a:pt x="6910" y="113587"/>
                  </a:lnTo>
                  <a:lnTo>
                    <a:pt x="2126" y="147656"/>
                  </a:lnTo>
                  <a:lnTo>
                    <a:pt x="0" y="181612"/>
                  </a:lnTo>
                  <a:lnTo>
                    <a:pt x="4699" y="215519"/>
                  </a:lnTo>
                  <a:lnTo>
                    <a:pt x="19245" y="260697"/>
                  </a:lnTo>
                  <a:lnTo>
                    <a:pt x="31597" y="282888"/>
                  </a:lnTo>
                  <a:lnTo>
                    <a:pt x="46494" y="297455"/>
                  </a:lnTo>
                  <a:lnTo>
                    <a:pt x="70748" y="310217"/>
                  </a:lnTo>
                  <a:lnTo>
                    <a:pt x="79054" y="310412"/>
                  </a:lnTo>
                  <a:lnTo>
                    <a:pt x="95809" y="304984"/>
                  </a:lnTo>
                  <a:lnTo>
                    <a:pt x="124479" y="286656"/>
                  </a:lnTo>
                  <a:lnTo>
                    <a:pt x="151945" y="256610"/>
                  </a:lnTo>
                  <a:lnTo>
                    <a:pt x="174587" y="217525"/>
                  </a:lnTo>
                  <a:lnTo>
                    <a:pt x="187959" y="171294"/>
                  </a:lnTo>
                  <a:lnTo>
                    <a:pt x="191953" y="138496"/>
                  </a:lnTo>
                  <a:lnTo>
                    <a:pt x="190906" y="105104"/>
                  </a:lnTo>
                  <a:lnTo>
                    <a:pt x="181034" y="71449"/>
                  </a:lnTo>
                  <a:lnTo>
                    <a:pt x="156238" y="27509"/>
                  </a:lnTo>
                  <a:lnTo>
                    <a:pt x="134816" y="10151"/>
                  </a:lnTo>
                  <a:lnTo>
                    <a:pt x="111184" y="1496"/>
                  </a:lnTo>
                  <a:lnTo>
                    <a:pt x="86570" y="0"/>
                  </a:lnTo>
                  <a:lnTo>
                    <a:pt x="63401" y="7332"/>
                  </a:lnTo>
                  <a:lnTo>
                    <a:pt x="42755" y="20704"/>
                  </a:lnTo>
                  <a:lnTo>
                    <a:pt x="26524" y="38406"/>
                  </a:lnTo>
                  <a:lnTo>
                    <a:pt x="12228" y="71576"/>
                  </a:lnTo>
                  <a:lnTo>
                    <a:pt x="10266" y="104845"/>
                  </a:lnTo>
                  <a:lnTo>
                    <a:pt x="18199" y="122604"/>
                  </a:lnTo>
                  <a:lnTo>
                    <a:pt x="24266" y="130303"/>
                  </a:lnTo>
                  <a:lnTo>
                    <a:pt x="44177" y="138857"/>
                  </a:lnTo>
                  <a:lnTo>
                    <a:pt x="56401" y="141138"/>
                  </a:lnTo>
                  <a:lnTo>
                    <a:pt x="100573" y="134236"/>
                  </a:lnTo>
                  <a:lnTo>
                    <a:pt x="136652" y="118733"/>
                  </a:lnTo>
                  <a:lnTo>
                    <a:pt x="174795" y="97732"/>
                  </a:lnTo>
                  <a:lnTo>
                    <a:pt x="210562" y="74287"/>
                  </a:lnTo>
                  <a:lnTo>
                    <a:pt x="257826" y="41362"/>
                  </a:lnTo>
                  <a:lnTo>
                    <a:pt x="284049" y="250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215">
              <a:extLst>
                <a:ext uri="{FF2B5EF4-FFF2-40B4-BE49-F238E27FC236}">
                  <a16:creationId xmlns:a16="http://schemas.microsoft.com/office/drawing/2014/main" xmlns="" id="{C596054B-6542-4447-BBCD-CE2C4D082967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663700" y="4508500"/>
              <a:ext cx="184151" cy="137053"/>
            </a:xfrm>
            <a:custGeom>
              <a:avLst/>
              <a:gdLst/>
              <a:ahLst/>
              <a:cxnLst/>
              <a:rect l="0" t="0" r="0" b="0"/>
              <a:pathLst>
                <a:path w="184151" h="137053">
                  <a:moveTo>
                    <a:pt x="0" y="120650"/>
                  </a:moveTo>
                  <a:lnTo>
                    <a:pt x="0" y="120650"/>
                  </a:lnTo>
                  <a:lnTo>
                    <a:pt x="0" y="137052"/>
                  </a:lnTo>
                  <a:lnTo>
                    <a:pt x="5644" y="134760"/>
                  </a:lnTo>
                  <a:lnTo>
                    <a:pt x="43338" y="107038"/>
                  </a:lnTo>
                  <a:lnTo>
                    <a:pt x="79163" y="77498"/>
                  </a:lnTo>
                  <a:lnTo>
                    <a:pt x="124193" y="40209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216">
              <a:extLst>
                <a:ext uri="{FF2B5EF4-FFF2-40B4-BE49-F238E27FC236}">
                  <a16:creationId xmlns:a16="http://schemas.microsoft.com/office/drawing/2014/main" xmlns="" id="{418ED612-6F95-4C47-A66A-F9555D69C339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621942" y="4483100"/>
              <a:ext cx="79859" cy="63501"/>
            </a:xfrm>
            <a:custGeom>
              <a:avLst/>
              <a:gdLst/>
              <a:ahLst/>
              <a:cxnLst/>
              <a:rect l="0" t="0" r="0" b="0"/>
              <a:pathLst>
                <a:path w="79859" h="63501">
                  <a:moveTo>
                    <a:pt x="3658" y="63500"/>
                  </a:moveTo>
                  <a:lnTo>
                    <a:pt x="3658" y="63500"/>
                  </a:lnTo>
                  <a:lnTo>
                    <a:pt x="287" y="63500"/>
                  </a:lnTo>
                  <a:lnTo>
                    <a:pt x="0" y="62794"/>
                  </a:lnTo>
                  <a:lnTo>
                    <a:pt x="1562" y="60129"/>
                  </a:lnTo>
                  <a:lnTo>
                    <a:pt x="48384" y="21906"/>
                  </a:lnTo>
                  <a:lnTo>
                    <a:pt x="7985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217">
              <a:extLst>
                <a:ext uri="{FF2B5EF4-FFF2-40B4-BE49-F238E27FC236}">
                  <a16:creationId xmlns:a16="http://schemas.microsoft.com/office/drawing/2014/main" xmlns="" id="{EF6F96F0-D344-4C23-9570-EE5CB21B779C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304432" y="4510226"/>
              <a:ext cx="232269" cy="310749"/>
            </a:xfrm>
            <a:custGeom>
              <a:avLst/>
              <a:gdLst/>
              <a:ahLst/>
              <a:cxnLst/>
              <a:rect l="0" t="0" r="0" b="0"/>
              <a:pathLst>
                <a:path w="232269" h="310749">
                  <a:moveTo>
                    <a:pt x="60818" y="55424"/>
                  </a:moveTo>
                  <a:lnTo>
                    <a:pt x="60818" y="55424"/>
                  </a:lnTo>
                  <a:lnTo>
                    <a:pt x="57447" y="48682"/>
                  </a:lnTo>
                  <a:lnTo>
                    <a:pt x="55748" y="46696"/>
                  </a:lnTo>
                  <a:lnTo>
                    <a:pt x="51980" y="44489"/>
                  </a:lnTo>
                  <a:lnTo>
                    <a:pt x="42520" y="43247"/>
                  </a:lnTo>
                  <a:lnTo>
                    <a:pt x="39447" y="44484"/>
                  </a:lnTo>
                  <a:lnTo>
                    <a:pt x="30340" y="54378"/>
                  </a:lnTo>
                  <a:lnTo>
                    <a:pt x="15569" y="77378"/>
                  </a:lnTo>
                  <a:lnTo>
                    <a:pt x="3353" y="119393"/>
                  </a:lnTo>
                  <a:lnTo>
                    <a:pt x="0" y="153704"/>
                  </a:lnTo>
                  <a:lnTo>
                    <a:pt x="392" y="188239"/>
                  </a:lnTo>
                  <a:lnTo>
                    <a:pt x="8342" y="235652"/>
                  </a:lnTo>
                  <a:lnTo>
                    <a:pt x="24103" y="274631"/>
                  </a:lnTo>
                  <a:lnTo>
                    <a:pt x="36739" y="295371"/>
                  </a:lnTo>
                  <a:lnTo>
                    <a:pt x="51763" y="309293"/>
                  </a:lnTo>
                  <a:lnTo>
                    <a:pt x="61131" y="310748"/>
                  </a:lnTo>
                  <a:lnTo>
                    <a:pt x="82829" y="304838"/>
                  </a:lnTo>
                  <a:lnTo>
                    <a:pt x="100940" y="289041"/>
                  </a:lnTo>
                  <a:lnTo>
                    <a:pt x="123036" y="254466"/>
                  </a:lnTo>
                  <a:lnTo>
                    <a:pt x="141107" y="211060"/>
                  </a:lnTo>
                  <a:lnTo>
                    <a:pt x="149418" y="178218"/>
                  </a:lnTo>
                  <a:lnTo>
                    <a:pt x="153113" y="142455"/>
                  </a:lnTo>
                  <a:lnTo>
                    <a:pt x="148450" y="96733"/>
                  </a:lnTo>
                  <a:lnTo>
                    <a:pt x="131390" y="56375"/>
                  </a:lnTo>
                  <a:lnTo>
                    <a:pt x="101719" y="20976"/>
                  </a:lnTo>
                  <a:lnTo>
                    <a:pt x="72858" y="1630"/>
                  </a:lnTo>
                  <a:lnTo>
                    <a:pt x="55116" y="0"/>
                  </a:lnTo>
                  <a:lnTo>
                    <a:pt x="46433" y="1542"/>
                  </a:lnTo>
                  <a:lnTo>
                    <a:pt x="31141" y="12661"/>
                  </a:lnTo>
                  <a:lnTo>
                    <a:pt x="24100" y="20565"/>
                  </a:lnTo>
                  <a:lnTo>
                    <a:pt x="10820" y="55287"/>
                  </a:lnTo>
                  <a:lnTo>
                    <a:pt x="9158" y="96854"/>
                  </a:lnTo>
                  <a:lnTo>
                    <a:pt x="19876" y="133708"/>
                  </a:lnTo>
                  <a:lnTo>
                    <a:pt x="39828" y="160228"/>
                  </a:lnTo>
                  <a:lnTo>
                    <a:pt x="63614" y="174750"/>
                  </a:lnTo>
                  <a:lnTo>
                    <a:pt x="82051" y="177132"/>
                  </a:lnTo>
                  <a:lnTo>
                    <a:pt x="102005" y="174428"/>
                  </a:lnTo>
                  <a:lnTo>
                    <a:pt x="133072" y="159594"/>
                  </a:lnTo>
                  <a:lnTo>
                    <a:pt x="175175" y="125572"/>
                  </a:lnTo>
                  <a:lnTo>
                    <a:pt x="220151" y="81438"/>
                  </a:lnTo>
                  <a:lnTo>
                    <a:pt x="232268" y="681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218">
              <a:extLst>
                <a:ext uri="{FF2B5EF4-FFF2-40B4-BE49-F238E27FC236}">
                  <a16:creationId xmlns:a16="http://schemas.microsoft.com/office/drawing/2014/main" xmlns="" id="{3984BCB5-EAF7-4E24-83EE-B32E8772F30B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409700" y="3784600"/>
              <a:ext cx="247651" cy="190501"/>
            </a:xfrm>
            <a:custGeom>
              <a:avLst/>
              <a:gdLst/>
              <a:ahLst/>
              <a:cxnLst/>
              <a:rect l="0" t="0" r="0" b="0"/>
              <a:pathLst>
                <a:path w="247651" h="190501">
                  <a:moveTo>
                    <a:pt x="0" y="190500"/>
                  </a:moveTo>
                  <a:lnTo>
                    <a:pt x="0" y="190500"/>
                  </a:lnTo>
                  <a:lnTo>
                    <a:pt x="39232" y="153149"/>
                  </a:lnTo>
                  <a:lnTo>
                    <a:pt x="82180" y="117109"/>
                  </a:lnTo>
                  <a:lnTo>
                    <a:pt x="117663" y="89443"/>
                  </a:lnTo>
                  <a:lnTo>
                    <a:pt x="156952" y="60684"/>
                  </a:lnTo>
                  <a:lnTo>
                    <a:pt x="194170" y="35202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219">
              <a:extLst>
                <a:ext uri="{FF2B5EF4-FFF2-40B4-BE49-F238E27FC236}">
                  <a16:creationId xmlns:a16="http://schemas.microsoft.com/office/drawing/2014/main" xmlns="" id="{46AA073F-B46A-4085-9875-A5C2BBCADE7D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358900" y="3644900"/>
              <a:ext cx="190501" cy="139701"/>
            </a:xfrm>
            <a:custGeom>
              <a:avLst/>
              <a:gdLst/>
              <a:ahLst/>
              <a:cxnLst/>
              <a:rect l="0" t="0" r="0" b="0"/>
              <a:pathLst>
                <a:path w="190501" h="139701">
                  <a:moveTo>
                    <a:pt x="0" y="139700"/>
                  </a:moveTo>
                  <a:lnTo>
                    <a:pt x="0" y="139700"/>
                  </a:lnTo>
                  <a:lnTo>
                    <a:pt x="0" y="132958"/>
                  </a:lnTo>
                  <a:lnTo>
                    <a:pt x="13484" y="111910"/>
                  </a:lnTo>
                  <a:lnTo>
                    <a:pt x="48837" y="86702"/>
                  </a:lnTo>
                  <a:lnTo>
                    <a:pt x="95060" y="54617"/>
                  </a:lnTo>
                  <a:lnTo>
                    <a:pt x="137763" y="28412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220">
              <a:extLst>
                <a:ext uri="{FF2B5EF4-FFF2-40B4-BE49-F238E27FC236}">
                  <a16:creationId xmlns:a16="http://schemas.microsoft.com/office/drawing/2014/main" xmlns="" id="{EABFD20F-7A1A-4DD2-A76A-F6ED795070FA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366133" y="3702050"/>
              <a:ext cx="126118" cy="387351"/>
            </a:xfrm>
            <a:custGeom>
              <a:avLst/>
              <a:gdLst/>
              <a:ahLst/>
              <a:cxnLst/>
              <a:rect l="0" t="0" r="0" b="0"/>
              <a:pathLst>
                <a:path w="126118" h="3873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8789"/>
                  </a:lnTo>
                  <a:lnTo>
                    <a:pt x="0" y="12209"/>
                  </a:lnTo>
                  <a:lnTo>
                    <a:pt x="10841" y="49527"/>
                  </a:lnTo>
                  <a:lnTo>
                    <a:pt x="30970" y="95892"/>
                  </a:lnTo>
                  <a:lnTo>
                    <a:pt x="46670" y="136222"/>
                  </a:lnTo>
                  <a:lnTo>
                    <a:pt x="64937" y="181899"/>
                  </a:lnTo>
                  <a:lnTo>
                    <a:pt x="74747" y="205932"/>
                  </a:lnTo>
                  <a:lnTo>
                    <a:pt x="89410" y="253333"/>
                  </a:lnTo>
                  <a:lnTo>
                    <a:pt x="100631" y="297448"/>
                  </a:lnTo>
                  <a:lnTo>
                    <a:pt x="110321" y="333518"/>
                  </a:lnTo>
                  <a:lnTo>
                    <a:pt x="126117" y="387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221">
              <a:extLst>
                <a:ext uri="{FF2B5EF4-FFF2-40B4-BE49-F238E27FC236}">
                  <a16:creationId xmlns:a16="http://schemas.microsoft.com/office/drawing/2014/main" xmlns="" id="{DCAE9168-096E-46DC-9161-D448D9250CA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054100" y="4095750"/>
              <a:ext cx="260351" cy="183268"/>
            </a:xfrm>
            <a:custGeom>
              <a:avLst/>
              <a:gdLst/>
              <a:ahLst/>
              <a:cxnLst/>
              <a:rect l="0" t="0" r="0" b="0"/>
              <a:pathLst>
                <a:path w="260351" h="183268">
                  <a:moveTo>
                    <a:pt x="0" y="177800"/>
                  </a:moveTo>
                  <a:lnTo>
                    <a:pt x="0" y="177800"/>
                  </a:lnTo>
                  <a:lnTo>
                    <a:pt x="3371" y="181171"/>
                  </a:lnTo>
                  <a:lnTo>
                    <a:pt x="8789" y="182826"/>
                  </a:lnTo>
                  <a:lnTo>
                    <a:pt x="12209" y="183267"/>
                  </a:lnTo>
                  <a:lnTo>
                    <a:pt x="53305" y="159548"/>
                  </a:lnTo>
                  <a:lnTo>
                    <a:pt x="97874" y="127942"/>
                  </a:lnTo>
                  <a:lnTo>
                    <a:pt x="130988" y="101313"/>
                  </a:lnTo>
                  <a:lnTo>
                    <a:pt x="166873" y="73015"/>
                  </a:lnTo>
                  <a:lnTo>
                    <a:pt x="203988" y="43975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222">
              <a:extLst>
                <a:ext uri="{FF2B5EF4-FFF2-40B4-BE49-F238E27FC236}">
                  <a16:creationId xmlns:a16="http://schemas.microsoft.com/office/drawing/2014/main" xmlns="" id="{70F31E1D-E56A-444E-817A-961D22D42459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60229" y="3797300"/>
              <a:ext cx="346272" cy="196851"/>
            </a:xfrm>
            <a:custGeom>
              <a:avLst/>
              <a:gdLst/>
              <a:ahLst/>
              <a:cxnLst/>
              <a:rect l="0" t="0" r="0" b="0"/>
              <a:pathLst>
                <a:path w="346272" h="196851">
                  <a:moveTo>
                    <a:pt x="3371" y="196850"/>
                  </a:moveTo>
                  <a:lnTo>
                    <a:pt x="3371" y="196850"/>
                  </a:lnTo>
                  <a:lnTo>
                    <a:pt x="0" y="196850"/>
                  </a:lnTo>
                  <a:lnTo>
                    <a:pt x="418" y="195439"/>
                  </a:lnTo>
                  <a:lnTo>
                    <a:pt x="4646" y="190108"/>
                  </a:lnTo>
                  <a:lnTo>
                    <a:pt x="51116" y="158568"/>
                  </a:lnTo>
                  <a:lnTo>
                    <a:pt x="87385" y="133974"/>
                  </a:lnTo>
                  <a:lnTo>
                    <a:pt x="110886" y="117539"/>
                  </a:lnTo>
                  <a:lnTo>
                    <a:pt x="136431" y="99526"/>
                  </a:lnTo>
                  <a:lnTo>
                    <a:pt x="163339" y="82578"/>
                  </a:lnTo>
                  <a:lnTo>
                    <a:pt x="191155" y="66341"/>
                  </a:lnTo>
                  <a:lnTo>
                    <a:pt x="219577" y="50577"/>
                  </a:lnTo>
                  <a:lnTo>
                    <a:pt x="266209" y="27418"/>
                  </a:lnTo>
                  <a:lnTo>
                    <a:pt x="302221" y="12185"/>
                  </a:lnTo>
                  <a:lnTo>
                    <a:pt x="3462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223">
              <a:extLst>
                <a:ext uri="{FF2B5EF4-FFF2-40B4-BE49-F238E27FC236}">
                  <a16:creationId xmlns:a16="http://schemas.microsoft.com/office/drawing/2014/main" xmlns="" id="{6713F8B1-9DF4-4977-A47F-DE1D850E3DE9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965277" y="3880111"/>
              <a:ext cx="171374" cy="361690"/>
            </a:xfrm>
            <a:custGeom>
              <a:avLst/>
              <a:gdLst/>
              <a:ahLst/>
              <a:cxnLst/>
              <a:rect l="0" t="0" r="0" b="0"/>
              <a:pathLst>
                <a:path w="171374" h="361690">
                  <a:moveTo>
                    <a:pt x="6273" y="6089"/>
                  </a:moveTo>
                  <a:lnTo>
                    <a:pt x="6273" y="6089"/>
                  </a:lnTo>
                  <a:lnTo>
                    <a:pt x="184" y="0"/>
                  </a:lnTo>
                  <a:lnTo>
                    <a:pt x="0" y="3187"/>
                  </a:lnTo>
                  <a:lnTo>
                    <a:pt x="15853" y="39461"/>
                  </a:lnTo>
                  <a:lnTo>
                    <a:pt x="29816" y="75719"/>
                  </a:lnTo>
                  <a:lnTo>
                    <a:pt x="49192" y="121467"/>
                  </a:lnTo>
                  <a:lnTo>
                    <a:pt x="60286" y="146508"/>
                  </a:lnTo>
                  <a:lnTo>
                    <a:pt x="71915" y="170963"/>
                  </a:lnTo>
                  <a:lnTo>
                    <a:pt x="83901" y="195027"/>
                  </a:lnTo>
                  <a:lnTo>
                    <a:pt x="107096" y="240344"/>
                  </a:lnTo>
                  <a:lnTo>
                    <a:pt x="126813" y="279301"/>
                  </a:lnTo>
                  <a:lnTo>
                    <a:pt x="147038" y="322853"/>
                  </a:lnTo>
                  <a:lnTo>
                    <a:pt x="171373" y="3616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SMARTInkShape-2224">
            <a:extLst>
              <a:ext uri="{FF2B5EF4-FFF2-40B4-BE49-F238E27FC236}">
                <a16:creationId xmlns:a16="http://schemas.microsoft.com/office/drawing/2014/main" xmlns="" id="{0110EFEF-949A-44EE-85E7-B57F7BBBA90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45453" y="3282950"/>
            <a:ext cx="464448" cy="2066056"/>
          </a:xfrm>
          <a:custGeom>
            <a:avLst/>
            <a:gdLst/>
            <a:ahLst/>
            <a:cxnLst/>
            <a:rect l="0" t="0" r="0" b="0"/>
            <a:pathLst>
              <a:path w="464448" h="2066056">
                <a:moveTo>
                  <a:pt x="381897" y="0"/>
                </a:moveTo>
                <a:lnTo>
                  <a:pt x="381897" y="0"/>
                </a:lnTo>
                <a:lnTo>
                  <a:pt x="348187" y="6742"/>
                </a:lnTo>
                <a:lnTo>
                  <a:pt x="316585" y="15696"/>
                </a:lnTo>
                <a:lnTo>
                  <a:pt x="283725" y="27437"/>
                </a:lnTo>
                <a:lnTo>
                  <a:pt x="250306" y="42063"/>
                </a:lnTo>
                <a:lnTo>
                  <a:pt x="203128" y="66164"/>
                </a:lnTo>
                <a:lnTo>
                  <a:pt x="169094" y="88437"/>
                </a:lnTo>
                <a:lnTo>
                  <a:pt x="132802" y="115505"/>
                </a:lnTo>
                <a:lnTo>
                  <a:pt x="95504" y="146350"/>
                </a:lnTo>
                <a:lnTo>
                  <a:pt x="61525" y="178874"/>
                </a:lnTo>
                <a:lnTo>
                  <a:pt x="32781" y="212144"/>
                </a:lnTo>
                <a:lnTo>
                  <a:pt x="12951" y="245745"/>
                </a:lnTo>
                <a:lnTo>
                  <a:pt x="2727" y="279494"/>
                </a:lnTo>
                <a:lnTo>
                  <a:pt x="0" y="296396"/>
                </a:lnTo>
                <a:lnTo>
                  <a:pt x="6378" y="328346"/>
                </a:lnTo>
                <a:lnTo>
                  <a:pt x="23088" y="359009"/>
                </a:lnTo>
                <a:lnTo>
                  <a:pt x="67052" y="404745"/>
                </a:lnTo>
                <a:lnTo>
                  <a:pt x="109322" y="437179"/>
                </a:lnTo>
                <a:lnTo>
                  <a:pt x="133858" y="455142"/>
                </a:lnTo>
                <a:lnTo>
                  <a:pt x="160093" y="474172"/>
                </a:lnTo>
                <a:lnTo>
                  <a:pt x="187461" y="493915"/>
                </a:lnTo>
                <a:lnTo>
                  <a:pt x="213468" y="515543"/>
                </a:lnTo>
                <a:lnTo>
                  <a:pt x="238566" y="538429"/>
                </a:lnTo>
                <a:lnTo>
                  <a:pt x="263060" y="562153"/>
                </a:lnTo>
                <a:lnTo>
                  <a:pt x="282916" y="588552"/>
                </a:lnTo>
                <a:lnTo>
                  <a:pt x="299682" y="616734"/>
                </a:lnTo>
                <a:lnTo>
                  <a:pt x="314387" y="646106"/>
                </a:lnTo>
                <a:lnTo>
                  <a:pt x="322074" y="676271"/>
                </a:lnTo>
                <a:lnTo>
                  <a:pt x="325081" y="706963"/>
                </a:lnTo>
                <a:lnTo>
                  <a:pt x="324970" y="738009"/>
                </a:lnTo>
                <a:lnTo>
                  <a:pt x="319957" y="769289"/>
                </a:lnTo>
                <a:lnTo>
                  <a:pt x="311676" y="800726"/>
                </a:lnTo>
                <a:lnTo>
                  <a:pt x="301216" y="832267"/>
                </a:lnTo>
                <a:lnTo>
                  <a:pt x="286482" y="863173"/>
                </a:lnTo>
                <a:lnTo>
                  <a:pt x="268898" y="893654"/>
                </a:lnTo>
                <a:lnTo>
                  <a:pt x="249414" y="923853"/>
                </a:lnTo>
                <a:lnTo>
                  <a:pt x="229370" y="950335"/>
                </a:lnTo>
                <a:lnTo>
                  <a:pt x="188283" y="996693"/>
                </a:lnTo>
                <a:lnTo>
                  <a:pt x="152148" y="1030938"/>
                </a:lnTo>
                <a:lnTo>
                  <a:pt x="109682" y="1068168"/>
                </a:lnTo>
                <a:lnTo>
                  <a:pt x="83534" y="1095920"/>
                </a:lnTo>
                <a:lnTo>
                  <a:pt x="82094" y="1098913"/>
                </a:lnTo>
                <a:lnTo>
                  <a:pt x="81839" y="1100908"/>
                </a:lnTo>
                <a:lnTo>
                  <a:pt x="82375" y="1102239"/>
                </a:lnTo>
                <a:lnTo>
                  <a:pt x="99984" y="1110854"/>
                </a:lnTo>
                <a:lnTo>
                  <a:pt x="146973" y="1118384"/>
                </a:lnTo>
                <a:lnTo>
                  <a:pt x="185055" y="1133825"/>
                </a:lnTo>
                <a:lnTo>
                  <a:pt x="210450" y="1150681"/>
                </a:lnTo>
                <a:lnTo>
                  <a:pt x="230204" y="1175577"/>
                </a:lnTo>
                <a:lnTo>
                  <a:pt x="238435" y="1190118"/>
                </a:lnTo>
                <a:lnTo>
                  <a:pt x="245699" y="1230734"/>
                </a:lnTo>
                <a:lnTo>
                  <a:pt x="246648" y="1254406"/>
                </a:lnTo>
                <a:lnTo>
                  <a:pt x="243048" y="1280771"/>
                </a:lnTo>
                <a:lnTo>
                  <a:pt x="236414" y="1308930"/>
                </a:lnTo>
                <a:lnTo>
                  <a:pt x="227759" y="1338287"/>
                </a:lnTo>
                <a:lnTo>
                  <a:pt x="217049" y="1369852"/>
                </a:lnTo>
                <a:lnTo>
                  <a:pt x="204971" y="1402891"/>
                </a:lnTo>
                <a:lnTo>
                  <a:pt x="191979" y="1436910"/>
                </a:lnTo>
                <a:lnTo>
                  <a:pt x="177674" y="1473702"/>
                </a:lnTo>
                <a:lnTo>
                  <a:pt x="162493" y="1512340"/>
                </a:lnTo>
                <a:lnTo>
                  <a:pt x="146727" y="1552210"/>
                </a:lnTo>
                <a:lnTo>
                  <a:pt x="131278" y="1592901"/>
                </a:lnTo>
                <a:lnTo>
                  <a:pt x="116040" y="1634139"/>
                </a:lnTo>
                <a:lnTo>
                  <a:pt x="100942" y="1675743"/>
                </a:lnTo>
                <a:lnTo>
                  <a:pt x="88761" y="1716884"/>
                </a:lnTo>
                <a:lnTo>
                  <a:pt x="78523" y="1757717"/>
                </a:lnTo>
                <a:lnTo>
                  <a:pt x="69581" y="1798344"/>
                </a:lnTo>
                <a:lnTo>
                  <a:pt x="64325" y="1836013"/>
                </a:lnTo>
                <a:lnTo>
                  <a:pt x="61527" y="1871709"/>
                </a:lnTo>
                <a:lnTo>
                  <a:pt x="60367" y="1906089"/>
                </a:lnTo>
                <a:lnTo>
                  <a:pt x="64532" y="1935359"/>
                </a:lnTo>
                <a:lnTo>
                  <a:pt x="72248" y="1961223"/>
                </a:lnTo>
                <a:lnTo>
                  <a:pt x="96814" y="2004776"/>
                </a:lnTo>
                <a:lnTo>
                  <a:pt x="133603" y="2038245"/>
                </a:lnTo>
                <a:lnTo>
                  <a:pt x="156395" y="2049569"/>
                </a:lnTo>
                <a:lnTo>
                  <a:pt x="181468" y="2057824"/>
                </a:lnTo>
                <a:lnTo>
                  <a:pt x="208061" y="2064032"/>
                </a:lnTo>
                <a:lnTo>
                  <a:pt x="237784" y="2066055"/>
                </a:lnTo>
                <a:lnTo>
                  <a:pt x="269594" y="2065287"/>
                </a:lnTo>
                <a:lnTo>
                  <a:pt x="302795" y="2062658"/>
                </a:lnTo>
                <a:lnTo>
                  <a:pt x="335512" y="2058083"/>
                </a:lnTo>
                <a:lnTo>
                  <a:pt x="367907" y="2052211"/>
                </a:lnTo>
                <a:lnTo>
                  <a:pt x="400087" y="2045474"/>
                </a:lnTo>
                <a:lnTo>
                  <a:pt x="464447" y="20320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SMARTInkShape-Group447">
            <a:extLst>
              <a:ext uri="{FF2B5EF4-FFF2-40B4-BE49-F238E27FC236}">
                <a16:creationId xmlns:a16="http://schemas.microsoft.com/office/drawing/2014/main" xmlns="" id="{2D64898F-0048-45D9-AF15-25D773EAA5F1}"/>
              </a:ext>
            </a:extLst>
          </p:cNvPr>
          <p:cNvGrpSpPr/>
          <p:nvPr/>
        </p:nvGrpSpPr>
        <p:grpSpPr>
          <a:xfrm>
            <a:off x="3810000" y="3220827"/>
            <a:ext cx="6940551" cy="2571465"/>
            <a:chOff x="3810000" y="3220827"/>
            <a:chExt cx="6940551" cy="2571465"/>
          </a:xfrm>
        </p:grpSpPr>
        <p:sp>
          <p:nvSpPr>
            <p:cNvPr id="84" name="SMARTInkShape-2225">
              <a:extLst>
                <a:ext uri="{FF2B5EF4-FFF2-40B4-BE49-F238E27FC236}">
                  <a16:creationId xmlns:a16="http://schemas.microsoft.com/office/drawing/2014/main" xmlns="" id="{30DD253E-3F97-4903-BDE0-E6196046020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873852" y="5559808"/>
              <a:ext cx="218549" cy="232484"/>
            </a:xfrm>
            <a:custGeom>
              <a:avLst/>
              <a:gdLst/>
              <a:ahLst/>
              <a:cxnLst/>
              <a:rect l="0" t="0" r="0" b="0"/>
              <a:pathLst>
                <a:path w="218549" h="232484">
                  <a:moveTo>
                    <a:pt x="130198" y="28192"/>
                  </a:moveTo>
                  <a:lnTo>
                    <a:pt x="130198" y="28192"/>
                  </a:lnTo>
                  <a:lnTo>
                    <a:pt x="125172" y="16259"/>
                  </a:lnTo>
                  <a:lnTo>
                    <a:pt x="124730" y="13887"/>
                  </a:lnTo>
                  <a:lnTo>
                    <a:pt x="120477" y="9370"/>
                  </a:lnTo>
                  <a:lnTo>
                    <a:pt x="106249" y="720"/>
                  </a:lnTo>
                  <a:lnTo>
                    <a:pt x="102238" y="0"/>
                  </a:lnTo>
                  <a:lnTo>
                    <a:pt x="94017" y="1080"/>
                  </a:lnTo>
                  <a:lnTo>
                    <a:pt x="74714" y="9027"/>
                  </a:lnTo>
                  <a:lnTo>
                    <a:pt x="47750" y="30431"/>
                  </a:lnTo>
                  <a:lnTo>
                    <a:pt x="21536" y="74339"/>
                  </a:lnTo>
                  <a:lnTo>
                    <a:pt x="5104" y="111245"/>
                  </a:lnTo>
                  <a:lnTo>
                    <a:pt x="0" y="148285"/>
                  </a:lnTo>
                  <a:lnTo>
                    <a:pt x="1305" y="170937"/>
                  </a:lnTo>
                  <a:lnTo>
                    <a:pt x="12750" y="200152"/>
                  </a:lnTo>
                  <a:lnTo>
                    <a:pt x="25552" y="214214"/>
                  </a:lnTo>
                  <a:lnTo>
                    <a:pt x="41356" y="224463"/>
                  </a:lnTo>
                  <a:lnTo>
                    <a:pt x="60139" y="231370"/>
                  </a:lnTo>
                  <a:lnTo>
                    <a:pt x="93916" y="232483"/>
                  </a:lnTo>
                  <a:lnTo>
                    <a:pt x="127366" y="221602"/>
                  </a:lnTo>
                  <a:lnTo>
                    <a:pt x="173996" y="185931"/>
                  </a:lnTo>
                  <a:lnTo>
                    <a:pt x="196092" y="161242"/>
                  </a:lnTo>
                  <a:lnTo>
                    <a:pt x="209695" y="136053"/>
                  </a:lnTo>
                  <a:lnTo>
                    <a:pt x="216312" y="108834"/>
                  </a:lnTo>
                  <a:lnTo>
                    <a:pt x="218548" y="68031"/>
                  </a:lnTo>
                  <a:lnTo>
                    <a:pt x="215563" y="43289"/>
                  </a:lnTo>
                  <a:lnTo>
                    <a:pt x="210237" y="31138"/>
                  </a:lnTo>
                  <a:lnTo>
                    <a:pt x="206840" y="25923"/>
                  </a:lnTo>
                  <a:lnTo>
                    <a:pt x="195541" y="18247"/>
                  </a:lnTo>
                  <a:lnTo>
                    <a:pt x="188577" y="15212"/>
                  </a:lnTo>
                  <a:lnTo>
                    <a:pt x="167669" y="15603"/>
                  </a:lnTo>
                  <a:lnTo>
                    <a:pt x="128130" y="23756"/>
                  </a:lnTo>
                  <a:lnTo>
                    <a:pt x="85748" y="345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226">
              <a:extLst>
                <a:ext uri="{FF2B5EF4-FFF2-40B4-BE49-F238E27FC236}">
                  <a16:creationId xmlns:a16="http://schemas.microsoft.com/office/drawing/2014/main" xmlns="" id="{D3088058-9B52-49EF-9150-8767A5EE847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870700" y="5518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227">
              <a:extLst>
                <a:ext uri="{FF2B5EF4-FFF2-40B4-BE49-F238E27FC236}">
                  <a16:creationId xmlns:a16="http://schemas.microsoft.com/office/drawing/2014/main" xmlns="" id="{145E568E-577F-47CA-BA01-EB9CC257C266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864350" y="536575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0"/>
                  </a:moveTo>
                  <a:lnTo>
                    <a:pt x="1270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228">
              <a:extLst>
                <a:ext uri="{FF2B5EF4-FFF2-40B4-BE49-F238E27FC236}">
                  <a16:creationId xmlns:a16="http://schemas.microsoft.com/office/drawing/2014/main" xmlns="" id="{F12BE50C-C8BB-4A86-B930-CB867669B28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889750" y="50165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12700" y="0"/>
                  </a:moveTo>
                  <a:lnTo>
                    <a:pt x="12700" y="0"/>
                  </a:lnTo>
                  <a:lnTo>
                    <a:pt x="3972" y="26053"/>
                  </a:lnTo>
                  <a:lnTo>
                    <a:pt x="784" y="6935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229">
              <a:extLst>
                <a:ext uri="{FF2B5EF4-FFF2-40B4-BE49-F238E27FC236}">
                  <a16:creationId xmlns:a16="http://schemas.microsoft.com/office/drawing/2014/main" xmlns="" id="{2ABDF008-0F39-40F2-8450-0C63C5B6380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877050" y="4521200"/>
              <a:ext cx="25401" cy="107951"/>
            </a:xfrm>
            <a:custGeom>
              <a:avLst/>
              <a:gdLst/>
              <a:ahLst/>
              <a:cxnLst/>
              <a:rect l="0" t="0" r="0" b="0"/>
              <a:pathLst>
                <a:path w="25401" h="107951">
                  <a:moveTo>
                    <a:pt x="0" y="0"/>
                  </a:moveTo>
                  <a:lnTo>
                    <a:pt x="0" y="0"/>
                  </a:lnTo>
                  <a:lnTo>
                    <a:pt x="12209" y="47563"/>
                  </a:lnTo>
                  <a:lnTo>
                    <a:pt x="22062" y="91631"/>
                  </a:lnTo>
                  <a:lnTo>
                    <a:pt x="2540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230">
              <a:extLst>
                <a:ext uri="{FF2B5EF4-FFF2-40B4-BE49-F238E27FC236}">
                  <a16:creationId xmlns:a16="http://schemas.microsoft.com/office/drawing/2014/main" xmlns="" id="{6E8E4C85-5CC3-4208-B9AD-4BDE5F024D7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902450" y="417830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0"/>
                  </a:moveTo>
                  <a:lnTo>
                    <a:pt x="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231">
              <a:extLst>
                <a:ext uri="{FF2B5EF4-FFF2-40B4-BE49-F238E27FC236}">
                  <a16:creationId xmlns:a16="http://schemas.microsoft.com/office/drawing/2014/main" xmlns="" id="{D35A867C-AF7A-4F77-9E0B-C35E7202F544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902450" y="384175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419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232">
              <a:extLst>
                <a:ext uri="{FF2B5EF4-FFF2-40B4-BE49-F238E27FC236}">
                  <a16:creationId xmlns:a16="http://schemas.microsoft.com/office/drawing/2014/main" xmlns="" id="{81BA1025-B850-4679-A0EF-11EB796D4CD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851650" y="34988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233">
              <a:extLst>
                <a:ext uri="{FF2B5EF4-FFF2-40B4-BE49-F238E27FC236}">
                  <a16:creationId xmlns:a16="http://schemas.microsoft.com/office/drawing/2014/main" xmlns="" id="{CF33175E-96EE-432C-B6FE-B81254560D6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835291" y="3308350"/>
              <a:ext cx="3660" cy="12701"/>
            </a:xfrm>
            <a:custGeom>
              <a:avLst/>
              <a:gdLst/>
              <a:ahLst/>
              <a:cxnLst/>
              <a:rect l="0" t="0" r="0" b="0"/>
              <a:pathLst>
                <a:path w="3660" h="127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1411"/>
                  </a:lnTo>
                  <a:lnTo>
                    <a:pt x="3659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234">
              <a:extLst>
                <a:ext uri="{FF2B5EF4-FFF2-40B4-BE49-F238E27FC236}">
                  <a16:creationId xmlns:a16="http://schemas.microsoft.com/office/drawing/2014/main" xmlns="" id="{33F2DF86-552A-480C-A4EE-83495942C74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810000" y="3220827"/>
              <a:ext cx="6940551" cy="2468774"/>
            </a:xfrm>
            <a:custGeom>
              <a:avLst/>
              <a:gdLst/>
              <a:ahLst/>
              <a:cxnLst/>
              <a:rect l="0" t="0" r="0" b="0"/>
              <a:pathLst>
                <a:path w="6940551" h="2468774">
                  <a:moveTo>
                    <a:pt x="0" y="2119523"/>
                  </a:moveTo>
                  <a:lnTo>
                    <a:pt x="0" y="2119523"/>
                  </a:lnTo>
                  <a:lnTo>
                    <a:pt x="46331" y="2118817"/>
                  </a:lnTo>
                  <a:lnTo>
                    <a:pt x="82916" y="2116152"/>
                  </a:lnTo>
                  <a:lnTo>
                    <a:pt x="124575" y="2112615"/>
                  </a:lnTo>
                  <a:lnTo>
                    <a:pt x="169666" y="2109397"/>
                  </a:lnTo>
                  <a:lnTo>
                    <a:pt x="193544" y="2108539"/>
                  </a:lnTo>
                  <a:lnTo>
                    <a:pt x="217930" y="2107967"/>
                  </a:lnTo>
                  <a:lnTo>
                    <a:pt x="241948" y="2106880"/>
                  </a:lnTo>
                  <a:lnTo>
                    <a:pt x="289330" y="2103791"/>
                  </a:lnTo>
                  <a:lnTo>
                    <a:pt x="314242" y="2101979"/>
                  </a:lnTo>
                  <a:lnTo>
                    <a:pt x="340022" y="2100066"/>
                  </a:lnTo>
                  <a:lnTo>
                    <a:pt x="366382" y="2098085"/>
                  </a:lnTo>
                  <a:lnTo>
                    <a:pt x="393127" y="2096059"/>
                  </a:lnTo>
                  <a:lnTo>
                    <a:pt x="420129" y="2094002"/>
                  </a:lnTo>
                  <a:lnTo>
                    <a:pt x="447303" y="2091926"/>
                  </a:lnTo>
                  <a:lnTo>
                    <a:pt x="476002" y="2089131"/>
                  </a:lnTo>
                  <a:lnTo>
                    <a:pt x="505718" y="2085856"/>
                  </a:lnTo>
                  <a:lnTo>
                    <a:pt x="536112" y="2082261"/>
                  </a:lnTo>
                  <a:lnTo>
                    <a:pt x="566958" y="2078454"/>
                  </a:lnTo>
                  <a:lnTo>
                    <a:pt x="598105" y="2074504"/>
                  </a:lnTo>
                  <a:lnTo>
                    <a:pt x="629453" y="2070460"/>
                  </a:lnTo>
                  <a:lnTo>
                    <a:pt x="659524" y="2066354"/>
                  </a:lnTo>
                  <a:lnTo>
                    <a:pt x="688744" y="2062204"/>
                  </a:lnTo>
                  <a:lnTo>
                    <a:pt x="717396" y="2058028"/>
                  </a:lnTo>
                  <a:lnTo>
                    <a:pt x="746375" y="2053831"/>
                  </a:lnTo>
                  <a:lnTo>
                    <a:pt x="775572" y="2049623"/>
                  </a:lnTo>
                  <a:lnTo>
                    <a:pt x="804915" y="2045406"/>
                  </a:lnTo>
                  <a:lnTo>
                    <a:pt x="834354" y="2041184"/>
                  </a:lnTo>
                  <a:lnTo>
                    <a:pt x="863858" y="2036958"/>
                  </a:lnTo>
                  <a:lnTo>
                    <a:pt x="893406" y="2032730"/>
                  </a:lnTo>
                  <a:lnTo>
                    <a:pt x="922276" y="2027794"/>
                  </a:lnTo>
                  <a:lnTo>
                    <a:pt x="950695" y="2022387"/>
                  </a:lnTo>
                  <a:lnTo>
                    <a:pt x="978813" y="2016666"/>
                  </a:lnTo>
                  <a:lnTo>
                    <a:pt x="1005320" y="2010735"/>
                  </a:lnTo>
                  <a:lnTo>
                    <a:pt x="1030752" y="2004665"/>
                  </a:lnTo>
                  <a:lnTo>
                    <a:pt x="1055468" y="1998500"/>
                  </a:lnTo>
                  <a:lnTo>
                    <a:pt x="1080412" y="1991569"/>
                  </a:lnTo>
                  <a:lnTo>
                    <a:pt x="1105508" y="1984126"/>
                  </a:lnTo>
                  <a:lnTo>
                    <a:pt x="1130705" y="1976342"/>
                  </a:lnTo>
                  <a:lnTo>
                    <a:pt x="1175636" y="1958285"/>
                  </a:lnTo>
                  <a:lnTo>
                    <a:pt x="1216771" y="1939206"/>
                  </a:lnTo>
                  <a:lnTo>
                    <a:pt x="1256220" y="1921319"/>
                  </a:lnTo>
                  <a:lnTo>
                    <a:pt x="1296802" y="1900199"/>
                  </a:lnTo>
                  <a:lnTo>
                    <a:pt x="1337651" y="1875996"/>
                  </a:lnTo>
                  <a:lnTo>
                    <a:pt x="1376972" y="1848776"/>
                  </a:lnTo>
                  <a:lnTo>
                    <a:pt x="1413735" y="1820215"/>
                  </a:lnTo>
                  <a:lnTo>
                    <a:pt x="1448182" y="1791058"/>
                  </a:lnTo>
                  <a:lnTo>
                    <a:pt x="1494637" y="1746171"/>
                  </a:lnTo>
                  <a:lnTo>
                    <a:pt x="1522238" y="1713935"/>
                  </a:lnTo>
                  <a:lnTo>
                    <a:pt x="1548617" y="1680793"/>
                  </a:lnTo>
                  <a:lnTo>
                    <a:pt x="1574452" y="1647248"/>
                  </a:lnTo>
                  <a:lnTo>
                    <a:pt x="1600045" y="1613525"/>
                  </a:lnTo>
                  <a:lnTo>
                    <a:pt x="1625531" y="1577841"/>
                  </a:lnTo>
                  <a:lnTo>
                    <a:pt x="1650264" y="1540814"/>
                  </a:lnTo>
                  <a:lnTo>
                    <a:pt x="1673015" y="1503191"/>
                  </a:lnTo>
                  <a:lnTo>
                    <a:pt x="1696769" y="1461540"/>
                  </a:lnTo>
                  <a:lnTo>
                    <a:pt x="1720730" y="1418570"/>
                  </a:lnTo>
                  <a:lnTo>
                    <a:pt x="1743139" y="1378305"/>
                  </a:lnTo>
                  <a:lnTo>
                    <a:pt x="1766740" y="1339243"/>
                  </a:lnTo>
                  <a:lnTo>
                    <a:pt x="1790634" y="1300009"/>
                  </a:lnTo>
                  <a:lnTo>
                    <a:pt x="1813013" y="1259054"/>
                  </a:lnTo>
                  <a:lnTo>
                    <a:pt x="1834719" y="1219215"/>
                  </a:lnTo>
                  <a:lnTo>
                    <a:pt x="1856125" y="1180341"/>
                  </a:lnTo>
                  <a:lnTo>
                    <a:pt x="1877398" y="1141898"/>
                  </a:lnTo>
                  <a:lnTo>
                    <a:pt x="1898612" y="1099882"/>
                  </a:lnTo>
                  <a:lnTo>
                    <a:pt x="1919094" y="1055338"/>
                  </a:lnTo>
                  <a:lnTo>
                    <a:pt x="1937605" y="1009670"/>
                  </a:lnTo>
                  <a:lnTo>
                    <a:pt x="1955239" y="963503"/>
                  </a:lnTo>
                  <a:lnTo>
                    <a:pt x="1972483" y="917114"/>
                  </a:lnTo>
                  <a:lnTo>
                    <a:pt x="1989556" y="870627"/>
                  </a:lnTo>
                  <a:lnTo>
                    <a:pt x="2008433" y="824095"/>
                  </a:lnTo>
                  <a:lnTo>
                    <a:pt x="2028581" y="777544"/>
                  </a:lnTo>
                  <a:lnTo>
                    <a:pt x="2049295" y="730984"/>
                  </a:lnTo>
                  <a:lnTo>
                    <a:pt x="2072142" y="684421"/>
                  </a:lnTo>
                  <a:lnTo>
                    <a:pt x="2095703" y="637855"/>
                  </a:lnTo>
                  <a:lnTo>
                    <a:pt x="2117932" y="591289"/>
                  </a:lnTo>
                  <a:lnTo>
                    <a:pt x="2139572" y="546605"/>
                  </a:lnTo>
                  <a:lnTo>
                    <a:pt x="2161654" y="503226"/>
                  </a:lnTo>
                  <a:lnTo>
                    <a:pt x="2185580" y="460427"/>
                  </a:lnTo>
                  <a:lnTo>
                    <a:pt x="2208443" y="419769"/>
                  </a:lnTo>
                  <a:lnTo>
                    <a:pt x="2230363" y="381238"/>
                  </a:lnTo>
                  <a:lnTo>
                    <a:pt x="2251866" y="345298"/>
                  </a:lnTo>
                  <a:lnTo>
                    <a:pt x="2276944" y="310510"/>
                  </a:lnTo>
                  <a:lnTo>
                    <a:pt x="2305964" y="276234"/>
                  </a:lnTo>
                  <a:lnTo>
                    <a:pt x="2340029" y="242185"/>
                  </a:lnTo>
                  <a:lnTo>
                    <a:pt x="2374453" y="212001"/>
                  </a:lnTo>
                  <a:lnTo>
                    <a:pt x="2407863" y="185179"/>
                  </a:lnTo>
                  <a:lnTo>
                    <a:pt x="2455145" y="150246"/>
                  </a:lnTo>
                  <a:lnTo>
                    <a:pt x="2487940" y="128335"/>
                  </a:lnTo>
                  <a:lnTo>
                    <a:pt x="2521331" y="108719"/>
                  </a:lnTo>
                  <a:lnTo>
                    <a:pt x="2554280" y="90593"/>
                  </a:lnTo>
                  <a:lnTo>
                    <a:pt x="2585387" y="73130"/>
                  </a:lnTo>
                  <a:lnTo>
                    <a:pt x="2621320" y="57843"/>
                  </a:lnTo>
                  <a:lnTo>
                    <a:pt x="2660103" y="44698"/>
                  </a:lnTo>
                  <a:lnTo>
                    <a:pt x="2698507" y="34153"/>
                  </a:lnTo>
                  <a:lnTo>
                    <a:pt x="2740505" y="24762"/>
                  </a:lnTo>
                  <a:lnTo>
                    <a:pt x="2784335" y="16590"/>
                  </a:lnTo>
                  <a:lnTo>
                    <a:pt x="2827334" y="10606"/>
                  </a:lnTo>
                  <a:lnTo>
                    <a:pt x="2869964" y="5595"/>
                  </a:lnTo>
                  <a:lnTo>
                    <a:pt x="2911722" y="1721"/>
                  </a:lnTo>
                  <a:lnTo>
                    <a:pt x="2951449" y="0"/>
                  </a:lnTo>
                  <a:lnTo>
                    <a:pt x="2992153" y="1117"/>
                  </a:lnTo>
                  <a:lnTo>
                    <a:pt x="3034468" y="3965"/>
                  </a:lnTo>
                  <a:lnTo>
                    <a:pt x="3079145" y="7582"/>
                  </a:lnTo>
                  <a:lnTo>
                    <a:pt x="3122990" y="11542"/>
                  </a:lnTo>
                  <a:lnTo>
                    <a:pt x="3167407" y="16359"/>
                  </a:lnTo>
                  <a:lnTo>
                    <a:pt x="3191104" y="19619"/>
                  </a:lnTo>
                  <a:lnTo>
                    <a:pt x="3238602" y="27005"/>
                  </a:lnTo>
                  <a:lnTo>
                    <a:pt x="3283230" y="34991"/>
                  </a:lnTo>
                  <a:lnTo>
                    <a:pt x="3324702" y="45125"/>
                  </a:lnTo>
                  <a:lnTo>
                    <a:pt x="3365006" y="57391"/>
                  </a:lnTo>
                  <a:lnTo>
                    <a:pt x="3406438" y="72250"/>
                  </a:lnTo>
                  <a:lnTo>
                    <a:pt x="3446490" y="90142"/>
                  </a:lnTo>
                  <a:lnTo>
                    <a:pt x="3484750" y="109148"/>
                  </a:lnTo>
                  <a:lnTo>
                    <a:pt x="3520570" y="127002"/>
                  </a:lnTo>
                  <a:lnTo>
                    <a:pt x="3555305" y="148108"/>
                  </a:lnTo>
                  <a:lnTo>
                    <a:pt x="3589558" y="172305"/>
                  </a:lnTo>
                  <a:lnTo>
                    <a:pt x="3623596" y="199522"/>
                  </a:lnTo>
                  <a:lnTo>
                    <a:pt x="3667751" y="242612"/>
                  </a:lnTo>
                  <a:lnTo>
                    <a:pt x="3707644" y="290030"/>
                  </a:lnTo>
                  <a:lnTo>
                    <a:pt x="3737227" y="324988"/>
                  </a:lnTo>
                  <a:lnTo>
                    <a:pt x="3767779" y="361690"/>
                  </a:lnTo>
                  <a:lnTo>
                    <a:pt x="3795468" y="399169"/>
                  </a:lnTo>
                  <a:lnTo>
                    <a:pt x="3821885" y="436994"/>
                  </a:lnTo>
                  <a:lnTo>
                    <a:pt x="3847737" y="475676"/>
                  </a:lnTo>
                  <a:lnTo>
                    <a:pt x="3873338" y="516388"/>
                  </a:lnTo>
                  <a:lnTo>
                    <a:pt x="3896946" y="558000"/>
                  </a:lnTo>
                  <a:lnTo>
                    <a:pt x="3919198" y="600013"/>
                  </a:lnTo>
                  <a:lnTo>
                    <a:pt x="3940847" y="642203"/>
                  </a:lnTo>
                  <a:lnTo>
                    <a:pt x="3964109" y="686355"/>
                  </a:lnTo>
                  <a:lnTo>
                    <a:pt x="3988560" y="731848"/>
                  </a:lnTo>
                  <a:lnTo>
                    <a:pt x="4013537" y="777938"/>
                  </a:lnTo>
                  <a:lnTo>
                    <a:pt x="4034987" y="822411"/>
                  </a:lnTo>
                  <a:lnTo>
                    <a:pt x="4054632" y="866401"/>
                  </a:lnTo>
                  <a:lnTo>
                    <a:pt x="4075123" y="911823"/>
                  </a:lnTo>
                  <a:lnTo>
                    <a:pt x="4094108" y="955999"/>
                  </a:lnTo>
                  <a:lnTo>
                    <a:pt x="4112659" y="999151"/>
                  </a:lnTo>
                  <a:lnTo>
                    <a:pt x="4132663" y="1041848"/>
                  </a:lnTo>
                  <a:lnTo>
                    <a:pt x="4153313" y="1086225"/>
                  </a:lnTo>
                  <a:lnTo>
                    <a:pt x="4174250" y="1131113"/>
                  </a:lnTo>
                  <a:lnTo>
                    <a:pt x="4195314" y="1174581"/>
                  </a:lnTo>
                  <a:lnTo>
                    <a:pt x="4216436" y="1217420"/>
                  </a:lnTo>
                  <a:lnTo>
                    <a:pt x="4237583" y="1260683"/>
                  </a:lnTo>
                  <a:lnTo>
                    <a:pt x="4258740" y="1305781"/>
                  </a:lnTo>
                  <a:lnTo>
                    <a:pt x="4279903" y="1349813"/>
                  </a:lnTo>
                  <a:lnTo>
                    <a:pt x="4301068" y="1392196"/>
                  </a:lnTo>
                  <a:lnTo>
                    <a:pt x="4322234" y="1432200"/>
                  </a:lnTo>
                  <a:lnTo>
                    <a:pt x="4345281" y="1473027"/>
                  </a:lnTo>
                  <a:lnTo>
                    <a:pt x="4368930" y="1514692"/>
                  </a:lnTo>
                  <a:lnTo>
                    <a:pt x="4391200" y="1556728"/>
                  </a:lnTo>
                  <a:lnTo>
                    <a:pt x="4412858" y="1597048"/>
                  </a:lnTo>
                  <a:lnTo>
                    <a:pt x="4434948" y="1635428"/>
                  </a:lnTo>
                  <a:lnTo>
                    <a:pt x="4458877" y="1671301"/>
                  </a:lnTo>
                  <a:lnTo>
                    <a:pt x="4483622" y="1706059"/>
                  </a:lnTo>
                  <a:lnTo>
                    <a:pt x="4508732" y="1740323"/>
                  </a:lnTo>
                  <a:lnTo>
                    <a:pt x="4534003" y="1774365"/>
                  </a:lnTo>
                  <a:lnTo>
                    <a:pt x="4575401" y="1821893"/>
                  </a:lnTo>
                  <a:lnTo>
                    <a:pt x="4622318" y="1867255"/>
                  </a:lnTo>
                  <a:lnTo>
                    <a:pt x="4655276" y="1897102"/>
                  </a:lnTo>
                  <a:lnTo>
                    <a:pt x="4689446" y="1926830"/>
                  </a:lnTo>
                  <a:lnTo>
                    <a:pt x="4725798" y="1956506"/>
                  </a:lnTo>
                  <a:lnTo>
                    <a:pt x="4763121" y="1984277"/>
                  </a:lnTo>
                  <a:lnTo>
                    <a:pt x="4801581" y="2010025"/>
                  </a:lnTo>
                  <a:lnTo>
                    <a:pt x="4842193" y="2033227"/>
                  </a:lnTo>
                  <a:lnTo>
                    <a:pt x="4883762" y="2055299"/>
                  </a:lnTo>
                  <a:lnTo>
                    <a:pt x="4925755" y="2076868"/>
                  </a:lnTo>
                  <a:lnTo>
                    <a:pt x="4967937" y="2098213"/>
                  </a:lnTo>
                  <a:lnTo>
                    <a:pt x="5012086" y="2117578"/>
                  </a:lnTo>
                  <a:lnTo>
                    <a:pt x="5057577" y="2136297"/>
                  </a:lnTo>
                  <a:lnTo>
                    <a:pt x="5103665" y="2156377"/>
                  </a:lnTo>
                  <a:lnTo>
                    <a:pt x="5127527" y="2165964"/>
                  </a:lnTo>
                  <a:lnTo>
                    <a:pt x="5151902" y="2175179"/>
                  </a:lnTo>
                  <a:lnTo>
                    <a:pt x="5176617" y="2184143"/>
                  </a:lnTo>
                  <a:lnTo>
                    <a:pt x="5201562" y="2192237"/>
                  </a:lnTo>
                  <a:lnTo>
                    <a:pt x="5226658" y="2199748"/>
                  </a:lnTo>
                  <a:lnTo>
                    <a:pt x="5251855" y="2206873"/>
                  </a:lnTo>
                  <a:lnTo>
                    <a:pt x="5278531" y="2213740"/>
                  </a:lnTo>
                  <a:lnTo>
                    <a:pt x="5306192" y="2220434"/>
                  </a:lnTo>
                  <a:lnTo>
                    <a:pt x="5334512" y="2227014"/>
                  </a:lnTo>
                  <a:lnTo>
                    <a:pt x="5363975" y="2233517"/>
                  </a:lnTo>
                  <a:lnTo>
                    <a:pt x="5394199" y="2239969"/>
                  </a:lnTo>
                  <a:lnTo>
                    <a:pt x="5424933" y="2246387"/>
                  </a:lnTo>
                  <a:lnTo>
                    <a:pt x="5456006" y="2252782"/>
                  </a:lnTo>
                  <a:lnTo>
                    <a:pt x="5487305" y="2259162"/>
                  </a:lnTo>
                  <a:lnTo>
                    <a:pt x="5518752" y="2265533"/>
                  </a:lnTo>
                  <a:lnTo>
                    <a:pt x="5552419" y="2271896"/>
                  </a:lnTo>
                  <a:lnTo>
                    <a:pt x="5587563" y="2278255"/>
                  </a:lnTo>
                  <a:lnTo>
                    <a:pt x="5623692" y="2284611"/>
                  </a:lnTo>
                  <a:lnTo>
                    <a:pt x="5660478" y="2290965"/>
                  </a:lnTo>
                  <a:lnTo>
                    <a:pt x="5697701" y="2297318"/>
                  </a:lnTo>
                  <a:lnTo>
                    <a:pt x="5735217" y="2303670"/>
                  </a:lnTo>
                  <a:lnTo>
                    <a:pt x="5775045" y="2309316"/>
                  </a:lnTo>
                  <a:lnTo>
                    <a:pt x="5816414" y="2314490"/>
                  </a:lnTo>
                  <a:lnTo>
                    <a:pt x="5858809" y="2319351"/>
                  </a:lnTo>
                  <a:lnTo>
                    <a:pt x="5902595" y="2325414"/>
                  </a:lnTo>
                  <a:lnTo>
                    <a:pt x="5947308" y="2332278"/>
                  </a:lnTo>
                  <a:lnTo>
                    <a:pt x="5992639" y="2339676"/>
                  </a:lnTo>
                  <a:lnTo>
                    <a:pt x="6037676" y="2346020"/>
                  </a:lnTo>
                  <a:lnTo>
                    <a:pt x="6082517" y="2351659"/>
                  </a:lnTo>
                  <a:lnTo>
                    <a:pt x="6127228" y="2356830"/>
                  </a:lnTo>
                  <a:lnTo>
                    <a:pt x="6172558" y="2362395"/>
                  </a:lnTo>
                  <a:lnTo>
                    <a:pt x="6218300" y="2368221"/>
                  </a:lnTo>
                  <a:lnTo>
                    <a:pt x="6264316" y="2374221"/>
                  </a:lnTo>
                  <a:lnTo>
                    <a:pt x="6311927" y="2380338"/>
                  </a:lnTo>
                  <a:lnTo>
                    <a:pt x="6360602" y="2386533"/>
                  </a:lnTo>
                  <a:lnTo>
                    <a:pt x="6409984" y="2392780"/>
                  </a:lnTo>
                  <a:lnTo>
                    <a:pt x="6457723" y="2399061"/>
                  </a:lnTo>
                  <a:lnTo>
                    <a:pt x="6504364" y="2405365"/>
                  </a:lnTo>
                  <a:lnTo>
                    <a:pt x="6550277" y="2411684"/>
                  </a:lnTo>
                  <a:lnTo>
                    <a:pt x="6594995" y="2417308"/>
                  </a:lnTo>
                  <a:lnTo>
                    <a:pt x="6638919" y="2422468"/>
                  </a:lnTo>
                  <a:lnTo>
                    <a:pt x="6682313" y="2427320"/>
                  </a:lnTo>
                  <a:lnTo>
                    <a:pt x="6722530" y="2432671"/>
                  </a:lnTo>
                  <a:lnTo>
                    <a:pt x="6760632" y="2438355"/>
                  </a:lnTo>
                  <a:lnTo>
                    <a:pt x="6797321" y="2444261"/>
                  </a:lnTo>
                  <a:lnTo>
                    <a:pt x="6829541" y="2449609"/>
                  </a:lnTo>
                  <a:lnTo>
                    <a:pt x="6858784" y="2454586"/>
                  </a:lnTo>
                  <a:lnTo>
                    <a:pt x="6904210" y="2462467"/>
                  </a:lnTo>
                  <a:lnTo>
                    <a:pt x="6940550" y="24687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SMARTInkShape-2235">
            <a:extLst>
              <a:ext uri="{FF2B5EF4-FFF2-40B4-BE49-F238E27FC236}">
                <a16:creationId xmlns:a16="http://schemas.microsoft.com/office/drawing/2014/main" xmlns="" id="{D8E9184D-184F-4315-AEDB-AC86B512608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013699" y="3721100"/>
            <a:ext cx="266702" cy="283504"/>
          </a:xfrm>
          <a:custGeom>
            <a:avLst/>
            <a:gdLst/>
            <a:ahLst/>
            <a:cxnLst/>
            <a:rect l="0" t="0" r="0" b="0"/>
            <a:pathLst>
              <a:path w="266702" h="283504">
                <a:moveTo>
                  <a:pt x="1" y="88900"/>
                </a:moveTo>
                <a:lnTo>
                  <a:pt x="1" y="88900"/>
                </a:lnTo>
                <a:lnTo>
                  <a:pt x="0" y="58472"/>
                </a:lnTo>
                <a:lnTo>
                  <a:pt x="706" y="58737"/>
                </a:lnTo>
                <a:lnTo>
                  <a:pt x="3371" y="60913"/>
                </a:lnTo>
                <a:lnTo>
                  <a:pt x="8839" y="69475"/>
                </a:lnTo>
                <a:lnTo>
                  <a:pt x="17836" y="97918"/>
                </a:lnTo>
                <a:lnTo>
                  <a:pt x="29510" y="123322"/>
                </a:lnTo>
                <a:lnTo>
                  <a:pt x="46516" y="166882"/>
                </a:lnTo>
                <a:lnTo>
                  <a:pt x="60742" y="203728"/>
                </a:lnTo>
                <a:lnTo>
                  <a:pt x="78191" y="247623"/>
                </a:lnTo>
                <a:lnTo>
                  <a:pt x="99970" y="283503"/>
                </a:lnTo>
                <a:lnTo>
                  <a:pt x="100513" y="282841"/>
                </a:lnTo>
                <a:lnTo>
                  <a:pt x="104929" y="240257"/>
                </a:lnTo>
                <a:lnTo>
                  <a:pt x="114461" y="193847"/>
                </a:lnTo>
                <a:lnTo>
                  <a:pt x="129127" y="149617"/>
                </a:lnTo>
                <a:lnTo>
                  <a:pt x="134676" y="134098"/>
                </a:lnTo>
                <a:lnTo>
                  <a:pt x="138708" y="128402"/>
                </a:lnTo>
                <a:lnTo>
                  <a:pt x="141141" y="127623"/>
                </a:lnTo>
                <a:lnTo>
                  <a:pt x="142778" y="127415"/>
                </a:lnTo>
                <a:lnTo>
                  <a:pt x="143869" y="127982"/>
                </a:lnTo>
                <a:lnTo>
                  <a:pt x="144596" y="129066"/>
                </a:lnTo>
                <a:lnTo>
                  <a:pt x="145081" y="130494"/>
                </a:lnTo>
                <a:lnTo>
                  <a:pt x="173332" y="174921"/>
                </a:lnTo>
                <a:lnTo>
                  <a:pt x="189076" y="221864"/>
                </a:lnTo>
                <a:lnTo>
                  <a:pt x="206844" y="253835"/>
                </a:lnTo>
                <a:lnTo>
                  <a:pt x="215506" y="260095"/>
                </a:lnTo>
                <a:lnTo>
                  <a:pt x="219155" y="256903"/>
                </a:lnTo>
                <a:lnTo>
                  <a:pt x="220875" y="251527"/>
                </a:lnTo>
                <a:lnTo>
                  <a:pt x="225541" y="208642"/>
                </a:lnTo>
                <a:lnTo>
                  <a:pt x="231065" y="168908"/>
                </a:lnTo>
                <a:lnTo>
                  <a:pt x="235105" y="135748"/>
                </a:lnTo>
                <a:lnTo>
                  <a:pt x="239958" y="101960"/>
                </a:lnTo>
                <a:lnTo>
                  <a:pt x="249918" y="60549"/>
                </a:lnTo>
                <a:lnTo>
                  <a:pt x="256240" y="31895"/>
                </a:lnTo>
                <a:lnTo>
                  <a:pt x="254996" y="9408"/>
                </a:lnTo>
                <a:lnTo>
                  <a:pt x="259506" y="1378"/>
                </a:lnTo>
                <a:lnTo>
                  <a:pt x="261856" y="612"/>
                </a:lnTo>
                <a:lnTo>
                  <a:pt x="266701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SMARTInkShape-Group449">
            <a:extLst>
              <a:ext uri="{FF2B5EF4-FFF2-40B4-BE49-F238E27FC236}">
                <a16:creationId xmlns:a16="http://schemas.microsoft.com/office/drawing/2014/main" xmlns="" id="{08AA5021-A304-4F93-90F5-26E34D6B4CF4}"/>
              </a:ext>
            </a:extLst>
          </p:cNvPr>
          <p:cNvGrpSpPr/>
          <p:nvPr/>
        </p:nvGrpSpPr>
        <p:grpSpPr>
          <a:xfrm>
            <a:off x="8490496" y="5486662"/>
            <a:ext cx="647155" cy="717289"/>
            <a:chOff x="8490496" y="5486662"/>
            <a:chExt cx="647155" cy="717289"/>
          </a:xfrm>
        </p:grpSpPr>
        <p:sp>
          <p:nvSpPr>
            <p:cNvPr id="96" name="SMARTInkShape-2236">
              <a:extLst>
                <a:ext uri="{FF2B5EF4-FFF2-40B4-BE49-F238E27FC236}">
                  <a16:creationId xmlns:a16="http://schemas.microsoft.com/office/drawing/2014/main" xmlns="" id="{550CFB1C-6915-4FBE-98C3-C22C4373B21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968891" y="6096262"/>
              <a:ext cx="168760" cy="100675"/>
            </a:xfrm>
            <a:custGeom>
              <a:avLst/>
              <a:gdLst/>
              <a:ahLst/>
              <a:cxnLst/>
              <a:rect l="0" t="0" r="0" b="0"/>
              <a:pathLst>
                <a:path w="168760" h="100675">
                  <a:moveTo>
                    <a:pt x="3659" y="6088"/>
                  </a:moveTo>
                  <a:lnTo>
                    <a:pt x="3659" y="6088"/>
                  </a:lnTo>
                  <a:lnTo>
                    <a:pt x="288" y="6088"/>
                  </a:lnTo>
                  <a:lnTo>
                    <a:pt x="0" y="5383"/>
                  </a:lnTo>
                  <a:lnTo>
                    <a:pt x="1563" y="2717"/>
                  </a:lnTo>
                  <a:lnTo>
                    <a:pt x="6491" y="1062"/>
                  </a:lnTo>
                  <a:lnTo>
                    <a:pt x="24522" y="0"/>
                  </a:lnTo>
                  <a:lnTo>
                    <a:pt x="51420" y="4859"/>
                  </a:lnTo>
                  <a:lnTo>
                    <a:pt x="59693" y="8598"/>
                  </a:lnTo>
                  <a:lnTo>
                    <a:pt x="65723" y="14495"/>
                  </a:lnTo>
                  <a:lnTo>
                    <a:pt x="68318" y="18042"/>
                  </a:lnTo>
                  <a:lnTo>
                    <a:pt x="67932" y="22524"/>
                  </a:lnTo>
                  <a:lnTo>
                    <a:pt x="36592" y="68483"/>
                  </a:lnTo>
                  <a:lnTo>
                    <a:pt x="22080" y="88028"/>
                  </a:lnTo>
                  <a:lnTo>
                    <a:pt x="21584" y="91054"/>
                  </a:lnTo>
                  <a:lnTo>
                    <a:pt x="22665" y="93777"/>
                  </a:lnTo>
                  <a:lnTo>
                    <a:pt x="24796" y="96297"/>
                  </a:lnTo>
                  <a:lnTo>
                    <a:pt x="36571" y="99097"/>
                  </a:lnTo>
                  <a:lnTo>
                    <a:pt x="70560" y="100674"/>
                  </a:lnTo>
                  <a:lnTo>
                    <a:pt x="102537" y="100338"/>
                  </a:lnTo>
                  <a:lnTo>
                    <a:pt x="146629" y="96887"/>
                  </a:lnTo>
                  <a:lnTo>
                    <a:pt x="168759" y="94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237">
              <a:extLst>
                <a:ext uri="{FF2B5EF4-FFF2-40B4-BE49-F238E27FC236}">
                  <a16:creationId xmlns:a16="http://schemas.microsoft.com/office/drawing/2014/main" xmlns="" id="{C4F456AE-5D97-44B2-AF5E-7D84FBC961C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864600" y="5956300"/>
              <a:ext cx="133351" cy="247651"/>
            </a:xfrm>
            <a:custGeom>
              <a:avLst/>
              <a:gdLst/>
              <a:ahLst/>
              <a:cxnLst/>
              <a:rect l="0" t="0" r="0" b="0"/>
              <a:pathLst>
                <a:path w="133351" h="247651">
                  <a:moveTo>
                    <a:pt x="133350" y="0"/>
                  </a:moveTo>
                  <a:lnTo>
                    <a:pt x="133350" y="0"/>
                  </a:lnTo>
                  <a:lnTo>
                    <a:pt x="131469" y="12552"/>
                  </a:lnTo>
                  <a:lnTo>
                    <a:pt x="129979" y="18951"/>
                  </a:lnTo>
                  <a:lnTo>
                    <a:pt x="102241" y="66120"/>
                  </a:lnTo>
                  <a:lnTo>
                    <a:pt x="83070" y="99237"/>
                  </a:lnTo>
                  <a:lnTo>
                    <a:pt x="62791" y="133240"/>
                  </a:lnTo>
                  <a:lnTo>
                    <a:pt x="43429" y="166462"/>
                  </a:lnTo>
                  <a:lnTo>
                    <a:pt x="21334" y="210110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238">
              <a:extLst>
                <a:ext uri="{FF2B5EF4-FFF2-40B4-BE49-F238E27FC236}">
                  <a16:creationId xmlns:a16="http://schemas.microsoft.com/office/drawing/2014/main" xmlns="" id="{E932E60E-C271-43F0-9CFC-6C78C7FC03F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727338" y="5969000"/>
              <a:ext cx="120700" cy="158751"/>
            </a:xfrm>
            <a:custGeom>
              <a:avLst/>
              <a:gdLst/>
              <a:ahLst/>
              <a:cxnLst/>
              <a:rect l="0" t="0" r="0" b="0"/>
              <a:pathLst>
                <a:path w="120700" h="158751">
                  <a:moveTo>
                    <a:pt x="111862" y="0"/>
                  </a:moveTo>
                  <a:lnTo>
                    <a:pt x="111862" y="0"/>
                  </a:lnTo>
                  <a:lnTo>
                    <a:pt x="115232" y="0"/>
                  </a:lnTo>
                  <a:lnTo>
                    <a:pt x="118769" y="1881"/>
                  </a:lnTo>
                  <a:lnTo>
                    <a:pt x="120699" y="3371"/>
                  </a:lnTo>
                  <a:lnTo>
                    <a:pt x="120576" y="6481"/>
                  </a:lnTo>
                  <a:lnTo>
                    <a:pt x="116676" y="15580"/>
                  </a:lnTo>
                  <a:lnTo>
                    <a:pt x="76932" y="59890"/>
                  </a:lnTo>
                  <a:lnTo>
                    <a:pt x="58707" y="70832"/>
                  </a:lnTo>
                  <a:lnTo>
                    <a:pt x="30495" y="79079"/>
                  </a:lnTo>
                  <a:lnTo>
                    <a:pt x="21634" y="80235"/>
                  </a:lnTo>
                  <a:lnTo>
                    <a:pt x="15021" y="79596"/>
                  </a:lnTo>
                  <a:lnTo>
                    <a:pt x="9906" y="77758"/>
                  </a:lnTo>
                  <a:lnTo>
                    <a:pt x="5792" y="75123"/>
                  </a:lnTo>
                  <a:lnTo>
                    <a:pt x="3048" y="71954"/>
                  </a:lnTo>
                  <a:lnTo>
                    <a:pt x="0" y="64670"/>
                  </a:lnTo>
                  <a:lnTo>
                    <a:pt x="599" y="61458"/>
                  </a:lnTo>
                  <a:lnTo>
                    <a:pt x="5027" y="56007"/>
                  </a:lnTo>
                  <a:lnTo>
                    <a:pt x="18823" y="48972"/>
                  </a:lnTo>
                  <a:lnTo>
                    <a:pt x="30295" y="48342"/>
                  </a:lnTo>
                  <a:lnTo>
                    <a:pt x="36317" y="49161"/>
                  </a:lnTo>
                  <a:lnTo>
                    <a:pt x="58277" y="63798"/>
                  </a:lnTo>
                  <a:lnTo>
                    <a:pt x="75916" y="86009"/>
                  </a:lnTo>
                  <a:lnTo>
                    <a:pt x="91981" y="130321"/>
                  </a:lnTo>
                  <a:lnTo>
                    <a:pt x="98916" y="147739"/>
                  </a:lnTo>
                  <a:lnTo>
                    <a:pt x="105512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239">
              <a:extLst>
                <a:ext uri="{FF2B5EF4-FFF2-40B4-BE49-F238E27FC236}">
                  <a16:creationId xmlns:a16="http://schemas.microsoft.com/office/drawing/2014/main" xmlns="" id="{4CE6F9BF-3119-49DF-8EB0-4A5A970E601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490496" y="5816600"/>
              <a:ext cx="206201" cy="187439"/>
            </a:xfrm>
            <a:custGeom>
              <a:avLst/>
              <a:gdLst/>
              <a:ahLst/>
              <a:cxnLst/>
              <a:rect l="0" t="0" r="0" b="0"/>
              <a:pathLst>
                <a:path w="206201" h="187439">
                  <a:moveTo>
                    <a:pt x="18504" y="0"/>
                  </a:moveTo>
                  <a:lnTo>
                    <a:pt x="18504" y="0"/>
                  </a:lnTo>
                  <a:lnTo>
                    <a:pt x="2102" y="5467"/>
                  </a:lnTo>
                  <a:lnTo>
                    <a:pt x="2631" y="6467"/>
                  </a:lnTo>
                  <a:lnTo>
                    <a:pt x="6981" y="9460"/>
                  </a:lnTo>
                  <a:lnTo>
                    <a:pt x="24105" y="15110"/>
                  </a:lnTo>
                  <a:lnTo>
                    <a:pt x="71090" y="17566"/>
                  </a:lnTo>
                  <a:lnTo>
                    <a:pt x="116948" y="13750"/>
                  </a:lnTo>
                  <a:lnTo>
                    <a:pt x="160013" y="8150"/>
                  </a:lnTo>
                  <a:lnTo>
                    <a:pt x="203223" y="1213"/>
                  </a:lnTo>
                  <a:lnTo>
                    <a:pt x="205855" y="1514"/>
                  </a:lnTo>
                  <a:lnTo>
                    <a:pt x="206200" y="2420"/>
                  </a:lnTo>
                  <a:lnTo>
                    <a:pt x="205017" y="3730"/>
                  </a:lnTo>
                  <a:lnTo>
                    <a:pt x="162784" y="30490"/>
                  </a:lnTo>
                  <a:lnTo>
                    <a:pt x="117698" y="60540"/>
                  </a:lnTo>
                  <a:lnTo>
                    <a:pt x="72353" y="92492"/>
                  </a:lnTo>
                  <a:lnTo>
                    <a:pt x="25849" y="128572"/>
                  </a:lnTo>
                  <a:lnTo>
                    <a:pt x="5001" y="150985"/>
                  </a:lnTo>
                  <a:lnTo>
                    <a:pt x="1741" y="157101"/>
                  </a:lnTo>
                  <a:lnTo>
                    <a:pt x="0" y="167660"/>
                  </a:lnTo>
                  <a:lnTo>
                    <a:pt x="1934" y="172450"/>
                  </a:lnTo>
                  <a:lnTo>
                    <a:pt x="9729" y="181537"/>
                  </a:lnTo>
                  <a:lnTo>
                    <a:pt x="27774" y="186517"/>
                  </a:lnTo>
                  <a:lnTo>
                    <a:pt x="67582" y="187438"/>
                  </a:lnTo>
                  <a:lnTo>
                    <a:pt x="113244" y="185124"/>
                  </a:lnTo>
                  <a:lnTo>
                    <a:pt x="152408" y="184439"/>
                  </a:lnTo>
                  <a:lnTo>
                    <a:pt x="183604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240">
              <a:extLst>
                <a:ext uri="{FF2B5EF4-FFF2-40B4-BE49-F238E27FC236}">
                  <a16:creationId xmlns:a16="http://schemas.microsoft.com/office/drawing/2014/main" xmlns="" id="{C2D8902F-A63E-46CE-BA3E-74A0F66F9FA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500959" y="5486662"/>
              <a:ext cx="106939" cy="88639"/>
            </a:xfrm>
            <a:custGeom>
              <a:avLst/>
              <a:gdLst/>
              <a:ahLst/>
              <a:cxnLst/>
              <a:rect l="0" t="0" r="0" b="0"/>
              <a:pathLst>
                <a:path w="106939" h="88639">
                  <a:moveTo>
                    <a:pt x="46141" y="6088"/>
                  </a:moveTo>
                  <a:lnTo>
                    <a:pt x="46141" y="6088"/>
                  </a:lnTo>
                  <a:lnTo>
                    <a:pt x="46140" y="2717"/>
                  </a:lnTo>
                  <a:lnTo>
                    <a:pt x="45436" y="1724"/>
                  </a:lnTo>
                  <a:lnTo>
                    <a:pt x="44259" y="1062"/>
                  </a:lnTo>
                  <a:lnTo>
                    <a:pt x="37302" y="0"/>
                  </a:lnTo>
                  <a:lnTo>
                    <a:pt x="31394" y="3617"/>
                  </a:lnTo>
                  <a:lnTo>
                    <a:pt x="12732" y="24180"/>
                  </a:lnTo>
                  <a:lnTo>
                    <a:pt x="1592" y="43904"/>
                  </a:lnTo>
                  <a:lnTo>
                    <a:pt x="0" y="56762"/>
                  </a:lnTo>
                  <a:lnTo>
                    <a:pt x="2350" y="68826"/>
                  </a:lnTo>
                  <a:lnTo>
                    <a:pt x="8098" y="78892"/>
                  </a:lnTo>
                  <a:lnTo>
                    <a:pt x="13018" y="82141"/>
                  </a:lnTo>
                  <a:lnTo>
                    <a:pt x="26010" y="85750"/>
                  </a:lnTo>
                  <a:lnTo>
                    <a:pt x="43074" y="81710"/>
                  </a:lnTo>
                  <a:lnTo>
                    <a:pt x="68750" y="67535"/>
                  </a:lnTo>
                  <a:lnTo>
                    <a:pt x="81589" y="55270"/>
                  </a:lnTo>
                  <a:lnTo>
                    <a:pt x="89647" y="40411"/>
                  </a:lnTo>
                  <a:lnTo>
                    <a:pt x="89962" y="33909"/>
                  </a:lnTo>
                  <a:lnTo>
                    <a:pt x="88055" y="28163"/>
                  </a:lnTo>
                  <a:lnTo>
                    <a:pt x="80996" y="18722"/>
                  </a:lnTo>
                  <a:lnTo>
                    <a:pt x="73156" y="12173"/>
                  </a:lnTo>
                  <a:lnTo>
                    <a:pt x="61204" y="8792"/>
                  </a:lnTo>
                  <a:lnTo>
                    <a:pt x="54068" y="7891"/>
                  </a:lnTo>
                  <a:lnTo>
                    <a:pt x="40492" y="10652"/>
                  </a:lnTo>
                  <a:lnTo>
                    <a:pt x="33908" y="13364"/>
                  </a:lnTo>
                  <a:lnTo>
                    <a:pt x="22830" y="23903"/>
                  </a:lnTo>
                  <a:lnTo>
                    <a:pt x="17900" y="30665"/>
                  </a:lnTo>
                  <a:lnTo>
                    <a:pt x="16025" y="37290"/>
                  </a:lnTo>
                  <a:lnTo>
                    <a:pt x="17705" y="50294"/>
                  </a:lnTo>
                  <a:lnTo>
                    <a:pt x="25035" y="61248"/>
                  </a:lnTo>
                  <a:lnTo>
                    <a:pt x="29954" y="66144"/>
                  </a:lnTo>
                  <a:lnTo>
                    <a:pt x="41064" y="71585"/>
                  </a:lnTo>
                  <a:lnTo>
                    <a:pt x="46989" y="73036"/>
                  </a:lnTo>
                  <a:lnTo>
                    <a:pt x="59218" y="70885"/>
                  </a:lnTo>
                  <a:lnTo>
                    <a:pt x="71002" y="64520"/>
                  </a:lnTo>
                  <a:lnTo>
                    <a:pt x="80944" y="54636"/>
                  </a:lnTo>
                  <a:lnTo>
                    <a:pt x="86304" y="43187"/>
                  </a:lnTo>
                  <a:lnTo>
                    <a:pt x="87733" y="37171"/>
                  </a:lnTo>
                  <a:lnTo>
                    <a:pt x="86569" y="31749"/>
                  </a:lnTo>
                  <a:lnTo>
                    <a:pt x="79631" y="21961"/>
                  </a:lnTo>
                  <a:lnTo>
                    <a:pt x="67611" y="16671"/>
                  </a:lnTo>
                  <a:lnTo>
                    <a:pt x="60454" y="15260"/>
                  </a:lnTo>
                  <a:lnTo>
                    <a:pt x="54272" y="15730"/>
                  </a:lnTo>
                  <a:lnTo>
                    <a:pt x="43640" y="20016"/>
                  </a:lnTo>
                  <a:lnTo>
                    <a:pt x="36092" y="26624"/>
                  </a:lnTo>
                  <a:lnTo>
                    <a:pt x="33092" y="30362"/>
                  </a:lnTo>
                  <a:lnTo>
                    <a:pt x="32503" y="34971"/>
                  </a:lnTo>
                  <a:lnTo>
                    <a:pt x="35611" y="45736"/>
                  </a:lnTo>
                  <a:lnTo>
                    <a:pt x="45295" y="60325"/>
                  </a:lnTo>
                  <a:lnTo>
                    <a:pt x="54937" y="65471"/>
                  </a:lnTo>
                  <a:lnTo>
                    <a:pt x="78375" y="68774"/>
                  </a:lnTo>
                  <a:lnTo>
                    <a:pt x="82447" y="67635"/>
                  </a:lnTo>
                  <a:lnTo>
                    <a:pt x="85161" y="65463"/>
                  </a:lnTo>
                  <a:lnTo>
                    <a:pt x="88177" y="59288"/>
                  </a:lnTo>
                  <a:lnTo>
                    <a:pt x="89519" y="51840"/>
                  </a:lnTo>
                  <a:lnTo>
                    <a:pt x="88465" y="48584"/>
                  </a:lnTo>
                  <a:lnTo>
                    <a:pt x="83531" y="43084"/>
                  </a:lnTo>
                  <a:lnTo>
                    <a:pt x="76634" y="40170"/>
                  </a:lnTo>
                  <a:lnTo>
                    <a:pt x="72820" y="39393"/>
                  </a:lnTo>
                  <a:lnTo>
                    <a:pt x="69571" y="40286"/>
                  </a:lnTo>
                  <a:lnTo>
                    <a:pt x="64080" y="45040"/>
                  </a:lnTo>
                  <a:lnTo>
                    <a:pt x="53651" y="59022"/>
                  </a:lnTo>
                  <a:lnTo>
                    <a:pt x="52558" y="63250"/>
                  </a:lnTo>
                  <a:lnTo>
                    <a:pt x="53242" y="66773"/>
                  </a:lnTo>
                  <a:lnTo>
                    <a:pt x="55107" y="69828"/>
                  </a:lnTo>
                  <a:lnTo>
                    <a:pt x="57763" y="71865"/>
                  </a:lnTo>
                  <a:lnTo>
                    <a:pt x="64476" y="74128"/>
                  </a:lnTo>
                  <a:lnTo>
                    <a:pt x="82931" y="68659"/>
                  </a:lnTo>
                  <a:lnTo>
                    <a:pt x="94477" y="60003"/>
                  </a:lnTo>
                  <a:lnTo>
                    <a:pt x="102901" y="49806"/>
                  </a:lnTo>
                  <a:lnTo>
                    <a:pt x="106645" y="40570"/>
                  </a:lnTo>
                  <a:lnTo>
                    <a:pt x="106938" y="37543"/>
                  </a:lnTo>
                  <a:lnTo>
                    <a:pt x="106428" y="35524"/>
                  </a:lnTo>
                  <a:lnTo>
                    <a:pt x="105383" y="34178"/>
                  </a:lnTo>
                  <a:lnTo>
                    <a:pt x="103274" y="33987"/>
                  </a:lnTo>
                  <a:lnTo>
                    <a:pt x="97168" y="35656"/>
                  </a:lnTo>
                  <a:lnTo>
                    <a:pt x="85798" y="43933"/>
                  </a:lnTo>
                  <a:lnTo>
                    <a:pt x="81406" y="49484"/>
                  </a:lnTo>
                  <a:lnTo>
                    <a:pt x="73173" y="68171"/>
                  </a:lnTo>
                  <a:lnTo>
                    <a:pt x="71863" y="74404"/>
                  </a:lnTo>
                  <a:lnTo>
                    <a:pt x="75007" y="82225"/>
                  </a:lnTo>
                  <a:lnTo>
                    <a:pt x="78086" y="84363"/>
                  </a:lnTo>
                  <a:lnTo>
                    <a:pt x="96941" y="886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450">
            <a:extLst>
              <a:ext uri="{FF2B5EF4-FFF2-40B4-BE49-F238E27FC236}">
                <a16:creationId xmlns:a16="http://schemas.microsoft.com/office/drawing/2014/main" xmlns="" id="{6C26D770-80CB-417B-BDE6-0CEFF71E53BD}"/>
              </a:ext>
            </a:extLst>
          </p:cNvPr>
          <p:cNvGrpSpPr/>
          <p:nvPr/>
        </p:nvGrpSpPr>
        <p:grpSpPr>
          <a:xfrm>
            <a:off x="4521200" y="5442211"/>
            <a:ext cx="787401" cy="571240"/>
            <a:chOff x="4521200" y="5442211"/>
            <a:chExt cx="787401" cy="571240"/>
          </a:xfrm>
        </p:grpSpPr>
        <p:sp>
          <p:nvSpPr>
            <p:cNvPr id="102" name="SMARTInkShape-2241">
              <a:extLst>
                <a:ext uri="{FF2B5EF4-FFF2-40B4-BE49-F238E27FC236}">
                  <a16:creationId xmlns:a16="http://schemas.microsoft.com/office/drawing/2014/main" xmlns="" id="{F1CE12EB-3FAA-4C04-AFF5-1C54385D099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086350" y="5880362"/>
              <a:ext cx="222251" cy="125258"/>
            </a:xfrm>
            <a:custGeom>
              <a:avLst/>
              <a:gdLst/>
              <a:ahLst/>
              <a:cxnLst/>
              <a:rect l="0" t="0" r="0" b="0"/>
              <a:pathLst>
                <a:path w="222251" h="125258">
                  <a:moveTo>
                    <a:pt x="0" y="6088"/>
                  </a:moveTo>
                  <a:lnTo>
                    <a:pt x="0" y="6088"/>
                  </a:lnTo>
                  <a:lnTo>
                    <a:pt x="0" y="621"/>
                  </a:lnTo>
                  <a:lnTo>
                    <a:pt x="10113" y="0"/>
                  </a:lnTo>
                  <a:lnTo>
                    <a:pt x="50529" y="6680"/>
                  </a:lnTo>
                  <a:lnTo>
                    <a:pt x="59086" y="8599"/>
                  </a:lnTo>
                  <a:lnTo>
                    <a:pt x="72356" y="16377"/>
                  </a:lnTo>
                  <a:lnTo>
                    <a:pt x="77871" y="21413"/>
                  </a:lnTo>
                  <a:lnTo>
                    <a:pt x="80136" y="26888"/>
                  </a:lnTo>
                  <a:lnTo>
                    <a:pt x="80235" y="32655"/>
                  </a:lnTo>
                  <a:lnTo>
                    <a:pt x="75877" y="45412"/>
                  </a:lnTo>
                  <a:lnTo>
                    <a:pt x="48228" y="88095"/>
                  </a:lnTo>
                  <a:lnTo>
                    <a:pt x="30537" y="110168"/>
                  </a:lnTo>
                  <a:lnTo>
                    <a:pt x="28824" y="113575"/>
                  </a:lnTo>
                  <a:lnTo>
                    <a:pt x="29094" y="116551"/>
                  </a:lnTo>
                  <a:lnTo>
                    <a:pt x="30685" y="119242"/>
                  </a:lnTo>
                  <a:lnTo>
                    <a:pt x="33157" y="121739"/>
                  </a:lnTo>
                  <a:lnTo>
                    <a:pt x="60232" y="125257"/>
                  </a:lnTo>
                  <a:lnTo>
                    <a:pt x="91446" y="120435"/>
                  </a:lnTo>
                  <a:lnTo>
                    <a:pt x="130248" y="111237"/>
                  </a:lnTo>
                  <a:lnTo>
                    <a:pt x="175716" y="100093"/>
                  </a:lnTo>
                  <a:lnTo>
                    <a:pt x="222250" y="886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242">
              <a:extLst>
                <a:ext uri="{FF2B5EF4-FFF2-40B4-BE49-F238E27FC236}">
                  <a16:creationId xmlns:a16="http://schemas.microsoft.com/office/drawing/2014/main" xmlns="" id="{BA2F42B7-CC5A-4D6B-B5F5-25E84CBF435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984750" y="5734050"/>
              <a:ext cx="107951" cy="279401"/>
            </a:xfrm>
            <a:custGeom>
              <a:avLst/>
              <a:gdLst/>
              <a:ahLst/>
              <a:cxnLst/>
              <a:rect l="0" t="0" r="0" b="0"/>
              <a:pathLst>
                <a:path w="107951" h="279401">
                  <a:moveTo>
                    <a:pt x="107950" y="0"/>
                  </a:moveTo>
                  <a:lnTo>
                    <a:pt x="107950" y="0"/>
                  </a:lnTo>
                  <a:lnTo>
                    <a:pt x="104579" y="31160"/>
                  </a:lnTo>
                  <a:lnTo>
                    <a:pt x="85628" y="78691"/>
                  </a:lnTo>
                  <a:lnTo>
                    <a:pt x="67455" y="117288"/>
                  </a:lnTo>
                  <a:lnTo>
                    <a:pt x="48324" y="158667"/>
                  </a:lnTo>
                  <a:lnTo>
                    <a:pt x="30414" y="202929"/>
                  </a:lnTo>
                  <a:lnTo>
                    <a:pt x="16810" y="237181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243">
              <a:extLst>
                <a:ext uri="{FF2B5EF4-FFF2-40B4-BE49-F238E27FC236}">
                  <a16:creationId xmlns:a16="http://schemas.microsoft.com/office/drawing/2014/main" xmlns="" id="{F60C73DB-90B7-4530-B36F-ED5DAB5629E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875913" y="5778500"/>
              <a:ext cx="102488" cy="133351"/>
            </a:xfrm>
            <a:custGeom>
              <a:avLst/>
              <a:gdLst/>
              <a:ahLst/>
              <a:cxnLst/>
              <a:rect l="0" t="0" r="0" b="0"/>
              <a:pathLst>
                <a:path w="102488" h="133351">
                  <a:moveTo>
                    <a:pt x="102487" y="0"/>
                  </a:moveTo>
                  <a:lnTo>
                    <a:pt x="102487" y="0"/>
                  </a:lnTo>
                  <a:lnTo>
                    <a:pt x="99116" y="33878"/>
                  </a:lnTo>
                  <a:lnTo>
                    <a:pt x="86907" y="59269"/>
                  </a:lnTo>
                  <a:lnTo>
                    <a:pt x="63141" y="81296"/>
                  </a:lnTo>
                  <a:lnTo>
                    <a:pt x="37128" y="97856"/>
                  </a:lnTo>
                  <a:lnTo>
                    <a:pt x="29281" y="99810"/>
                  </a:lnTo>
                  <a:lnTo>
                    <a:pt x="14918" y="98217"/>
                  </a:lnTo>
                  <a:lnTo>
                    <a:pt x="5242" y="92806"/>
                  </a:lnTo>
                  <a:lnTo>
                    <a:pt x="1673" y="89388"/>
                  </a:lnTo>
                  <a:lnTo>
                    <a:pt x="0" y="84992"/>
                  </a:lnTo>
                  <a:lnTo>
                    <a:pt x="22" y="74463"/>
                  </a:lnTo>
                  <a:lnTo>
                    <a:pt x="1722" y="70103"/>
                  </a:lnTo>
                  <a:lnTo>
                    <a:pt x="7373" y="63378"/>
                  </a:lnTo>
                  <a:lnTo>
                    <a:pt x="16470" y="59918"/>
                  </a:lnTo>
                  <a:lnTo>
                    <a:pt x="21859" y="58995"/>
                  </a:lnTo>
                  <a:lnTo>
                    <a:pt x="37255" y="63614"/>
                  </a:lnTo>
                  <a:lnTo>
                    <a:pt x="72512" y="83827"/>
                  </a:lnTo>
                  <a:lnTo>
                    <a:pt x="91411" y="105350"/>
                  </a:lnTo>
                  <a:lnTo>
                    <a:pt x="102487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244">
              <a:extLst>
                <a:ext uri="{FF2B5EF4-FFF2-40B4-BE49-F238E27FC236}">
                  <a16:creationId xmlns:a16="http://schemas.microsoft.com/office/drawing/2014/main" xmlns="" id="{5BD9AF1B-F058-4D8A-A1A7-C17126AB12D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762500" y="5686930"/>
              <a:ext cx="127001" cy="140679"/>
            </a:xfrm>
            <a:custGeom>
              <a:avLst/>
              <a:gdLst/>
              <a:ahLst/>
              <a:cxnLst/>
              <a:rect l="0" t="0" r="0" b="0"/>
              <a:pathLst>
                <a:path w="127001" h="140679">
                  <a:moveTo>
                    <a:pt x="0" y="28070"/>
                  </a:moveTo>
                  <a:lnTo>
                    <a:pt x="0" y="28070"/>
                  </a:lnTo>
                  <a:lnTo>
                    <a:pt x="38724" y="15861"/>
                  </a:lnTo>
                  <a:lnTo>
                    <a:pt x="85497" y="3013"/>
                  </a:lnTo>
                  <a:lnTo>
                    <a:pt x="100088" y="0"/>
                  </a:lnTo>
                  <a:lnTo>
                    <a:pt x="113628" y="1014"/>
                  </a:lnTo>
                  <a:lnTo>
                    <a:pt x="121057" y="3815"/>
                  </a:lnTo>
                  <a:lnTo>
                    <a:pt x="123038" y="5550"/>
                  </a:lnTo>
                  <a:lnTo>
                    <a:pt x="122242" y="8824"/>
                  </a:lnTo>
                  <a:lnTo>
                    <a:pt x="93395" y="41972"/>
                  </a:lnTo>
                  <a:lnTo>
                    <a:pt x="54249" y="76572"/>
                  </a:lnTo>
                  <a:lnTo>
                    <a:pt x="8084" y="117399"/>
                  </a:lnTo>
                  <a:lnTo>
                    <a:pt x="2395" y="130580"/>
                  </a:lnTo>
                  <a:lnTo>
                    <a:pt x="1064" y="136660"/>
                  </a:lnTo>
                  <a:lnTo>
                    <a:pt x="2826" y="138563"/>
                  </a:lnTo>
                  <a:lnTo>
                    <a:pt x="10428" y="140678"/>
                  </a:lnTo>
                  <a:lnTo>
                    <a:pt x="47764" y="136260"/>
                  </a:lnTo>
                  <a:lnTo>
                    <a:pt x="94023" y="124412"/>
                  </a:lnTo>
                  <a:lnTo>
                    <a:pt x="127000" y="1169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245">
              <a:extLst>
                <a:ext uri="{FF2B5EF4-FFF2-40B4-BE49-F238E27FC236}">
                  <a16:creationId xmlns:a16="http://schemas.microsoft.com/office/drawing/2014/main" xmlns="" id="{5386952A-0C33-4A91-8D1C-95F07D1F035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521200" y="5762316"/>
              <a:ext cx="158751" cy="9835"/>
            </a:xfrm>
            <a:custGeom>
              <a:avLst/>
              <a:gdLst/>
              <a:ahLst/>
              <a:cxnLst/>
              <a:rect l="0" t="0" r="0" b="0"/>
              <a:pathLst>
                <a:path w="158751" h="9835">
                  <a:moveTo>
                    <a:pt x="0" y="9834"/>
                  </a:moveTo>
                  <a:lnTo>
                    <a:pt x="0" y="9834"/>
                  </a:lnTo>
                  <a:lnTo>
                    <a:pt x="18031" y="5470"/>
                  </a:lnTo>
                  <a:lnTo>
                    <a:pt x="53477" y="3367"/>
                  </a:lnTo>
                  <a:lnTo>
                    <a:pt x="98709" y="0"/>
                  </a:lnTo>
                  <a:lnTo>
                    <a:pt x="158750" y="3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246">
              <a:extLst>
                <a:ext uri="{FF2B5EF4-FFF2-40B4-BE49-F238E27FC236}">
                  <a16:creationId xmlns:a16="http://schemas.microsoft.com/office/drawing/2014/main" xmlns="" id="{C9610F54-3B53-40DD-90A7-6BA0FA6654F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754348" y="5442211"/>
              <a:ext cx="58953" cy="50540"/>
            </a:xfrm>
            <a:custGeom>
              <a:avLst/>
              <a:gdLst/>
              <a:ahLst/>
              <a:cxnLst/>
              <a:rect l="0" t="0" r="0" b="0"/>
              <a:pathLst>
                <a:path w="58953" h="50540">
                  <a:moveTo>
                    <a:pt x="20852" y="6089"/>
                  </a:moveTo>
                  <a:lnTo>
                    <a:pt x="20852" y="6089"/>
                  </a:lnTo>
                  <a:lnTo>
                    <a:pt x="20852" y="622"/>
                  </a:lnTo>
                  <a:lnTo>
                    <a:pt x="20146" y="327"/>
                  </a:lnTo>
                  <a:lnTo>
                    <a:pt x="17481" y="0"/>
                  </a:lnTo>
                  <a:lnTo>
                    <a:pt x="15783" y="1325"/>
                  </a:lnTo>
                  <a:lnTo>
                    <a:pt x="5925" y="17439"/>
                  </a:lnTo>
                  <a:lnTo>
                    <a:pt x="3023" y="29599"/>
                  </a:lnTo>
                  <a:lnTo>
                    <a:pt x="3322" y="32346"/>
                  </a:lnTo>
                  <a:lnTo>
                    <a:pt x="4227" y="34177"/>
                  </a:lnTo>
                  <a:lnTo>
                    <a:pt x="5535" y="35398"/>
                  </a:lnTo>
                  <a:lnTo>
                    <a:pt x="10752" y="36754"/>
                  </a:lnTo>
                  <a:lnTo>
                    <a:pt x="14118" y="37115"/>
                  </a:lnTo>
                  <a:lnTo>
                    <a:pt x="17774" y="35240"/>
                  </a:lnTo>
                  <a:lnTo>
                    <a:pt x="25599" y="27511"/>
                  </a:lnTo>
                  <a:lnTo>
                    <a:pt x="30017" y="18903"/>
                  </a:lnTo>
                  <a:lnTo>
                    <a:pt x="31196" y="14632"/>
                  </a:lnTo>
                  <a:lnTo>
                    <a:pt x="31275" y="11078"/>
                  </a:lnTo>
                  <a:lnTo>
                    <a:pt x="29482" y="5249"/>
                  </a:lnTo>
                  <a:lnTo>
                    <a:pt x="26606" y="4823"/>
                  </a:lnTo>
                  <a:lnTo>
                    <a:pt x="17765" y="8113"/>
                  </a:lnTo>
                  <a:lnTo>
                    <a:pt x="10543" y="14279"/>
                  </a:lnTo>
                  <a:lnTo>
                    <a:pt x="4981" y="22429"/>
                  </a:lnTo>
                  <a:lnTo>
                    <a:pt x="158" y="33106"/>
                  </a:lnTo>
                  <a:lnTo>
                    <a:pt x="0" y="37506"/>
                  </a:lnTo>
                  <a:lnTo>
                    <a:pt x="1306" y="41145"/>
                  </a:lnTo>
                  <a:lnTo>
                    <a:pt x="3588" y="44277"/>
                  </a:lnTo>
                  <a:lnTo>
                    <a:pt x="6520" y="45659"/>
                  </a:lnTo>
                  <a:lnTo>
                    <a:pt x="13541" y="45313"/>
                  </a:lnTo>
                  <a:lnTo>
                    <a:pt x="33206" y="39342"/>
                  </a:lnTo>
                  <a:lnTo>
                    <a:pt x="44395" y="32662"/>
                  </a:lnTo>
                  <a:lnTo>
                    <a:pt x="44308" y="33683"/>
                  </a:lnTo>
                  <a:lnTo>
                    <a:pt x="40115" y="43696"/>
                  </a:lnTo>
                  <a:lnTo>
                    <a:pt x="46707" y="40672"/>
                  </a:lnTo>
                  <a:lnTo>
                    <a:pt x="48672" y="38316"/>
                  </a:lnTo>
                  <a:lnTo>
                    <a:pt x="51437" y="28966"/>
                  </a:lnTo>
                  <a:lnTo>
                    <a:pt x="52084" y="23782"/>
                  </a:lnTo>
                  <a:lnTo>
                    <a:pt x="51551" y="22823"/>
                  </a:lnTo>
                  <a:lnTo>
                    <a:pt x="50490" y="22890"/>
                  </a:lnTo>
                  <a:lnTo>
                    <a:pt x="45626" y="26354"/>
                  </a:lnTo>
                  <a:lnTo>
                    <a:pt x="43718" y="28066"/>
                  </a:lnTo>
                  <a:lnTo>
                    <a:pt x="41598" y="33731"/>
                  </a:lnTo>
                  <a:lnTo>
                    <a:pt x="41033" y="37217"/>
                  </a:lnTo>
                  <a:lnTo>
                    <a:pt x="42772" y="40246"/>
                  </a:lnTo>
                  <a:lnTo>
                    <a:pt x="58952" y="505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451">
            <a:extLst>
              <a:ext uri="{FF2B5EF4-FFF2-40B4-BE49-F238E27FC236}">
                <a16:creationId xmlns:a16="http://schemas.microsoft.com/office/drawing/2014/main" xmlns="" id="{8E68EFA1-6B8C-4F48-B085-4AACBED1622B}"/>
              </a:ext>
            </a:extLst>
          </p:cNvPr>
          <p:cNvGrpSpPr/>
          <p:nvPr/>
        </p:nvGrpSpPr>
        <p:grpSpPr>
          <a:xfrm>
            <a:off x="8547100" y="5214494"/>
            <a:ext cx="571501" cy="329057"/>
            <a:chOff x="8547100" y="5214494"/>
            <a:chExt cx="571501" cy="329057"/>
          </a:xfrm>
        </p:grpSpPr>
        <p:sp>
          <p:nvSpPr>
            <p:cNvPr id="109" name="SMARTInkShape-2247">
              <a:extLst>
                <a:ext uri="{FF2B5EF4-FFF2-40B4-BE49-F238E27FC236}">
                  <a16:creationId xmlns:a16="http://schemas.microsoft.com/office/drawing/2014/main" xmlns="" id="{66C8391D-0253-4DFC-9DC4-4CCCD22FB032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017000" y="5473700"/>
              <a:ext cx="101601" cy="57151"/>
            </a:xfrm>
            <a:custGeom>
              <a:avLst/>
              <a:gdLst/>
              <a:ahLst/>
              <a:cxnLst/>
              <a:rect l="0" t="0" r="0" b="0"/>
              <a:pathLst>
                <a:path w="101601" h="57151">
                  <a:moveTo>
                    <a:pt x="101600" y="0"/>
                  </a:moveTo>
                  <a:lnTo>
                    <a:pt x="101600" y="0"/>
                  </a:lnTo>
                  <a:lnTo>
                    <a:pt x="88639" y="10845"/>
                  </a:lnTo>
                  <a:lnTo>
                    <a:pt x="44477" y="3452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248">
              <a:extLst>
                <a:ext uri="{FF2B5EF4-FFF2-40B4-BE49-F238E27FC236}">
                  <a16:creationId xmlns:a16="http://schemas.microsoft.com/office/drawing/2014/main" xmlns="" id="{F1B2751A-1552-4884-823C-D7158A76B36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896350" y="5454650"/>
              <a:ext cx="50801" cy="25401"/>
            </a:xfrm>
            <a:custGeom>
              <a:avLst/>
              <a:gdLst/>
              <a:ahLst/>
              <a:cxnLst/>
              <a:rect l="0" t="0" r="0" b="0"/>
              <a:pathLst>
                <a:path w="50801" h="25401">
                  <a:moveTo>
                    <a:pt x="50800" y="0"/>
                  </a:moveTo>
                  <a:lnTo>
                    <a:pt x="50800" y="0"/>
                  </a:lnTo>
                  <a:lnTo>
                    <a:pt x="44058" y="0"/>
                  </a:lnTo>
                  <a:lnTo>
                    <a:pt x="24068" y="10139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249">
              <a:extLst>
                <a:ext uri="{FF2B5EF4-FFF2-40B4-BE49-F238E27FC236}">
                  <a16:creationId xmlns:a16="http://schemas.microsoft.com/office/drawing/2014/main" xmlns="" id="{66101037-5465-4829-8720-AF6DBF07D40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743950" y="5403850"/>
              <a:ext cx="184151" cy="101601"/>
            </a:xfrm>
            <a:custGeom>
              <a:avLst/>
              <a:gdLst/>
              <a:ahLst/>
              <a:cxnLst/>
              <a:rect l="0" t="0" r="0" b="0"/>
              <a:pathLst>
                <a:path w="184151" h="101601">
                  <a:moveTo>
                    <a:pt x="184150" y="0"/>
                  </a:moveTo>
                  <a:lnTo>
                    <a:pt x="184150" y="0"/>
                  </a:lnTo>
                  <a:lnTo>
                    <a:pt x="170666" y="0"/>
                  </a:lnTo>
                  <a:lnTo>
                    <a:pt x="124205" y="20278"/>
                  </a:lnTo>
                  <a:lnTo>
                    <a:pt x="91185" y="35353"/>
                  </a:lnTo>
                  <a:lnTo>
                    <a:pt x="43637" y="63078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250">
              <a:extLst>
                <a:ext uri="{FF2B5EF4-FFF2-40B4-BE49-F238E27FC236}">
                  <a16:creationId xmlns:a16="http://schemas.microsoft.com/office/drawing/2014/main" xmlns="" id="{8129D982-77A4-4073-B8AC-CC3B19E2006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655050" y="5334000"/>
              <a:ext cx="241301" cy="165101"/>
            </a:xfrm>
            <a:custGeom>
              <a:avLst/>
              <a:gdLst/>
              <a:ahLst/>
              <a:cxnLst/>
              <a:rect l="0" t="0" r="0" b="0"/>
              <a:pathLst>
                <a:path w="241301" h="165101">
                  <a:moveTo>
                    <a:pt x="241300" y="0"/>
                  </a:moveTo>
                  <a:lnTo>
                    <a:pt x="241300" y="0"/>
                  </a:lnTo>
                  <a:lnTo>
                    <a:pt x="202999" y="17578"/>
                  </a:lnTo>
                  <a:lnTo>
                    <a:pt x="159396" y="41427"/>
                  </a:lnTo>
                  <a:lnTo>
                    <a:pt x="125170" y="61451"/>
                  </a:lnTo>
                  <a:lnTo>
                    <a:pt x="91144" y="84462"/>
                  </a:lnTo>
                  <a:lnTo>
                    <a:pt x="43625" y="117845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251">
              <a:extLst>
                <a:ext uri="{FF2B5EF4-FFF2-40B4-BE49-F238E27FC236}">
                  <a16:creationId xmlns:a16="http://schemas.microsoft.com/office/drawing/2014/main" xmlns="" id="{D000D7AB-CBB6-4F6A-8941-C8DD853C64E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572500" y="5327650"/>
              <a:ext cx="152401" cy="158751"/>
            </a:xfrm>
            <a:custGeom>
              <a:avLst/>
              <a:gdLst/>
              <a:ahLst/>
              <a:cxnLst/>
              <a:rect l="0" t="0" r="0" b="0"/>
              <a:pathLst>
                <a:path w="152401" h="158751">
                  <a:moveTo>
                    <a:pt x="152400" y="0"/>
                  </a:moveTo>
                  <a:lnTo>
                    <a:pt x="152400" y="0"/>
                  </a:lnTo>
                  <a:lnTo>
                    <a:pt x="143562" y="0"/>
                  </a:lnTo>
                  <a:lnTo>
                    <a:pt x="103412" y="36628"/>
                  </a:lnTo>
                  <a:lnTo>
                    <a:pt x="57664" y="83514"/>
                  </a:lnTo>
                  <a:lnTo>
                    <a:pt x="21868" y="129777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252">
              <a:extLst>
                <a:ext uri="{FF2B5EF4-FFF2-40B4-BE49-F238E27FC236}">
                  <a16:creationId xmlns:a16="http://schemas.microsoft.com/office/drawing/2014/main" xmlns="" id="{4112FA27-8F18-449C-B0CF-814E5F5A180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547100" y="5214494"/>
              <a:ext cx="25220" cy="329057"/>
            </a:xfrm>
            <a:custGeom>
              <a:avLst/>
              <a:gdLst/>
              <a:ahLst/>
              <a:cxnLst/>
              <a:rect l="0" t="0" r="0" b="0"/>
              <a:pathLst>
                <a:path w="25220" h="329057">
                  <a:moveTo>
                    <a:pt x="0" y="11556"/>
                  </a:moveTo>
                  <a:lnTo>
                    <a:pt x="0" y="11556"/>
                  </a:lnTo>
                  <a:lnTo>
                    <a:pt x="3370" y="8185"/>
                  </a:lnTo>
                  <a:lnTo>
                    <a:pt x="5026" y="4648"/>
                  </a:lnTo>
                  <a:lnTo>
                    <a:pt x="5467" y="2718"/>
                  </a:lnTo>
                  <a:lnTo>
                    <a:pt x="6467" y="1430"/>
                  </a:lnTo>
                  <a:lnTo>
                    <a:pt x="9459" y="0"/>
                  </a:lnTo>
                  <a:lnTo>
                    <a:pt x="11245" y="1030"/>
                  </a:lnTo>
                  <a:lnTo>
                    <a:pt x="15110" y="5937"/>
                  </a:lnTo>
                  <a:lnTo>
                    <a:pt x="17299" y="12822"/>
                  </a:lnTo>
                  <a:lnTo>
                    <a:pt x="22319" y="58940"/>
                  </a:lnTo>
                  <a:lnTo>
                    <a:pt x="24792" y="98632"/>
                  </a:lnTo>
                  <a:lnTo>
                    <a:pt x="25219" y="139113"/>
                  </a:lnTo>
                  <a:lnTo>
                    <a:pt x="24641" y="185836"/>
                  </a:lnTo>
                  <a:lnTo>
                    <a:pt x="20314" y="229862"/>
                  </a:lnTo>
                  <a:lnTo>
                    <a:pt x="12531" y="275178"/>
                  </a:lnTo>
                  <a:lnTo>
                    <a:pt x="6711" y="319666"/>
                  </a:lnTo>
                  <a:lnTo>
                    <a:pt x="7296" y="322796"/>
                  </a:lnTo>
                  <a:lnTo>
                    <a:pt x="8392" y="324882"/>
                  </a:lnTo>
                  <a:lnTo>
                    <a:pt x="12700" y="329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452">
            <a:extLst>
              <a:ext uri="{FF2B5EF4-FFF2-40B4-BE49-F238E27FC236}">
                <a16:creationId xmlns:a16="http://schemas.microsoft.com/office/drawing/2014/main" xmlns="" id="{B80B1098-FAC7-4389-AACD-EB6DE5F4FF3C}"/>
              </a:ext>
            </a:extLst>
          </p:cNvPr>
          <p:cNvGrpSpPr/>
          <p:nvPr/>
        </p:nvGrpSpPr>
        <p:grpSpPr>
          <a:xfrm>
            <a:off x="4311650" y="5238750"/>
            <a:ext cx="495301" cy="279401"/>
            <a:chOff x="4311650" y="5238750"/>
            <a:chExt cx="495301" cy="279401"/>
          </a:xfrm>
        </p:grpSpPr>
        <p:sp>
          <p:nvSpPr>
            <p:cNvPr id="116" name="SMARTInkShape-2253">
              <a:extLst>
                <a:ext uri="{FF2B5EF4-FFF2-40B4-BE49-F238E27FC236}">
                  <a16:creationId xmlns:a16="http://schemas.microsoft.com/office/drawing/2014/main" xmlns="" id="{370DA4B5-297D-420C-8BF0-1D637C64741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610100" y="5346700"/>
              <a:ext cx="196851" cy="171451"/>
            </a:xfrm>
            <a:custGeom>
              <a:avLst/>
              <a:gdLst/>
              <a:ahLst/>
              <a:cxnLst/>
              <a:rect l="0" t="0" r="0" b="0"/>
              <a:pathLst>
                <a:path w="196851" h="171451">
                  <a:moveTo>
                    <a:pt x="196850" y="0"/>
                  </a:moveTo>
                  <a:lnTo>
                    <a:pt x="196850" y="0"/>
                  </a:lnTo>
                  <a:lnTo>
                    <a:pt x="177898" y="27789"/>
                  </a:lnTo>
                  <a:lnTo>
                    <a:pt x="131811" y="69852"/>
                  </a:lnTo>
                  <a:lnTo>
                    <a:pt x="109041" y="88196"/>
                  </a:lnTo>
                  <a:lnTo>
                    <a:pt x="83277" y="108186"/>
                  </a:lnTo>
                  <a:lnTo>
                    <a:pt x="37012" y="143332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254">
              <a:extLst>
                <a:ext uri="{FF2B5EF4-FFF2-40B4-BE49-F238E27FC236}">
                  <a16:creationId xmlns:a16="http://schemas.microsoft.com/office/drawing/2014/main" xmlns="" id="{1D9A0ABE-E410-45D6-91EA-B494E025643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508500" y="5276850"/>
              <a:ext cx="158751" cy="127001"/>
            </a:xfrm>
            <a:custGeom>
              <a:avLst/>
              <a:gdLst/>
              <a:ahLst/>
              <a:cxnLst/>
              <a:rect l="0" t="0" r="0" b="0"/>
              <a:pathLst>
                <a:path w="158751" h="127001">
                  <a:moveTo>
                    <a:pt x="158750" y="0"/>
                  </a:moveTo>
                  <a:lnTo>
                    <a:pt x="158750" y="0"/>
                  </a:lnTo>
                  <a:lnTo>
                    <a:pt x="158750" y="3371"/>
                  </a:lnTo>
                  <a:lnTo>
                    <a:pt x="119831" y="36087"/>
                  </a:lnTo>
                  <a:lnTo>
                    <a:pt x="84303" y="64016"/>
                  </a:lnTo>
                  <a:lnTo>
                    <a:pt x="42642" y="95244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255">
              <a:extLst>
                <a:ext uri="{FF2B5EF4-FFF2-40B4-BE49-F238E27FC236}">
                  <a16:creationId xmlns:a16="http://schemas.microsoft.com/office/drawing/2014/main" xmlns="" id="{D3E95D47-3377-4BD5-9996-3AE0127EBA0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311650" y="5283200"/>
              <a:ext cx="254001" cy="165101"/>
            </a:xfrm>
            <a:custGeom>
              <a:avLst/>
              <a:gdLst/>
              <a:ahLst/>
              <a:cxnLst/>
              <a:rect l="0" t="0" r="0" b="0"/>
              <a:pathLst>
                <a:path w="254001" h="165101">
                  <a:moveTo>
                    <a:pt x="254000" y="0"/>
                  </a:moveTo>
                  <a:lnTo>
                    <a:pt x="254000" y="0"/>
                  </a:lnTo>
                  <a:lnTo>
                    <a:pt x="220761" y="17326"/>
                  </a:lnTo>
                  <a:lnTo>
                    <a:pt x="187486" y="36628"/>
                  </a:lnTo>
                  <a:lnTo>
                    <a:pt x="143534" y="64962"/>
                  </a:lnTo>
                  <a:lnTo>
                    <a:pt x="118973" y="81408"/>
                  </a:lnTo>
                  <a:lnTo>
                    <a:pt x="94837" y="98017"/>
                  </a:lnTo>
                  <a:lnTo>
                    <a:pt x="47324" y="131522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256">
              <a:extLst>
                <a:ext uri="{FF2B5EF4-FFF2-40B4-BE49-F238E27FC236}">
                  <a16:creationId xmlns:a16="http://schemas.microsoft.com/office/drawing/2014/main" xmlns="" id="{4FB1402F-E91C-4BED-BA2B-4AC999B3FF5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794250" y="5238750"/>
              <a:ext cx="11233" cy="203201"/>
            </a:xfrm>
            <a:custGeom>
              <a:avLst/>
              <a:gdLst/>
              <a:ahLst/>
              <a:cxnLst/>
              <a:rect l="0" t="0" r="0" b="0"/>
              <a:pathLst>
                <a:path w="11233" h="203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7526"/>
                  </a:lnTo>
                  <a:lnTo>
                    <a:pt x="10126" y="22395"/>
                  </a:lnTo>
                  <a:lnTo>
                    <a:pt x="11232" y="59944"/>
                  </a:lnTo>
                  <a:lnTo>
                    <a:pt x="8990" y="92964"/>
                  </a:lnTo>
                  <a:lnTo>
                    <a:pt x="5642" y="126925"/>
                  </a:lnTo>
                  <a:lnTo>
                    <a:pt x="1672" y="170252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453">
            <a:extLst>
              <a:ext uri="{FF2B5EF4-FFF2-40B4-BE49-F238E27FC236}">
                <a16:creationId xmlns:a16="http://schemas.microsoft.com/office/drawing/2014/main" xmlns="" id="{327381B2-592E-447B-A5F8-018CD6AC9EA2}"/>
              </a:ext>
            </a:extLst>
          </p:cNvPr>
          <p:cNvGrpSpPr/>
          <p:nvPr/>
        </p:nvGrpSpPr>
        <p:grpSpPr>
          <a:xfrm>
            <a:off x="3905250" y="5289550"/>
            <a:ext cx="501651" cy="273051"/>
            <a:chOff x="3905250" y="5289550"/>
            <a:chExt cx="501651" cy="273051"/>
          </a:xfrm>
        </p:grpSpPr>
        <p:sp>
          <p:nvSpPr>
            <p:cNvPr id="121" name="SMARTInkShape-2257">
              <a:extLst>
                <a:ext uri="{FF2B5EF4-FFF2-40B4-BE49-F238E27FC236}">
                  <a16:creationId xmlns:a16="http://schemas.microsoft.com/office/drawing/2014/main" xmlns="" id="{91CF5B13-12BA-4017-8095-90353C9DB06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127500" y="5289550"/>
              <a:ext cx="279401" cy="203201"/>
            </a:xfrm>
            <a:custGeom>
              <a:avLst/>
              <a:gdLst/>
              <a:ahLst/>
              <a:cxnLst/>
              <a:rect l="0" t="0" r="0" b="0"/>
              <a:pathLst>
                <a:path w="279401" h="203201">
                  <a:moveTo>
                    <a:pt x="279400" y="0"/>
                  </a:moveTo>
                  <a:lnTo>
                    <a:pt x="279400" y="0"/>
                  </a:lnTo>
                  <a:lnTo>
                    <a:pt x="244244" y="26367"/>
                  </a:lnTo>
                  <a:lnTo>
                    <a:pt x="212269" y="49819"/>
                  </a:lnTo>
                  <a:lnTo>
                    <a:pt x="167484" y="81408"/>
                  </a:lnTo>
                  <a:lnTo>
                    <a:pt x="120769" y="114733"/>
                  </a:lnTo>
                  <a:lnTo>
                    <a:pt x="76253" y="146948"/>
                  </a:lnTo>
                  <a:lnTo>
                    <a:pt x="37653" y="175377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258">
              <a:extLst>
                <a:ext uri="{FF2B5EF4-FFF2-40B4-BE49-F238E27FC236}">
                  <a16:creationId xmlns:a16="http://schemas.microsoft.com/office/drawing/2014/main" xmlns="" id="{5CB2390B-35A8-4D9C-8ADD-EE31C3801A1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905250" y="5308600"/>
              <a:ext cx="234951" cy="254001"/>
            </a:xfrm>
            <a:custGeom>
              <a:avLst/>
              <a:gdLst/>
              <a:ahLst/>
              <a:cxnLst/>
              <a:rect l="0" t="0" r="0" b="0"/>
              <a:pathLst>
                <a:path w="234951" h="254001">
                  <a:moveTo>
                    <a:pt x="234950" y="0"/>
                  </a:moveTo>
                  <a:lnTo>
                    <a:pt x="234950" y="0"/>
                  </a:lnTo>
                  <a:lnTo>
                    <a:pt x="189516" y="21669"/>
                  </a:lnTo>
                  <a:lnTo>
                    <a:pt x="143190" y="66657"/>
                  </a:lnTo>
                  <a:lnTo>
                    <a:pt x="113264" y="99475"/>
                  </a:lnTo>
                  <a:lnTo>
                    <a:pt x="83030" y="135228"/>
                  </a:lnTo>
                  <a:lnTo>
                    <a:pt x="54541" y="170874"/>
                  </a:lnTo>
                  <a:lnTo>
                    <a:pt x="21491" y="215886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" name="SMARTInkShape-2259">
            <a:extLst>
              <a:ext uri="{FF2B5EF4-FFF2-40B4-BE49-F238E27FC236}">
                <a16:creationId xmlns:a16="http://schemas.microsoft.com/office/drawing/2014/main" xmlns="" id="{BF510CAB-EC83-4FE4-8683-C10199BAB1D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828060" y="4948072"/>
            <a:ext cx="588199" cy="493540"/>
          </a:xfrm>
          <a:custGeom>
            <a:avLst/>
            <a:gdLst/>
            <a:ahLst/>
            <a:cxnLst/>
            <a:rect l="0" t="0" r="0" b="0"/>
            <a:pathLst>
              <a:path w="588199" h="493540">
                <a:moveTo>
                  <a:pt x="30190" y="481178"/>
                </a:moveTo>
                <a:lnTo>
                  <a:pt x="30190" y="481178"/>
                </a:lnTo>
                <a:lnTo>
                  <a:pt x="6340" y="492161"/>
                </a:lnTo>
                <a:lnTo>
                  <a:pt x="0" y="493539"/>
                </a:lnTo>
                <a:lnTo>
                  <a:pt x="185" y="492946"/>
                </a:lnTo>
                <a:lnTo>
                  <a:pt x="32708" y="454633"/>
                </a:lnTo>
                <a:lnTo>
                  <a:pt x="74680" y="409813"/>
                </a:lnTo>
                <a:lnTo>
                  <a:pt x="111347" y="371143"/>
                </a:lnTo>
                <a:lnTo>
                  <a:pt x="155865" y="328087"/>
                </a:lnTo>
                <a:lnTo>
                  <a:pt x="181002" y="305739"/>
                </a:lnTo>
                <a:lnTo>
                  <a:pt x="207637" y="283080"/>
                </a:lnTo>
                <a:lnTo>
                  <a:pt x="235271" y="260212"/>
                </a:lnTo>
                <a:lnTo>
                  <a:pt x="262866" y="238618"/>
                </a:lnTo>
                <a:lnTo>
                  <a:pt x="290435" y="217871"/>
                </a:lnTo>
                <a:lnTo>
                  <a:pt x="317986" y="197690"/>
                </a:lnTo>
                <a:lnTo>
                  <a:pt x="363651" y="163978"/>
                </a:lnTo>
                <a:lnTo>
                  <a:pt x="401351" y="137000"/>
                </a:lnTo>
                <a:lnTo>
                  <a:pt x="446374" y="110618"/>
                </a:lnTo>
                <a:lnTo>
                  <a:pt x="491987" y="90586"/>
                </a:lnTo>
                <a:lnTo>
                  <a:pt x="508680" y="82996"/>
                </a:lnTo>
                <a:lnTo>
                  <a:pt x="510050" y="83079"/>
                </a:lnTo>
                <a:lnTo>
                  <a:pt x="510963" y="83840"/>
                </a:lnTo>
                <a:lnTo>
                  <a:pt x="511572" y="85053"/>
                </a:lnTo>
                <a:lnTo>
                  <a:pt x="511272" y="85861"/>
                </a:lnTo>
                <a:lnTo>
                  <a:pt x="510368" y="86400"/>
                </a:lnTo>
                <a:lnTo>
                  <a:pt x="507216" y="87265"/>
                </a:lnTo>
                <a:lnTo>
                  <a:pt x="470486" y="39943"/>
                </a:lnTo>
                <a:lnTo>
                  <a:pt x="439000" y="17697"/>
                </a:lnTo>
                <a:lnTo>
                  <a:pt x="420370" y="8320"/>
                </a:lnTo>
                <a:lnTo>
                  <a:pt x="415270" y="3378"/>
                </a:lnTo>
                <a:lnTo>
                  <a:pt x="416027" y="1777"/>
                </a:lnTo>
                <a:lnTo>
                  <a:pt x="422512" y="0"/>
                </a:lnTo>
                <a:lnTo>
                  <a:pt x="460542" y="4634"/>
                </a:lnTo>
                <a:lnTo>
                  <a:pt x="503501" y="14562"/>
                </a:lnTo>
                <a:lnTo>
                  <a:pt x="542258" y="27146"/>
                </a:lnTo>
                <a:lnTo>
                  <a:pt x="562811" y="38086"/>
                </a:lnTo>
                <a:lnTo>
                  <a:pt x="577589" y="55648"/>
                </a:lnTo>
                <a:lnTo>
                  <a:pt x="583506" y="66258"/>
                </a:lnTo>
                <a:lnTo>
                  <a:pt x="588198" y="93099"/>
                </a:lnTo>
                <a:lnTo>
                  <a:pt x="584992" y="138062"/>
                </a:lnTo>
                <a:lnTo>
                  <a:pt x="576987" y="178901"/>
                </a:lnTo>
                <a:lnTo>
                  <a:pt x="573910" y="209581"/>
                </a:lnTo>
                <a:lnTo>
                  <a:pt x="576290" y="23352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SMARTInkShape-Group455">
            <a:extLst>
              <a:ext uri="{FF2B5EF4-FFF2-40B4-BE49-F238E27FC236}">
                <a16:creationId xmlns:a16="http://schemas.microsoft.com/office/drawing/2014/main" xmlns="" id="{ACEEEE1C-E7D0-4E5C-8D20-2388CA7A5D59}"/>
              </a:ext>
            </a:extLst>
          </p:cNvPr>
          <p:cNvGrpSpPr/>
          <p:nvPr/>
        </p:nvGrpSpPr>
        <p:grpSpPr>
          <a:xfrm>
            <a:off x="9721850" y="4608484"/>
            <a:ext cx="577851" cy="384645"/>
            <a:chOff x="9721850" y="4608484"/>
            <a:chExt cx="577851" cy="384645"/>
          </a:xfrm>
        </p:grpSpPr>
        <p:sp>
          <p:nvSpPr>
            <p:cNvPr id="125" name="SMARTInkShape-2260">
              <a:extLst>
                <a:ext uri="{FF2B5EF4-FFF2-40B4-BE49-F238E27FC236}">
                  <a16:creationId xmlns:a16="http://schemas.microsoft.com/office/drawing/2014/main" xmlns="" id="{5B65F19C-82F1-4AE1-B25E-1210E6D8340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106923" y="4608484"/>
              <a:ext cx="192778" cy="336737"/>
            </a:xfrm>
            <a:custGeom>
              <a:avLst/>
              <a:gdLst/>
              <a:ahLst/>
              <a:cxnLst/>
              <a:rect l="0" t="0" r="0" b="0"/>
              <a:pathLst>
                <a:path w="192778" h="336737">
                  <a:moveTo>
                    <a:pt x="84827" y="192116"/>
                  </a:moveTo>
                  <a:lnTo>
                    <a:pt x="84827" y="192116"/>
                  </a:lnTo>
                  <a:lnTo>
                    <a:pt x="78084" y="188745"/>
                  </a:lnTo>
                  <a:lnTo>
                    <a:pt x="60408" y="186649"/>
                  </a:lnTo>
                  <a:lnTo>
                    <a:pt x="45281" y="191803"/>
                  </a:lnTo>
                  <a:lnTo>
                    <a:pt x="29150" y="202560"/>
                  </a:lnTo>
                  <a:lnTo>
                    <a:pt x="12574" y="219100"/>
                  </a:lnTo>
                  <a:lnTo>
                    <a:pt x="3326" y="241974"/>
                  </a:lnTo>
                  <a:lnTo>
                    <a:pt x="0" y="278855"/>
                  </a:lnTo>
                  <a:lnTo>
                    <a:pt x="760" y="290159"/>
                  </a:lnTo>
                  <a:lnTo>
                    <a:pt x="9128" y="310245"/>
                  </a:lnTo>
                  <a:lnTo>
                    <a:pt x="22255" y="326462"/>
                  </a:lnTo>
                  <a:lnTo>
                    <a:pt x="37497" y="336021"/>
                  </a:lnTo>
                  <a:lnTo>
                    <a:pt x="46218" y="336736"/>
                  </a:lnTo>
                  <a:lnTo>
                    <a:pt x="65315" y="331887"/>
                  </a:lnTo>
                  <a:lnTo>
                    <a:pt x="95901" y="307142"/>
                  </a:lnTo>
                  <a:lnTo>
                    <a:pt x="113032" y="277341"/>
                  </a:lnTo>
                  <a:lnTo>
                    <a:pt x="125585" y="236344"/>
                  </a:lnTo>
                  <a:lnTo>
                    <a:pt x="128931" y="209607"/>
                  </a:lnTo>
                  <a:lnTo>
                    <a:pt x="131164" y="180493"/>
                  </a:lnTo>
                  <a:lnTo>
                    <a:pt x="131946" y="151206"/>
                  </a:lnTo>
                  <a:lnTo>
                    <a:pt x="131761" y="121804"/>
                  </a:lnTo>
                  <a:lnTo>
                    <a:pt x="130933" y="92324"/>
                  </a:lnTo>
                  <a:lnTo>
                    <a:pt x="124369" y="48281"/>
                  </a:lnTo>
                  <a:lnTo>
                    <a:pt x="113690" y="18122"/>
                  </a:lnTo>
                  <a:lnTo>
                    <a:pt x="99536" y="2367"/>
                  </a:lnTo>
                  <a:lnTo>
                    <a:pt x="92516" y="0"/>
                  </a:lnTo>
                  <a:lnTo>
                    <a:pt x="85720" y="538"/>
                  </a:lnTo>
                  <a:lnTo>
                    <a:pt x="79072" y="3014"/>
                  </a:lnTo>
                  <a:lnTo>
                    <a:pt x="67922" y="20817"/>
                  </a:lnTo>
                  <a:lnTo>
                    <a:pt x="62973" y="33467"/>
                  </a:lnTo>
                  <a:lnTo>
                    <a:pt x="61239" y="73863"/>
                  </a:lnTo>
                  <a:lnTo>
                    <a:pt x="62752" y="98464"/>
                  </a:lnTo>
                  <a:lnTo>
                    <a:pt x="67287" y="122626"/>
                  </a:lnTo>
                  <a:lnTo>
                    <a:pt x="81735" y="170168"/>
                  </a:lnTo>
                  <a:lnTo>
                    <a:pt x="103678" y="213405"/>
                  </a:lnTo>
                  <a:lnTo>
                    <a:pt x="130599" y="251672"/>
                  </a:lnTo>
                  <a:lnTo>
                    <a:pt x="171845" y="292782"/>
                  </a:lnTo>
                  <a:lnTo>
                    <a:pt x="192777" y="3127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261">
              <a:extLst>
                <a:ext uri="{FF2B5EF4-FFF2-40B4-BE49-F238E27FC236}">
                  <a16:creationId xmlns:a16="http://schemas.microsoft.com/office/drawing/2014/main" xmlns="" id="{C15D03C3-E25A-4517-AE19-E7F1F6044D8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907184" y="4830462"/>
              <a:ext cx="132167" cy="103489"/>
            </a:xfrm>
            <a:custGeom>
              <a:avLst/>
              <a:gdLst/>
              <a:ahLst/>
              <a:cxnLst/>
              <a:rect l="0" t="0" r="0" b="0"/>
              <a:pathLst>
                <a:path w="132167" h="103489">
                  <a:moveTo>
                    <a:pt x="81366" y="27288"/>
                  </a:moveTo>
                  <a:lnTo>
                    <a:pt x="81366" y="27288"/>
                  </a:lnTo>
                  <a:lnTo>
                    <a:pt x="84736" y="23917"/>
                  </a:lnTo>
                  <a:lnTo>
                    <a:pt x="85025" y="21513"/>
                  </a:lnTo>
                  <a:lnTo>
                    <a:pt x="83462" y="15079"/>
                  </a:lnTo>
                  <a:lnTo>
                    <a:pt x="76653" y="9396"/>
                  </a:lnTo>
                  <a:lnTo>
                    <a:pt x="55034" y="0"/>
                  </a:lnTo>
                  <a:lnTo>
                    <a:pt x="40970" y="1284"/>
                  </a:lnTo>
                  <a:lnTo>
                    <a:pt x="26019" y="7264"/>
                  </a:lnTo>
                  <a:lnTo>
                    <a:pt x="12318" y="16977"/>
                  </a:lnTo>
                  <a:lnTo>
                    <a:pt x="4816" y="32113"/>
                  </a:lnTo>
                  <a:lnTo>
                    <a:pt x="0" y="67203"/>
                  </a:lnTo>
                  <a:lnTo>
                    <a:pt x="1723" y="73653"/>
                  </a:lnTo>
                  <a:lnTo>
                    <a:pt x="4988" y="78659"/>
                  </a:lnTo>
                  <a:lnTo>
                    <a:pt x="9280" y="82702"/>
                  </a:lnTo>
                  <a:lnTo>
                    <a:pt x="14259" y="84692"/>
                  </a:lnTo>
                  <a:lnTo>
                    <a:pt x="25435" y="85021"/>
                  </a:lnTo>
                  <a:lnTo>
                    <a:pt x="43627" y="77869"/>
                  </a:lnTo>
                  <a:lnTo>
                    <a:pt x="69188" y="52503"/>
                  </a:lnTo>
                  <a:lnTo>
                    <a:pt x="71837" y="51859"/>
                  </a:lnTo>
                  <a:lnTo>
                    <a:pt x="74308" y="52841"/>
                  </a:lnTo>
                  <a:lnTo>
                    <a:pt x="76661" y="54906"/>
                  </a:lnTo>
                  <a:lnTo>
                    <a:pt x="93162" y="85190"/>
                  </a:lnTo>
                  <a:lnTo>
                    <a:pt x="106600" y="93710"/>
                  </a:lnTo>
                  <a:lnTo>
                    <a:pt x="132166" y="103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262">
              <a:extLst>
                <a:ext uri="{FF2B5EF4-FFF2-40B4-BE49-F238E27FC236}">
                  <a16:creationId xmlns:a16="http://schemas.microsoft.com/office/drawing/2014/main" xmlns="" id="{56C9002C-E6D8-49E0-A59C-79B109BBB62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721850" y="4658411"/>
              <a:ext cx="131719" cy="334718"/>
            </a:xfrm>
            <a:custGeom>
              <a:avLst/>
              <a:gdLst/>
              <a:ahLst/>
              <a:cxnLst/>
              <a:rect l="0" t="0" r="0" b="0"/>
              <a:pathLst>
                <a:path w="131719" h="334718">
                  <a:moveTo>
                    <a:pt x="0" y="8839"/>
                  </a:moveTo>
                  <a:lnTo>
                    <a:pt x="0" y="8839"/>
                  </a:lnTo>
                  <a:lnTo>
                    <a:pt x="0" y="0"/>
                  </a:lnTo>
                  <a:lnTo>
                    <a:pt x="705" y="830"/>
                  </a:lnTo>
                  <a:lnTo>
                    <a:pt x="5069" y="14933"/>
                  </a:lnTo>
                  <a:lnTo>
                    <a:pt x="10831" y="52664"/>
                  </a:lnTo>
                  <a:lnTo>
                    <a:pt x="14927" y="93228"/>
                  </a:lnTo>
                  <a:lnTo>
                    <a:pt x="17712" y="117309"/>
                  </a:lnTo>
                  <a:lnTo>
                    <a:pt x="20981" y="143241"/>
                  </a:lnTo>
                  <a:lnTo>
                    <a:pt x="24570" y="170407"/>
                  </a:lnTo>
                  <a:lnTo>
                    <a:pt x="27669" y="196279"/>
                  </a:lnTo>
                  <a:lnTo>
                    <a:pt x="30441" y="221288"/>
                  </a:lnTo>
                  <a:lnTo>
                    <a:pt x="34695" y="266243"/>
                  </a:lnTo>
                  <a:lnTo>
                    <a:pt x="37797" y="312531"/>
                  </a:lnTo>
                  <a:lnTo>
                    <a:pt x="42166" y="333615"/>
                  </a:lnTo>
                  <a:lnTo>
                    <a:pt x="42926" y="334717"/>
                  </a:lnTo>
                  <a:lnTo>
                    <a:pt x="43434" y="334041"/>
                  </a:lnTo>
                  <a:lnTo>
                    <a:pt x="51223" y="287659"/>
                  </a:lnTo>
                  <a:lnTo>
                    <a:pt x="59158" y="247380"/>
                  </a:lnTo>
                  <a:lnTo>
                    <a:pt x="67214" y="226335"/>
                  </a:lnTo>
                  <a:lnTo>
                    <a:pt x="77850" y="212278"/>
                  </a:lnTo>
                  <a:lnTo>
                    <a:pt x="87751" y="205089"/>
                  </a:lnTo>
                  <a:lnTo>
                    <a:pt x="92368" y="203172"/>
                  </a:lnTo>
                  <a:lnTo>
                    <a:pt x="96855" y="203306"/>
                  </a:lnTo>
                  <a:lnTo>
                    <a:pt x="105607" y="207217"/>
                  </a:lnTo>
                  <a:lnTo>
                    <a:pt x="118466" y="224094"/>
                  </a:lnTo>
                  <a:lnTo>
                    <a:pt x="127843" y="246969"/>
                  </a:lnTo>
                  <a:lnTo>
                    <a:pt x="131718" y="271621"/>
                  </a:lnTo>
                  <a:lnTo>
                    <a:pt x="126124" y="296799"/>
                  </a:lnTo>
                  <a:lnTo>
                    <a:pt x="115529" y="315392"/>
                  </a:lnTo>
                  <a:lnTo>
                    <a:pt x="105674" y="323355"/>
                  </a:lnTo>
                  <a:lnTo>
                    <a:pt x="100083" y="326467"/>
                  </a:lnTo>
                  <a:lnTo>
                    <a:pt x="94238" y="327129"/>
                  </a:lnTo>
                  <a:lnTo>
                    <a:pt x="59996" y="317837"/>
                  </a:lnTo>
                  <a:lnTo>
                    <a:pt x="42314" y="308141"/>
                  </a:lnTo>
                  <a:lnTo>
                    <a:pt x="39498" y="305034"/>
                  </a:lnTo>
                  <a:lnTo>
                    <a:pt x="38326" y="302258"/>
                  </a:lnTo>
                  <a:lnTo>
                    <a:pt x="38100" y="2945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456">
            <a:extLst>
              <a:ext uri="{FF2B5EF4-FFF2-40B4-BE49-F238E27FC236}">
                <a16:creationId xmlns:a16="http://schemas.microsoft.com/office/drawing/2014/main" xmlns="" id="{B67E1AA0-D404-4EE5-92CE-07CC64DA073F}"/>
              </a:ext>
            </a:extLst>
          </p:cNvPr>
          <p:cNvGrpSpPr/>
          <p:nvPr/>
        </p:nvGrpSpPr>
        <p:grpSpPr>
          <a:xfrm>
            <a:off x="3905250" y="4241800"/>
            <a:ext cx="577851" cy="1149351"/>
            <a:chOff x="3905250" y="4241800"/>
            <a:chExt cx="577851" cy="1149351"/>
          </a:xfrm>
        </p:grpSpPr>
        <p:sp>
          <p:nvSpPr>
            <p:cNvPr id="129" name="SMARTInkShape-2263">
              <a:extLst>
                <a:ext uri="{FF2B5EF4-FFF2-40B4-BE49-F238E27FC236}">
                  <a16:creationId xmlns:a16="http://schemas.microsoft.com/office/drawing/2014/main" xmlns="" id="{C802512F-FE4E-4106-87B3-6C07CD04E38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312365" y="4241800"/>
              <a:ext cx="170736" cy="292101"/>
            </a:xfrm>
            <a:custGeom>
              <a:avLst/>
              <a:gdLst/>
              <a:ahLst/>
              <a:cxnLst/>
              <a:rect l="0" t="0" r="0" b="0"/>
              <a:pathLst>
                <a:path w="170736" h="292101">
                  <a:moveTo>
                    <a:pt x="37385" y="0"/>
                  </a:moveTo>
                  <a:lnTo>
                    <a:pt x="37385" y="0"/>
                  </a:lnTo>
                  <a:lnTo>
                    <a:pt x="23901" y="0"/>
                  </a:lnTo>
                  <a:lnTo>
                    <a:pt x="11636" y="5644"/>
                  </a:lnTo>
                  <a:lnTo>
                    <a:pt x="5403" y="10113"/>
                  </a:lnTo>
                  <a:lnTo>
                    <a:pt x="1952" y="18736"/>
                  </a:lnTo>
                  <a:lnTo>
                    <a:pt x="0" y="43369"/>
                  </a:lnTo>
                  <a:lnTo>
                    <a:pt x="9010" y="80658"/>
                  </a:lnTo>
                  <a:lnTo>
                    <a:pt x="27596" y="124748"/>
                  </a:lnTo>
                  <a:lnTo>
                    <a:pt x="57023" y="170214"/>
                  </a:lnTo>
                  <a:lnTo>
                    <a:pt x="87506" y="210647"/>
                  </a:lnTo>
                  <a:lnTo>
                    <a:pt x="130552" y="257618"/>
                  </a:lnTo>
                  <a:lnTo>
                    <a:pt x="170735" y="292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264">
              <a:extLst>
                <a:ext uri="{FF2B5EF4-FFF2-40B4-BE49-F238E27FC236}">
                  <a16:creationId xmlns:a16="http://schemas.microsoft.com/office/drawing/2014/main" xmlns="" id="{9DB7A5E8-00A9-4265-8157-090E839320C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303956" y="4387850"/>
              <a:ext cx="105139" cy="211148"/>
            </a:xfrm>
            <a:custGeom>
              <a:avLst/>
              <a:gdLst/>
              <a:ahLst/>
              <a:cxnLst/>
              <a:rect l="0" t="0" r="0" b="0"/>
              <a:pathLst>
                <a:path w="105139" h="211148">
                  <a:moveTo>
                    <a:pt x="83894" y="107950"/>
                  </a:moveTo>
                  <a:lnTo>
                    <a:pt x="83894" y="107950"/>
                  </a:lnTo>
                  <a:lnTo>
                    <a:pt x="59475" y="111321"/>
                  </a:lnTo>
                  <a:lnTo>
                    <a:pt x="36364" y="126901"/>
                  </a:lnTo>
                  <a:lnTo>
                    <a:pt x="15013" y="149392"/>
                  </a:lnTo>
                  <a:lnTo>
                    <a:pt x="2023" y="177300"/>
                  </a:lnTo>
                  <a:lnTo>
                    <a:pt x="0" y="191925"/>
                  </a:lnTo>
                  <a:lnTo>
                    <a:pt x="448" y="197800"/>
                  </a:lnTo>
                  <a:lnTo>
                    <a:pt x="3568" y="202422"/>
                  </a:lnTo>
                  <a:lnTo>
                    <a:pt x="14562" y="209439"/>
                  </a:lnTo>
                  <a:lnTo>
                    <a:pt x="28855" y="211147"/>
                  </a:lnTo>
                  <a:lnTo>
                    <a:pt x="36618" y="210615"/>
                  </a:lnTo>
                  <a:lnTo>
                    <a:pt x="52770" y="202498"/>
                  </a:lnTo>
                  <a:lnTo>
                    <a:pt x="69356" y="187365"/>
                  </a:lnTo>
                  <a:lnTo>
                    <a:pt x="93149" y="149668"/>
                  </a:lnTo>
                  <a:lnTo>
                    <a:pt x="104705" y="116613"/>
                  </a:lnTo>
                  <a:lnTo>
                    <a:pt x="105138" y="73230"/>
                  </a:lnTo>
                  <a:lnTo>
                    <a:pt x="100391" y="32546"/>
                  </a:lnTo>
                  <a:lnTo>
                    <a:pt x="9659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265">
              <a:extLst>
                <a:ext uri="{FF2B5EF4-FFF2-40B4-BE49-F238E27FC236}">
                  <a16:creationId xmlns:a16="http://schemas.microsoft.com/office/drawing/2014/main" xmlns="" id="{66562ABB-4223-4AC3-9C0C-56C1308FE11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134157" y="4559300"/>
              <a:ext cx="139394" cy="109973"/>
            </a:xfrm>
            <a:custGeom>
              <a:avLst/>
              <a:gdLst/>
              <a:ahLst/>
              <a:cxnLst/>
              <a:rect l="0" t="0" r="0" b="0"/>
              <a:pathLst>
                <a:path w="139394" h="109973">
                  <a:moveTo>
                    <a:pt x="120343" y="0"/>
                  </a:moveTo>
                  <a:lnTo>
                    <a:pt x="120343" y="0"/>
                  </a:lnTo>
                  <a:lnTo>
                    <a:pt x="78248" y="8838"/>
                  </a:lnTo>
                  <a:lnTo>
                    <a:pt x="32032" y="26006"/>
                  </a:lnTo>
                  <a:lnTo>
                    <a:pt x="16183" y="35547"/>
                  </a:lnTo>
                  <a:lnTo>
                    <a:pt x="4435" y="49195"/>
                  </a:lnTo>
                  <a:lnTo>
                    <a:pt x="154" y="66549"/>
                  </a:lnTo>
                  <a:lnTo>
                    <a:pt x="0" y="76116"/>
                  </a:lnTo>
                  <a:lnTo>
                    <a:pt x="5474" y="92390"/>
                  </a:lnTo>
                  <a:lnTo>
                    <a:pt x="9897" y="99694"/>
                  </a:lnTo>
                  <a:lnTo>
                    <a:pt x="14963" y="104562"/>
                  </a:lnTo>
                  <a:lnTo>
                    <a:pt x="26235" y="109972"/>
                  </a:lnTo>
                  <a:lnTo>
                    <a:pt x="47852" y="109646"/>
                  </a:lnTo>
                  <a:lnTo>
                    <a:pt x="54377" y="106259"/>
                  </a:lnTo>
                  <a:lnTo>
                    <a:pt x="65389" y="94968"/>
                  </a:lnTo>
                  <a:lnTo>
                    <a:pt x="76152" y="69374"/>
                  </a:lnTo>
                  <a:lnTo>
                    <a:pt x="82084" y="22083"/>
                  </a:lnTo>
                  <a:lnTo>
                    <a:pt x="82843" y="22483"/>
                  </a:lnTo>
                  <a:lnTo>
                    <a:pt x="87281" y="30493"/>
                  </a:lnTo>
                  <a:lnTo>
                    <a:pt x="91067" y="40363"/>
                  </a:lnTo>
                  <a:lnTo>
                    <a:pt x="98865" y="49924"/>
                  </a:lnTo>
                  <a:lnTo>
                    <a:pt x="103908" y="54450"/>
                  </a:lnTo>
                  <a:lnTo>
                    <a:pt x="139393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266">
              <a:extLst>
                <a:ext uri="{FF2B5EF4-FFF2-40B4-BE49-F238E27FC236}">
                  <a16:creationId xmlns:a16="http://schemas.microsoft.com/office/drawing/2014/main" xmlns="" id="{76559E2C-E16F-4583-A44C-F8710B35B43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905250" y="4451350"/>
              <a:ext cx="182322" cy="311151"/>
            </a:xfrm>
            <a:custGeom>
              <a:avLst/>
              <a:gdLst/>
              <a:ahLst/>
              <a:cxnLst/>
              <a:rect l="0" t="0" r="0" b="0"/>
              <a:pathLst>
                <a:path w="182322" h="311151">
                  <a:moveTo>
                    <a:pt x="0" y="0"/>
                  </a:moveTo>
                  <a:lnTo>
                    <a:pt x="0" y="0"/>
                  </a:lnTo>
                  <a:lnTo>
                    <a:pt x="0" y="16855"/>
                  </a:lnTo>
                  <a:lnTo>
                    <a:pt x="16855" y="57675"/>
                  </a:lnTo>
                  <a:lnTo>
                    <a:pt x="34537" y="93837"/>
                  </a:lnTo>
                  <a:lnTo>
                    <a:pt x="54155" y="133428"/>
                  </a:lnTo>
                  <a:lnTo>
                    <a:pt x="74634" y="174542"/>
                  </a:lnTo>
                  <a:lnTo>
                    <a:pt x="93613" y="214452"/>
                  </a:lnTo>
                  <a:lnTo>
                    <a:pt x="110044" y="250534"/>
                  </a:lnTo>
                  <a:lnTo>
                    <a:pt x="130209" y="294917"/>
                  </a:lnTo>
                  <a:lnTo>
                    <a:pt x="134777" y="303230"/>
                  </a:lnTo>
                  <a:lnTo>
                    <a:pt x="135007" y="304459"/>
                  </a:lnTo>
                  <a:lnTo>
                    <a:pt x="134455" y="304572"/>
                  </a:lnTo>
                  <a:lnTo>
                    <a:pt x="112773" y="257681"/>
                  </a:lnTo>
                  <a:lnTo>
                    <a:pt x="102333" y="225297"/>
                  </a:lnTo>
                  <a:lnTo>
                    <a:pt x="93899" y="178860"/>
                  </a:lnTo>
                  <a:lnTo>
                    <a:pt x="94179" y="158515"/>
                  </a:lnTo>
                  <a:lnTo>
                    <a:pt x="96653" y="152243"/>
                  </a:lnTo>
                  <a:lnTo>
                    <a:pt x="100418" y="148063"/>
                  </a:lnTo>
                  <a:lnTo>
                    <a:pt x="105046" y="145275"/>
                  </a:lnTo>
                  <a:lnTo>
                    <a:pt x="110953" y="145533"/>
                  </a:lnTo>
                  <a:lnTo>
                    <a:pt x="125042" y="151465"/>
                  </a:lnTo>
                  <a:lnTo>
                    <a:pt x="148841" y="173446"/>
                  </a:lnTo>
                  <a:lnTo>
                    <a:pt x="171322" y="211774"/>
                  </a:lnTo>
                  <a:lnTo>
                    <a:pt x="181407" y="247253"/>
                  </a:lnTo>
                  <a:lnTo>
                    <a:pt x="182321" y="255852"/>
                  </a:lnTo>
                  <a:lnTo>
                    <a:pt x="177693" y="271051"/>
                  </a:lnTo>
                  <a:lnTo>
                    <a:pt x="168580" y="284156"/>
                  </a:lnTo>
                  <a:lnTo>
                    <a:pt x="142693" y="305173"/>
                  </a:lnTo>
                  <a:lnTo>
                    <a:pt x="127000" y="311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267">
              <a:extLst>
                <a:ext uri="{FF2B5EF4-FFF2-40B4-BE49-F238E27FC236}">
                  <a16:creationId xmlns:a16="http://schemas.microsoft.com/office/drawing/2014/main" xmlns="" id="{B2641139-86C1-4A56-AD33-74E87AC711C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116239" y="4884264"/>
              <a:ext cx="119212" cy="132853"/>
            </a:xfrm>
            <a:custGeom>
              <a:avLst/>
              <a:gdLst/>
              <a:ahLst/>
              <a:cxnLst/>
              <a:rect l="0" t="0" r="0" b="0"/>
              <a:pathLst>
                <a:path w="119212" h="132853">
                  <a:moveTo>
                    <a:pt x="11261" y="11586"/>
                  </a:moveTo>
                  <a:lnTo>
                    <a:pt x="11261" y="11586"/>
                  </a:lnTo>
                  <a:lnTo>
                    <a:pt x="7890" y="11586"/>
                  </a:lnTo>
                  <a:lnTo>
                    <a:pt x="6897" y="12997"/>
                  </a:lnTo>
                  <a:lnTo>
                    <a:pt x="5794" y="18328"/>
                  </a:lnTo>
                  <a:lnTo>
                    <a:pt x="9449" y="57890"/>
                  </a:lnTo>
                  <a:lnTo>
                    <a:pt x="10903" y="103439"/>
                  </a:lnTo>
                  <a:lnTo>
                    <a:pt x="11190" y="129919"/>
                  </a:lnTo>
                  <a:lnTo>
                    <a:pt x="10508" y="132102"/>
                  </a:lnTo>
                  <a:lnTo>
                    <a:pt x="9348" y="132852"/>
                  </a:lnTo>
                  <a:lnTo>
                    <a:pt x="7869" y="132647"/>
                  </a:lnTo>
                  <a:lnTo>
                    <a:pt x="3419" y="87082"/>
                  </a:lnTo>
                  <a:lnTo>
                    <a:pt x="0" y="45009"/>
                  </a:lnTo>
                  <a:lnTo>
                    <a:pt x="611" y="21502"/>
                  </a:lnTo>
                  <a:lnTo>
                    <a:pt x="5587" y="6350"/>
                  </a:lnTo>
                  <a:lnTo>
                    <a:pt x="11006" y="2451"/>
                  </a:lnTo>
                  <a:lnTo>
                    <a:pt x="26434" y="0"/>
                  </a:lnTo>
                  <a:lnTo>
                    <a:pt x="66495" y="12903"/>
                  </a:lnTo>
                  <a:lnTo>
                    <a:pt x="119211" y="242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268">
              <a:extLst>
                <a:ext uri="{FF2B5EF4-FFF2-40B4-BE49-F238E27FC236}">
                  <a16:creationId xmlns:a16="http://schemas.microsoft.com/office/drawing/2014/main" xmlns="" id="{67B4A1D5-A653-445D-92CB-31D4D7BA9BD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112079" y="4904605"/>
              <a:ext cx="263914" cy="486546"/>
            </a:xfrm>
            <a:custGeom>
              <a:avLst/>
              <a:gdLst/>
              <a:ahLst/>
              <a:cxnLst/>
              <a:rect l="0" t="0" r="0" b="0"/>
              <a:pathLst>
                <a:path w="263914" h="486546">
                  <a:moveTo>
                    <a:pt x="21771" y="29345"/>
                  </a:moveTo>
                  <a:lnTo>
                    <a:pt x="21771" y="29345"/>
                  </a:lnTo>
                  <a:lnTo>
                    <a:pt x="5178" y="3332"/>
                  </a:lnTo>
                  <a:lnTo>
                    <a:pt x="756" y="144"/>
                  </a:lnTo>
                  <a:lnTo>
                    <a:pt x="0" y="0"/>
                  </a:lnTo>
                  <a:lnTo>
                    <a:pt x="201" y="610"/>
                  </a:lnTo>
                  <a:lnTo>
                    <a:pt x="1041" y="1721"/>
                  </a:lnTo>
                  <a:lnTo>
                    <a:pt x="21959" y="46979"/>
                  </a:lnTo>
                  <a:lnTo>
                    <a:pt x="52871" y="93602"/>
                  </a:lnTo>
                  <a:lnTo>
                    <a:pt x="80749" y="133398"/>
                  </a:lnTo>
                  <a:lnTo>
                    <a:pt x="114305" y="179307"/>
                  </a:lnTo>
                  <a:lnTo>
                    <a:pt x="132144" y="203403"/>
                  </a:lnTo>
                  <a:lnTo>
                    <a:pt x="150386" y="227934"/>
                  </a:lnTo>
                  <a:lnTo>
                    <a:pt x="168898" y="252754"/>
                  </a:lnTo>
                  <a:lnTo>
                    <a:pt x="185472" y="277062"/>
                  </a:lnTo>
                  <a:lnTo>
                    <a:pt x="200755" y="301028"/>
                  </a:lnTo>
                  <a:lnTo>
                    <a:pt x="226908" y="346943"/>
                  </a:lnTo>
                  <a:lnTo>
                    <a:pt x="245588" y="388516"/>
                  </a:lnTo>
                  <a:lnTo>
                    <a:pt x="257182" y="422516"/>
                  </a:lnTo>
                  <a:lnTo>
                    <a:pt x="263913" y="459812"/>
                  </a:lnTo>
                  <a:lnTo>
                    <a:pt x="263071" y="4865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457">
            <a:extLst>
              <a:ext uri="{FF2B5EF4-FFF2-40B4-BE49-F238E27FC236}">
                <a16:creationId xmlns:a16="http://schemas.microsoft.com/office/drawing/2014/main" xmlns="" id="{F8CFE2D3-9E2C-4DD7-AC11-A7627707DD58}"/>
              </a:ext>
            </a:extLst>
          </p:cNvPr>
          <p:cNvGrpSpPr/>
          <p:nvPr/>
        </p:nvGrpSpPr>
        <p:grpSpPr>
          <a:xfrm>
            <a:off x="2015454" y="433207"/>
            <a:ext cx="2095439" cy="1902156"/>
            <a:chOff x="2015454" y="433207"/>
            <a:chExt cx="2095439" cy="1902156"/>
          </a:xfrm>
        </p:grpSpPr>
        <p:sp>
          <p:nvSpPr>
            <p:cNvPr id="136" name="SMARTInkShape-2269">
              <a:extLst>
                <a:ext uri="{FF2B5EF4-FFF2-40B4-BE49-F238E27FC236}">
                  <a16:creationId xmlns:a16="http://schemas.microsoft.com/office/drawing/2014/main" xmlns="" id="{5EB6ED35-A889-48C5-B7DA-6017F95B918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015454" y="1462904"/>
              <a:ext cx="1955201" cy="872459"/>
            </a:xfrm>
            <a:custGeom>
              <a:avLst/>
              <a:gdLst/>
              <a:ahLst/>
              <a:cxnLst/>
              <a:rect l="0" t="0" r="0" b="0"/>
              <a:pathLst>
                <a:path w="1955201" h="872459">
                  <a:moveTo>
                    <a:pt x="1686596" y="105546"/>
                  </a:moveTo>
                  <a:lnTo>
                    <a:pt x="1686596" y="105546"/>
                  </a:lnTo>
                  <a:lnTo>
                    <a:pt x="1660081" y="70193"/>
                  </a:lnTo>
                  <a:lnTo>
                    <a:pt x="1628332" y="49210"/>
                  </a:lnTo>
                  <a:lnTo>
                    <a:pt x="1584274" y="32958"/>
                  </a:lnTo>
                  <a:lnTo>
                    <a:pt x="1548221" y="23661"/>
                  </a:lnTo>
                  <a:lnTo>
                    <a:pt x="1507268" y="14825"/>
                  </a:lnTo>
                  <a:lnTo>
                    <a:pt x="1460845" y="6194"/>
                  </a:lnTo>
                  <a:lnTo>
                    <a:pt x="1434495" y="3328"/>
                  </a:lnTo>
                  <a:lnTo>
                    <a:pt x="1406345" y="1417"/>
                  </a:lnTo>
                  <a:lnTo>
                    <a:pt x="1376996" y="144"/>
                  </a:lnTo>
                  <a:lnTo>
                    <a:pt x="1346140" y="0"/>
                  </a:lnTo>
                  <a:lnTo>
                    <a:pt x="1314281" y="610"/>
                  </a:lnTo>
                  <a:lnTo>
                    <a:pt x="1281752" y="1722"/>
                  </a:lnTo>
                  <a:lnTo>
                    <a:pt x="1247367" y="4580"/>
                  </a:lnTo>
                  <a:lnTo>
                    <a:pt x="1211743" y="8602"/>
                  </a:lnTo>
                  <a:lnTo>
                    <a:pt x="1175294" y="13400"/>
                  </a:lnTo>
                  <a:lnTo>
                    <a:pt x="1136178" y="18715"/>
                  </a:lnTo>
                  <a:lnTo>
                    <a:pt x="1095284" y="24376"/>
                  </a:lnTo>
                  <a:lnTo>
                    <a:pt x="1053205" y="30266"/>
                  </a:lnTo>
                  <a:lnTo>
                    <a:pt x="1009630" y="36309"/>
                  </a:lnTo>
                  <a:lnTo>
                    <a:pt x="965057" y="42455"/>
                  </a:lnTo>
                  <a:lnTo>
                    <a:pt x="919820" y="48668"/>
                  </a:lnTo>
                  <a:lnTo>
                    <a:pt x="874846" y="56339"/>
                  </a:lnTo>
                  <a:lnTo>
                    <a:pt x="830046" y="64980"/>
                  </a:lnTo>
                  <a:lnTo>
                    <a:pt x="785362" y="74268"/>
                  </a:lnTo>
                  <a:lnTo>
                    <a:pt x="740051" y="84694"/>
                  </a:lnTo>
                  <a:lnTo>
                    <a:pt x="694322" y="95878"/>
                  </a:lnTo>
                  <a:lnTo>
                    <a:pt x="648313" y="107568"/>
                  </a:lnTo>
                  <a:lnTo>
                    <a:pt x="602824" y="119594"/>
                  </a:lnTo>
                  <a:lnTo>
                    <a:pt x="557681" y="131845"/>
                  </a:lnTo>
                  <a:lnTo>
                    <a:pt x="512770" y="144245"/>
                  </a:lnTo>
                  <a:lnTo>
                    <a:pt x="470128" y="157451"/>
                  </a:lnTo>
                  <a:lnTo>
                    <a:pt x="429001" y="171194"/>
                  </a:lnTo>
                  <a:lnTo>
                    <a:pt x="388883" y="185294"/>
                  </a:lnTo>
                  <a:lnTo>
                    <a:pt x="350142" y="200339"/>
                  </a:lnTo>
                  <a:lnTo>
                    <a:pt x="312321" y="216014"/>
                  </a:lnTo>
                  <a:lnTo>
                    <a:pt x="275113" y="232108"/>
                  </a:lnTo>
                  <a:lnTo>
                    <a:pt x="240429" y="247776"/>
                  </a:lnTo>
                  <a:lnTo>
                    <a:pt x="207430" y="263160"/>
                  </a:lnTo>
                  <a:lnTo>
                    <a:pt x="175552" y="278356"/>
                  </a:lnTo>
                  <a:lnTo>
                    <a:pt x="147244" y="294130"/>
                  </a:lnTo>
                  <a:lnTo>
                    <a:pt x="121317" y="310291"/>
                  </a:lnTo>
                  <a:lnTo>
                    <a:pt x="76516" y="344005"/>
                  </a:lnTo>
                  <a:lnTo>
                    <a:pt x="42494" y="380156"/>
                  </a:lnTo>
                  <a:lnTo>
                    <a:pt x="18906" y="415508"/>
                  </a:lnTo>
                  <a:lnTo>
                    <a:pt x="4189" y="449329"/>
                  </a:lnTo>
                  <a:lnTo>
                    <a:pt x="0" y="480824"/>
                  </a:lnTo>
                  <a:lnTo>
                    <a:pt x="6135" y="513165"/>
                  </a:lnTo>
                  <a:lnTo>
                    <a:pt x="20386" y="546355"/>
                  </a:lnTo>
                  <a:lnTo>
                    <a:pt x="43182" y="579920"/>
                  </a:lnTo>
                  <a:lnTo>
                    <a:pt x="90525" y="627179"/>
                  </a:lnTo>
                  <a:lnTo>
                    <a:pt x="131976" y="659352"/>
                  </a:lnTo>
                  <a:lnTo>
                    <a:pt x="179326" y="691760"/>
                  </a:lnTo>
                  <a:lnTo>
                    <a:pt x="204794" y="707316"/>
                  </a:lnTo>
                  <a:lnTo>
                    <a:pt x="230944" y="722626"/>
                  </a:lnTo>
                  <a:lnTo>
                    <a:pt x="258256" y="737772"/>
                  </a:lnTo>
                  <a:lnTo>
                    <a:pt x="286342" y="752807"/>
                  </a:lnTo>
                  <a:lnTo>
                    <a:pt x="314943" y="767770"/>
                  </a:lnTo>
                  <a:lnTo>
                    <a:pt x="344594" y="780568"/>
                  </a:lnTo>
                  <a:lnTo>
                    <a:pt x="374944" y="791922"/>
                  </a:lnTo>
                  <a:lnTo>
                    <a:pt x="405762" y="802313"/>
                  </a:lnTo>
                  <a:lnTo>
                    <a:pt x="436890" y="812063"/>
                  </a:lnTo>
                  <a:lnTo>
                    <a:pt x="468225" y="821385"/>
                  </a:lnTo>
                  <a:lnTo>
                    <a:pt x="499699" y="830422"/>
                  </a:lnTo>
                  <a:lnTo>
                    <a:pt x="531970" y="837858"/>
                  </a:lnTo>
                  <a:lnTo>
                    <a:pt x="564773" y="844226"/>
                  </a:lnTo>
                  <a:lnTo>
                    <a:pt x="597931" y="849883"/>
                  </a:lnTo>
                  <a:lnTo>
                    <a:pt x="632736" y="854359"/>
                  </a:lnTo>
                  <a:lnTo>
                    <a:pt x="668639" y="858049"/>
                  </a:lnTo>
                  <a:lnTo>
                    <a:pt x="705275" y="861215"/>
                  </a:lnTo>
                  <a:lnTo>
                    <a:pt x="743104" y="864031"/>
                  </a:lnTo>
                  <a:lnTo>
                    <a:pt x="781729" y="866614"/>
                  </a:lnTo>
                  <a:lnTo>
                    <a:pt x="820885" y="869041"/>
                  </a:lnTo>
                  <a:lnTo>
                    <a:pt x="861100" y="870659"/>
                  </a:lnTo>
                  <a:lnTo>
                    <a:pt x="902020" y="871738"/>
                  </a:lnTo>
                  <a:lnTo>
                    <a:pt x="943412" y="872458"/>
                  </a:lnTo>
                  <a:lnTo>
                    <a:pt x="985118" y="872231"/>
                  </a:lnTo>
                  <a:lnTo>
                    <a:pt x="1027033" y="871375"/>
                  </a:lnTo>
                  <a:lnTo>
                    <a:pt x="1069087" y="870099"/>
                  </a:lnTo>
                  <a:lnTo>
                    <a:pt x="1111235" y="867837"/>
                  </a:lnTo>
                  <a:lnTo>
                    <a:pt x="1153444" y="864918"/>
                  </a:lnTo>
                  <a:lnTo>
                    <a:pt x="1195695" y="861561"/>
                  </a:lnTo>
                  <a:lnTo>
                    <a:pt x="1237973" y="856500"/>
                  </a:lnTo>
                  <a:lnTo>
                    <a:pt x="1280269" y="850304"/>
                  </a:lnTo>
                  <a:lnTo>
                    <a:pt x="1322578" y="843352"/>
                  </a:lnTo>
                  <a:lnTo>
                    <a:pt x="1364190" y="834483"/>
                  </a:lnTo>
                  <a:lnTo>
                    <a:pt x="1405336" y="824337"/>
                  </a:lnTo>
                  <a:lnTo>
                    <a:pt x="1446173" y="813340"/>
                  </a:lnTo>
                  <a:lnTo>
                    <a:pt x="1486097" y="801070"/>
                  </a:lnTo>
                  <a:lnTo>
                    <a:pt x="1525413" y="787951"/>
                  </a:lnTo>
                  <a:lnTo>
                    <a:pt x="1564324" y="774266"/>
                  </a:lnTo>
                  <a:lnTo>
                    <a:pt x="1601554" y="759498"/>
                  </a:lnTo>
                  <a:lnTo>
                    <a:pt x="1637662" y="744008"/>
                  </a:lnTo>
                  <a:lnTo>
                    <a:pt x="1673024" y="728038"/>
                  </a:lnTo>
                  <a:lnTo>
                    <a:pt x="1706475" y="710335"/>
                  </a:lnTo>
                  <a:lnTo>
                    <a:pt x="1738654" y="691477"/>
                  </a:lnTo>
                  <a:lnTo>
                    <a:pt x="1769985" y="671850"/>
                  </a:lnTo>
                  <a:lnTo>
                    <a:pt x="1797222" y="651004"/>
                  </a:lnTo>
                  <a:lnTo>
                    <a:pt x="1844419" y="607146"/>
                  </a:lnTo>
                  <a:lnTo>
                    <a:pt x="1882799" y="561783"/>
                  </a:lnTo>
                  <a:lnTo>
                    <a:pt x="1914908" y="515046"/>
                  </a:lnTo>
                  <a:lnTo>
                    <a:pt x="1928410" y="490729"/>
                  </a:lnTo>
                  <a:lnTo>
                    <a:pt x="1940938" y="466052"/>
                  </a:lnTo>
                  <a:lnTo>
                    <a:pt x="1948585" y="441838"/>
                  </a:lnTo>
                  <a:lnTo>
                    <a:pt x="1955200" y="394239"/>
                  </a:lnTo>
                  <a:lnTo>
                    <a:pt x="1953907" y="347213"/>
                  </a:lnTo>
                  <a:lnTo>
                    <a:pt x="1945807" y="300442"/>
                  </a:lnTo>
                  <a:lnTo>
                    <a:pt x="1928095" y="253785"/>
                  </a:lnTo>
                  <a:lnTo>
                    <a:pt x="1900468" y="212823"/>
                  </a:lnTo>
                  <a:lnTo>
                    <a:pt x="1864906" y="177213"/>
                  </a:lnTo>
                  <a:lnTo>
                    <a:pt x="1820878" y="147276"/>
                  </a:lnTo>
                  <a:lnTo>
                    <a:pt x="1794462" y="134777"/>
                  </a:lnTo>
                  <a:lnTo>
                    <a:pt x="1765562" y="123622"/>
                  </a:lnTo>
                  <a:lnTo>
                    <a:pt x="1735007" y="113363"/>
                  </a:lnTo>
                  <a:lnTo>
                    <a:pt x="1704053" y="104408"/>
                  </a:lnTo>
                  <a:lnTo>
                    <a:pt x="1672834" y="96320"/>
                  </a:lnTo>
                  <a:lnTo>
                    <a:pt x="1641438" y="88812"/>
                  </a:lnTo>
                  <a:lnTo>
                    <a:pt x="1611335" y="83101"/>
                  </a:lnTo>
                  <a:lnTo>
                    <a:pt x="1582094" y="78588"/>
                  </a:lnTo>
                  <a:lnTo>
                    <a:pt x="1553428" y="74874"/>
                  </a:lnTo>
                  <a:lnTo>
                    <a:pt x="1527262" y="72398"/>
                  </a:lnTo>
                  <a:lnTo>
                    <a:pt x="1502762" y="70747"/>
                  </a:lnTo>
                  <a:lnTo>
                    <a:pt x="1463781" y="68913"/>
                  </a:lnTo>
                  <a:lnTo>
                    <a:pt x="1432596" y="674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270">
              <a:extLst>
                <a:ext uri="{FF2B5EF4-FFF2-40B4-BE49-F238E27FC236}">
                  <a16:creationId xmlns:a16="http://schemas.microsoft.com/office/drawing/2014/main" xmlns="" id="{00700C5A-98DB-4EE0-9B9C-4F5A0142DAB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092810" y="433207"/>
              <a:ext cx="2018083" cy="1034052"/>
            </a:xfrm>
            <a:custGeom>
              <a:avLst/>
              <a:gdLst/>
              <a:ahLst/>
              <a:cxnLst/>
              <a:rect l="0" t="0" r="0" b="0"/>
              <a:pathLst>
                <a:path w="2018083" h="1034052">
                  <a:moveTo>
                    <a:pt x="1501290" y="170043"/>
                  </a:moveTo>
                  <a:lnTo>
                    <a:pt x="1501290" y="170043"/>
                  </a:lnTo>
                  <a:lnTo>
                    <a:pt x="1478922" y="126719"/>
                  </a:lnTo>
                  <a:lnTo>
                    <a:pt x="1460090" y="102016"/>
                  </a:lnTo>
                  <a:lnTo>
                    <a:pt x="1426523" y="76823"/>
                  </a:lnTo>
                  <a:lnTo>
                    <a:pt x="1394683" y="59938"/>
                  </a:lnTo>
                  <a:lnTo>
                    <a:pt x="1355602" y="44907"/>
                  </a:lnTo>
                  <a:lnTo>
                    <a:pt x="1310245" y="31877"/>
                  </a:lnTo>
                  <a:lnTo>
                    <a:pt x="1284321" y="26427"/>
                  </a:lnTo>
                  <a:lnTo>
                    <a:pt x="1257161" y="21382"/>
                  </a:lnTo>
                  <a:lnTo>
                    <a:pt x="1227765" y="17314"/>
                  </a:lnTo>
                  <a:lnTo>
                    <a:pt x="1196879" y="13896"/>
                  </a:lnTo>
                  <a:lnTo>
                    <a:pt x="1164999" y="10911"/>
                  </a:lnTo>
                  <a:lnTo>
                    <a:pt x="1131046" y="8216"/>
                  </a:lnTo>
                  <a:lnTo>
                    <a:pt x="1095711" y="5714"/>
                  </a:lnTo>
                  <a:lnTo>
                    <a:pt x="1059454" y="3340"/>
                  </a:lnTo>
                  <a:lnTo>
                    <a:pt x="1021171" y="1758"/>
                  </a:lnTo>
                  <a:lnTo>
                    <a:pt x="981538" y="703"/>
                  </a:lnTo>
                  <a:lnTo>
                    <a:pt x="941006" y="0"/>
                  </a:lnTo>
                  <a:lnTo>
                    <a:pt x="900578" y="942"/>
                  </a:lnTo>
                  <a:lnTo>
                    <a:pt x="860221" y="2981"/>
                  </a:lnTo>
                  <a:lnTo>
                    <a:pt x="819911" y="5752"/>
                  </a:lnTo>
                  <a:lnTo>
                    <a:pt x="780337" y="9715"/>
                  </a:lnTo>
                  <a:lnTo>
                    <a:pt x="741255" y="14475"/>
                  </a:lnTo>
                  <a:lnTo>
                    <a:pt x="702500" y="19764"/>
                  </a:lnTo>
                  <a:lnTo>
                    <a:pt x="664669" y="26818"/>
                  </a:lnTo>
                  <a:lnTo>
                    <a:pt x="627454" y="35049"/>
                  </a:lnTo>
                  <a:lnTo>
                    <a:pt x="590649" y="44063"/>
                  </a:lnTo>
                  <a:lnTo>
                    <a:pt x="555530" y="54307"/>
                  </a:lnTo>
                  <a:lnTo>
                    <a:pt x="521533" y="65369"/>
                  </a:lnTo>
                  <a:lnTo>
                    <a:pt x="488285" y="76977"/>
                  </a:lnTo>
                  <a:lnTo>
                    <a:pt x="456242" y="89654"/>
                  </a:lnTo>
                  <a:lnTo>
                    <a:pt x="425003" y="103045"/>
                  </a:lnTo>
                  <a:lnTo>
                    <a:pt x="394298" y="116911"/>
                  </a:lnTo>
                  <a:lnTo>
                    <a:pt x="363246" y="133211"/>
                  </a:lnTo>
                  <a:lnTo>
                    <a:pt x="331960" y="151132"/>
                  </a:lnTo>
                  <a:lnTo>
                    <a:pt x="300520" y="170136"/>
                  </a:lnTo>
                  <a:lnTo>
                    <a:pt x="269682" y="189861"/>
                  </a:lnTo>
                  <a:lnTo>
                    <a:pt x="239246" y="210066"/>
                  </a:lnTo>
                  <a:lnTo>
                    <a:pt x="209077" y="230591"/>
                  </a:lnTo>
                  <a:lnTo>
                    <a:pt x="181204" y="252036"/>
                  </a:lnTo>
                  <a:lnTo>
                    <a:pt x="154860" y="274094"/>
                  </a:lnTo>
                  <a:lnTo>
                    <a:pt x="129537" y="296561"/>
                  </a:lnTo>
                  <a:lnTo>
                    <a:pt x="86348" y="342219"/>
                  </a:lnTo>
                  <a:lnTo>
                    <a:pt x="51160" y="387677"/>
                  </a:lnTo>
                  <a:lnTo>
                    <a:pt x="26114" y="431399"/>
                  </a:lnTo>
                  <a:lnTo>
                    <a:pt x="9338" y="476231"/>
                  </a:lnTo>
                  <a:lnTo>
                    <a:pt x="0" y="522026"/>
                  </a:lnTo>
                  <a:lnTo>
                    <a:pt x="554" y="568250"/>
                  </a:lnTo>
                  <a:lnTo>
                    <a:pt x="5503" y="614665"/>
                  </a:lnTo>
                  <a:lnTo>
                    <a:pt x="13818" y="661164"/>
                  </a:lnTo>
                  <a:lnTo>
                    <a:pt x="26921" y="707700"/>
                  </a:lnTo>
                  <a:lnTo>
                    <a:pt x="45915" y="750491"/>
                  </a:lnTo>
                  <a:lnTo>
                    <a:pt x="69173" y="790675"/>
                  </a:lnTo>
                  <a:lnTo>
                    <a:pt x="95973" y="829702"/>
                  </a:lnTo>
                  <a:lnTo>
                    <a:pt x="128110" y="866332"/>
                  </a:lnTo>
                  <a:lnTo>
                    <a:pt x="164971" y="900721"/>
                  </a:lnTo>
                  <a:lnTo>
                    <a:pt x="207224" y="932469"/>
                  </a:lnTo>
                  <a:lnTo>
                    <a:pt x="230768" y="946438"/>
                  </a:lnTo>
                  <a:lnTo>
                    <a:pt x="255637" y="959278"/>
                  </a:lnTo>
                  <a:lnTo>
                    <a:pt x="281388" y="971367"/>
                  </a:lnTo>
                  <a:lnTo>
                    <a:pt x="309844" y="981542"/>
                  </a:lnTo>
                  <a:lnTo>
                    <a:pt x="340104" y="990442"/>
                  </a:lnTo>
                  <a:lnTo>
                    <a:pt x="371566" y="998493"/>
                  </a:lnTo>
                  <a:lnTo>
                    <a:pt x="405241" y="1005271"/>
                  </a:lnTo>
                  <a:lnTo>
                    <a:pt x="440390" y="1011200"/>
                  </a:lnTo>
                  <a:lnTo>
                    <a:pt x="476523" y="1016565"/>
                  </a:lnTo>
                  <a:lnTo>
                    <a:pt x="514723" y="1021552"/>
                  </a:lnTo>
                  <a:lnTo>
                    <a:pt x="554301" y="1026288"/>
                  </a:lnTo>
                  <a:lnTo>
                    <a:pt x="594797" y="1030856"/>
                  </a:lnTo>
                  <a:lnTo>
                    <a:pt x="637317" y="1033196"/>
                  </a:lnTo>
                  <a:lnTo>
                    <a:pt x="681186" y="1034051"/>
                  </a:lnTo>
                  <a:lnTo>
                    <a:pt x="725954" y="1033915"/>
                  </a:lnTo>
                  <a:lnTo>
                    <a:pt x="772027" y="1033119"/>
                  </a:lnTo>
                  <a:lnTo>
                    <a:pt x="818970" y="1031882"/>
                  </a:lnTo>
                  <a:lnTo>
                    <a:pt x="866494" y="1030353"/>
                  </a:lnTo>
                  <a:lnTo>
                    <a:pt x="915815" y="1027922"/>
                  </a:lnTo>
                  <a:lnTo>
                    <a:pt x="966334" y="1024890"/>
                  </a:lnTo>
                  <a:lnTo>
                    <a:pt x="1017653" y="1021458"/>
                  </a:lnTo>
                  <a:lnTo>
                    <a:pt x="1068093" y="1016347"/>
                  </a:lnTo>
                  <a:lnTo>
                    <a:pt x="1117948" y="1010118"/>
                  </a:lnTo>
                  <a:lnTo>
                    <a:pt x="1167412" y="1003143"/>
                  </a:lnTo>
                  <a:lnTo>
                    <a:pt x="1215910" y="995671"/>
                  </a:lnTo>
                  <a:lnTo>
                    <a:pt x="1263765" y="987867"/>
                  </a:lnTo>
                  <a:lnTo>
                    <a:pt x="1311189" y="979842"/>
                  </a:lnTo>
                  <a:lnTo>
                    <a:pt x="1357623" y="970965"/>
                  </a:lnTo>
                  <a:lnTo>
                    <a:pt x="1403395" y="961519"/>
                  </a:lnTo>
                  <a:lnTo>
                    <a:pt x="1448727" y="951693"/>
                  </a:lnTo>
                  <a:lnTo>
                    <a:pt x="1492353" y="941615"/>
                  </a:lnTo>
                  <a:lnTo>
                    <a:pt x="1534843" y="931369"/>
                  </a:lnTo>
                  <a:lnTo>
                    <a:pt x="1576575" y="921010"/>
                  </a:lnTo>
                  <a:lnTo>
                    <a:pt x="1616392" y="909166"/>
                  </a:lnTo>
                  <a:lnTo>
                    <a:pt x="1654930" y="896330"/>
                  </a:lnTo>
                  <a:lnTo>
                    <a:pt x="1692617" y="882835"/>
                  </a:lnTo>
                  <a:lnTo>
                    <a:pt x="1727619" y="868193"/>
                  </a:lnTo>
                  <a:lnTo>
                    <a:pt x="1760832" y="852787"/>
                  </a:lnTo>
                  <a:lnTo>
                    <a:pt x="1792851" y="836873"/>
                  </a:lnTo>
                  <a:lnTo>
                    <a:pt x="1821958" y="820618"/>
                  </a:lnTo>
                  <a:lnTo>
                    <a:pt x="1849125" y="804138"/>
                  </a:lnTo>
                  <a:lnTo>
                    <a:pt x="1874996" y="787506"/>
                  </a:lnTo>
                  <a:lnTo>
                    <a:pt x="1920676" y="752093"/>
                  </a:lnTo>
                  <a:lnTo>
                    <a:pt x="1958617" y="714482"/>
                  </a:lnTo>
                  <a:lnTo>
                    <a:pt x="1984887" y="674247"/>
                  </a:lnTo>
                  <a:lnTo>
                    <a:pt x="2002207" y="632847"/>
                  </a:lnTo>
                  <a:lnTo>
                    <a:pt x="2013198" y="590222"/>
                  </a:lnTo>
                  <a:lnTo>
                    <a:pt x="2018082" y="545408"/>
                  </a:lnTo>
                  <a:lnTo>
                    <a:pt x="2012727" y="499620"/>
                  </a:lnTo>
                  <a:lnTo>
                    <a:pt x="1998118" y="454105"/>
                  </a:lnTo>
                  <a:lnTo>
                    <a:pt x="1972810" y="410358"/>
                  </a:lnTo>
                  <a:lnTo>
                    <a:pt x="1937102" y="367396"/>
                  </a:lnTo>
                  <a:lnTo>
                    <a:pt x="1891129" y="326194"/>
                  </a:lnTo>
                  <a:lnTo>
                    <a:pt x="1862077" y="307305"/>
                  </a:lnTo>
                  <a:lnTo>
                    <a:pt x="1830714" y="289068"/>
                  </a:lnTo>
                  <a:lnTo>
                    <a:pt x="1796401" y="271970"/>
                  </a:lnTo>
                  <a:lnTo>
                    <a:pt x="1760120" y="255634"/>
                  </a:lnTo>
                  <a:lnTo>
                    <a:pt x="1722526" y="239803"/>
                  </a:lnTo>
                  <a:lnTo>
                    <a:pt x="1680531" y="226428"/>
                  </a:lnTo>
                  <a:lnTo>
                    <a:pt x="1635601" y="214688"/>
                  </a:lnTo>
                  <a:lnTo>
                    <a:pt x="1588714" y="204040"/>
                  </a:lnTo>
                  <a:lnTo>
                    <a:pt x="1536994" y="196235"/>
                  </a:lnTo>
                  <a:lnTo>
                    <a:pt x="1482054" y="190327"/>
                  </a:lnTo>
                  <a:lnTo>
                    <a:pt x="1424966" y="185682"/>
                  </a:lnTo>
                  <a:lnTo>
                    <a:pt x="1366446" y="185408"/>
                  </a:lnTo>
                  <a:lnTo>
                    <a:pt x="1306972" y="188047"/>
                  </a:lnTo>
                  <a:lnTo>
                    <a:pt x="1246861" y="192629"/>
                  </a:lnTo>
                  <a:lnTo>
                    <a:pt x="1187737" y="199917"/>
                  </a:lnTo>
                  <a:lnTo>
                    <a:pt x="1129271" y="209009"/>
                  </a:lnTo>
                  <a:lnTo>
                    <a:pt x="1071244" y="219304"/>
                  </a:lnTo>
                  <a:lnTo>
                    <a:pt x="1015626" y="233222"/>
                  </a:lnTo>
                  <a:lnTo>
                    <a:pt x="961614" y="249557"/>
                  </a:lnTo>
                  <a:lnTo>
                    <a:pt x="908673" y="267502"/>
                  </a:lnTo>
                  <a:lnTo>
                    <a:pt x="873379" y="279466"/>
                  </a:lnTo>
                  <a:lnTo>
                    <a:pt x="802790" y="3033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458">
            <a:extLst>
              <a:ext uri="{FF2B5EF4-FFF2-40B4-BE49-F238E27FC236}">
                <a16:creationId xmlns:a16="http://schemas.microsoft.com/office/drawing/2014/main" xmlns="" id="{2FCE1CF0-5B47-412E-B4BB-7D696CB5FAAE}"/>
              </a:ext>
            </a:extLst>
          </p:cNvPr>
          <p:cNvGrpSpPr/>
          <p:nvPr/>
        </p:nvGrpSpPr>
        <p:grpSpPr>
          <a:xfrm>
            <a:off x="971550" y="2745255"/>
            <a:ext cx="482601" cy="401367"/>
            <a:chOff x="971550" y="2745255"/>
            <a:chExt cx="482601" cy="401367"/>
          </a:xfrm>
        </p:grpSpPr>
        <p:sp>
          <p:nvSpPr>
            <p:cNvPr id="139" name="SMARTInkShape-2271">
              <a:extLst>
                <a:ext uri="{FF2B5EF4-FFF2-40B4-BE49-F238E27FC236}">
                  <a16:creationId xmlns:a16="http://schemas.microsoft.com/office/drawing/2014/main" xmlns="" id="{5EDFC973-ABFB-4D23-AE8F-927EC4A9F88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365250" y="2745255"/>
              <a:ext cx="69851" cy="372596"/>
            </a:xfrm>
            <a:custGeom>
              <a:avLst/>
              <a:gdLst/>
              <a:ahLst/>
              <a:cxnLst/>
              <a:rect l="0" t="0" r="0" b="0"/>
              <a:pathLst>
                <a:path w="69851" h="372596">
                  <a:moveTo>
                    <a:pt x="69850" y="55095"/>
                  </a:moveTo>
                  <a:lnTo>
                    <a:pt x="69850" y="55095"/>
                  </a:lnTo>
                  <a:lnTo>
                    <a:pt x="66479" y="17646"/>
                  </a:lnTo>
                  <a:lnTo>
                    <a:pt x="61061" y="8347"/>
                  </a:lnTo>
                  <a:lnTo>
                    <a:pt x="57641" y="4880"/>
                  </a:lnTo>
                  <a:lnTo>
                    <a:pt x="50077" y="1027"/>
                  </a:lnTo>
                  <a:lnTo>
                    <a:pt x="46085" y="0"/>
                  </a:lnTo>
                  <a:lnTo>
                    <a:pt x="41307" y="1431"/>
                  </a:lnTo>
                  <a:lnTo>
                    <a:pt x="30353" y="8667"/>
                  </a:lnTo>
                  <a:lnTo>
                    <a:pt x="15657" y="38124"/>
                  </a:lnTo>
                  <a:lnTo>
                    <a:pt x="5737" y="84874"/>
                  </a:lnTo>
                  <a:lnTo>
                    <a:pt x="2550" y="126186"/>
                  </a:lnTo>
                  <a:lnTo>
                    <a:pt x="1133" y="171358"/>
                  </a:lnTo>
                  <a:lnTo>
                    <a:pt x="504" y="214952"/>
                  </a:lnTo>
                  <a:lnTo>
                    <a:pt x="2105" y="254083"/>
                  </a:lnTo>
                  <a:lnTo>
                    <a:pt x="4463" y="289584"/>
                  </a:lnTo>
                  <a:lnTo>
                    <a:pt x="5085" y="334515"/>
                  </a:lnTo>
                  <a:lnTo>
                    <a:pt x="0" y="372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272">
              <a:extLst>
                <a:ext uri="{FF2B5EF4-FFF2-40B4-BE49-F238E27FC236}">
                  <a16:creationId xmlns:a16="http://schemas.microsoft.com/office/drawing/2014/main" xmlns="" id="{52A8FC85-BD72-4958-BD21-A5754FC7285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35050" y="3092450"/>
              <a:ext cx="215901" cy="54172"/>
            </a:xfrm>
            <a:custGeom>
              <a:avLst/>
              <a:gdLst/>
              <a:ahLst/>
              <a:cxnLst/>
              <a:rect l="0" t="0" r="0" b="0"/>
              <a:pathLst>
                <a:path w="215901" h="54172">
                  <a:moveTo>
                    <a:pt x="0" y="50800"/>
                  </a:moveTo>
                  <a:lnTo>
                    <a:pt x="0" y="50800"/>
                  </a:lnTo>
                  <a:lnTo>
                    <a:pt x="12552" y="52681"/>
                  </a:lnTo>
                  <a:lnTo>
                    <a:pt x="18951" y="54171"/>
                  </a:lnTo>
                  <a:lnTo>
                    <a:pt x="55981" y="47128"/>
                  </a:lnTo>
                  <a:lnTo>
                    <a:pt x="94590" y="39677"/>
                  </a:lnTo>
                  <a:lnTo>
                    <a:pt x="132449" y="28846"/>
                  </a:lnTo>
                  <a:lnTo>
                    <a:pt x="179085" y="12544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273">
              <a:extLst>
                <a:ext uri="{FF2B5EF4-FFF2-40B4-BE49-F238E27FC236}">
                  <a16:creationId xmlns:a16="http://schemas.microsoft.com/office/drawing/2014/main" xmlns="" id="{9E9F43D6-F0BA-4304-BD6A-167EDDADB7E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71550" y="2797937"/>
              <a:ext cx="292101" cy="53214"/>
            </a:xfrm>
            <a:custGeom>
              <a:avLst/>
              <a:gdLst/>
              <a:ahLst/>
              <a:cxnLst/>
              <a:rect l="0" t="0" r="0" b="0"/>
              <a:pathLst>
                <a:path w="292101" h="53214">
                  <a:moveTo>
                    <a:pt x="0" y="53213"/>
                  </a:moveTo>
                  <a:lnTo>
                    <a:pt x="0" y="53213"/>
                  </a:lnTo>
                  <a:lnTo>
                    <a:pt x="26367" y="39398"/>
                  </a:lnTo>
                  <a:lnTo>
                    <a:pt x="66844" y="25601"/>
                  </a:lnTo>
                  <a:lnTo>
                    <a:pt x="104497" y="15541"/>
                  </a:lnTo>
                  <a:lnTo>
                    <a:pt x="147102" y="8718"/>
                  </a:lnTo>
                  <a:lnTo>
                    <a:pt x="190027" y="3334"/>
                  </a:lnTo>
                  <a:lnTo>
                    <a:pt x="229801" y="0"/>
                  </a:lnTo>
                  <a:lnTo>
                    <a:pt x="271759" y="1385"/>
                  </a:lnTo>
                  <a:lnTo>
                    <a:pt x="292100" y="2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274">
              <a:extLst>
                <a:ext uri="{FF2B5EF4-FFF2-40B4-BE49-F238E27FC236}">
                  <a16:creationId xmlns:a16="http://schemas.microsoft.com/office/drawing/2014/main" xmlns="" id="{8A339006-7F57-4ADD-BC61-96F3EF58890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66800" y="2814815"/>
              <a:ext cx="25401" cy="326150"/>
            </a:xfrm>
            <a:custGeom>
              <a:avLst/>
              <a:gdLst/>
              <a:ahLst/>
              <a:cxnLst/>
              <a:rect l="0" t="0" r="0" b="0"/>
              <a:pathLst>
                <a:path w="25401" h="326150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1" y="883"/>
                  </a:lnTo>
                  <a:lnTo>
                    <a:pt x="3371" y="0"/>
                  </a:lnTo>
                  <a:lnTo>
                    <a:pt x="4364" y="117"/>
                  </a:lnTo>
                  <a:lnTo>
                    <a:pt x="5026" y="901"/>
                  </a:lnTo>
                  <a:lnTo>
                    <a:pt x="5467" y="2129"/>
                  </a:lnTo>
                  <a:lnTo>
                    <a:pt x="6272" y="37626"/>
                  </a:lnTo>
                  <a:lnTo>
                    <a:pt x="9698" y="80462"/>
                  </a:lnTo>
                  <a:lnTo>
                    <a:pt x="11366" y="118977"/>
                  </a:lnTo>
                  <a:lnTo>
                    <a:pt x="12107" y="161965"/>
                  </a:lnTo>
                  <a:lnTo>
                    <a:pt x="12436" y="206941"/>
                  </a:lnTo>
                  <a:lnTo>
                    <a:pt x="14464" y="247156"/>
                  </a:lnTo>
                  <a:lnTo>
                    <a:pt x="19573" y="294004"/>
                  </a:lnTo>
                  <a:lnTo>
                    <a:pt x="24633" y="326149"/>
                  </a:lnTo>
                  <a:lnTo>
                    <a:pt x="25400" y="315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275">
              <a:extLst>
                <a:ext uri="{FF2B5EF4-FFF2-40B4-BE49-F238E27FC236}">
                  <a16:creationId xmlns:a16="http://schemas.microsoft.com/office/drawing/2014/main" xmlns="" id="{5B6E3480-9EB3-4CCA-894C-6D5D498BE2B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327150" y="2971800"/>
              <a:ext cx="127001" cy="44451"/>
            </a:xfrm>
            <a:custGeom>
              <a:avLst/>
              <a:gdLst/>
              <a:ahLst/>
              <a:cxnLst/>
              <a:rect l="0" t="0" r="0" b="0"/>
              <a:pathLst>
                <a:path w="12700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1079"/>
                  </a:lnTo>
                  <a:lnTo>
                    <a:pt x="42376" y="27822"/>
                  </a:lnTo>
                  <a:lnTo>
                    <a:pt x="81230" y="1341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459">
            <a:extLst>
              <a:ext uri="{FF2B5EF4-FFF2-40B4-BE49-F238E27FC236}">
                <a16:creationId xmlns:a16="http://schemas.microsoft.com/office/drawing/2014/main" xmlns="" id="{AB4802E6-FE1E-441B-997C-179528DEC841}"/>
              </a:ext>
            </a:extLst>
          </p:cNvPr>
          <p:cNvGrpSpPr/>
          <p:nvPr/>
        </p:nvGrpSpPr>
        <p:grpSpPr>
          <a:xfrm>
            <a:off x="2012950" y="2647698"/>
            <a:ext cx="444501" cy="400303"/>
            <a:chOff x="2012950" y="2647698"/>
            <a:chExt cx="444501" cy="400303"/>
          </a:xfrm>
        </p:grpSpPr>
        <p:sp>
          <p:nvSpPr>
            <p:cNvPr id="145" name="SMARTInkShape-2276">
              <a:extLst>
                <a:ext uri="{FF2B5EF4-FFF2-40B4-BE49-F238E27FC236}">
                  <a16:creationId xmlns:a16="http://schemas.microsoft.com/office/drawing/2014/main" xmlns="" id="{4ADBBA0B-4740-4913-A24F-192BD2AB136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413000" y="2647698"/>
              <a:ext cx="44451" cy="369239"/>
            </a:xfrm>
            <a:custGeom>
              <a:avLst/>
              <a:gdLst/>
              <a:ahLst/>
              <a:cxnLst/>
              <a:rect l="0" t="0" r="0" b="0"/>
              <a:pathLst>
                <a:path w="44451" h="369239">
                  <a:moveTo>
                    <a:pt x="0" y="32002"/>
                  </a:moveTo>
                  <a:lnTo>
                    <a:pt x="0" y="32002"/>
                  </a:lnTo>
                  <a:lnTo>
                    <a:pt x="706" y="13135"/>
                  </a:lnTo>
                  <a:lnTo>
                    <a:pt x="3371" y="3391"/>
                  </a:lnTo>
                  <a:lnTo>
                    <a:pt x="5069" y="933"/>
                  </a:lnTo>
                  <a:lnTo>
                    <a:pt x="6908" y="0"/>
                  </a:lnTo>
                  <a:lnTo>
                    <a:pt x="8838" y="84"/>
                  </a:lnTo>
                  <a:lnTo>
                    <a:pt x="18298" y="17057"/>
                  </a:lnTo>
                  <a:lnTo>
                    <a:pt x="30038" y="54542"/>
                  </a:lnTo>
                  <a:lnTo>
                    <a:pt x="34517" y="90938"/>
                  </a:lnTo>
                  <a:lnTo>
                    <a:pt x="36507" y="132985"/>
                  </a:lnTo>
                  <a:lnTo>
                    <a:pt x="37392" y="177542"/>
                  </a:lnTo>
                  <a:lnTo>
                    <a:pt x="35904" y="221335"/>
                  </a:lnTo>
                  <a:lnTo>
                    <a:pt x="33596" y="262905"/>
                  </a:lnTo>
                  <a:lnTo>
                    <a:pt x="32570" y="300196"/>
                  </a:lnTo>
                  <a:lnTo>
                    <a:pt x="35364" y="346182"/>
                  </a:lnTo>
                  <a:lnTo>
                    <a:pt x="37289" y="366392"/>
                  </a:lnTo>
                  <a:lnTo>
                    <a:pt x="38265" y="368523"/>
                  </a:lnTo>
                  <a:lnTo>
                    <a:pt x="39621" y="369238"/>
                  </a:lnTo>
                  <a:lnTo>
                    <a:pt x="44450" y="368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277">
              <a:extLst>
                <a:ext uri="{FF2B5EF4-FFF2-40B4-BE49-F238E27FC236}">
                  <a16:creationId xmlns:a16="http://schemas.microsoft.com/office/drawing/2014/main" xmlns="" id="{7F202C11-C2F3-4F27-87C6-3F00155214A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104542" y="2755900"/>
              <a:ext cx="232259" cy="224544"/>
            </a:xfrm>
            <a:custGeom>
              <a:avLst/>
              <a:gdLst/>
              <a:ahLst/>
              <a:cxnLst/>
              <a:rect l="0" t="0" r="0" b="0"/>
              <a:pathLst>
                <a:path w="232259" h="224544">
                  <a:moveTo>
                    <a:pt x="3658" y="38100"/>
                  </a:moveTo>
                  <a:lnTo>
                    <a:pt x="3658" y="38100"/>
                  </a:lnTo>
                  <a:lnTo>
                    <a:pt x="0" y="34442"/>
                  </a:lnTo>
                  <a:lnTo>
                    <a:pt x="1562" y="36004"/>
                  </a:lnTo>
                  <a:lnTo>
                    <a:pt x="19054" y="76640"/>
                  </a:lnTo>
                  <a:lnTo>
                    <a:pt x="32857" y="122697"/>
                  </a:lnTo>
                  <a:lnTo>
                    <a:pt x="44373" y="163512"/>
                  </a:lnTo>
                  <a:lnTo>
                    <a:pt x="59025" y="208060"/>
                  </a:lnTo>
                  <a:lnTo>
                    <a:pt x="64249" y="219471"/>
                  </a:lnTo>
                  <a:lnTo>
                    <a:pt x="68922" y="224543"/>
                  </a:lnTo>
                  <a:lnTo>
                    <a:pt x="71157" y="223073"/>
                  </a:lnTo>
                  <a:lnTo>
                    <a:pt x="75520" y="213914"/>
                  </a:lnTo>
                  <a:lnTo>
                    <a:pt x="86194" y="170074"/>
                  </a:lnTo>
                  <a:lnTo>
                    <a:pt x="96789" y="130608"/>
                  </a:lnTo>
                  <a:lnTo>
                    <a:pt x="101024" y="125076"/>
                  </a:lnTo>
                  <a:lnTo>
                    <a:pt x="103141" y="125717"/>
                  </a:lnTo>
                  <a:lnTo>
                    <a:pt x="117096" y="150924"/>
                  </a:lnTo>
                  <a:lnTo>
                    <a:pt x="141351" y="197934"/>
                  </a:lnTo>
                  <a:lnTo>
                    <a:pt x="157345" y="212850"/>
                  </a:lnTo>
                  <a:lnTo>
                    <a:pt x="162560" y="214572"/>
                  </a:lnTo>
                  <a:lnTo>
                    <a:pt x="167448" y="214309"/>
                  </a:lnTo>
                  <a:lnTo>
                    <a:pt x="172118" y="212723"/>
                  </a:lnTo>
                  <a:lnTo>
                    <a:pt x="181070" y="201553"/>
                  </a:lnTo>
                  <a:lnTo>
                    <a:pt x="198315" y="155524"/>
                  </a:lnTo>
                  <a:lnTo>
                    <a:pt x="206824" y="122744"/>
                  </a:lnTo>
                  <a:lnTo>
                    <a:pt x="214604" y="88419"/>
                  </a:lnTo>
                  <a:lnTo>
                    <a:pt x="222245" y="44151"/>
                  </a:lnTo>
                  <a:lnTo>
                    <a:pt x="227066" y="12562"/>
                  </a:lnTo>
                  <a:lnTo>
                    <a:pt x="232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278">
              <a:extLst>
                <a:ext uri="{FF2B5EF4-FFF2-40B4-BE49-F238E27FC236}">
                  <a16:creationId xmlns:a16="http://schemas.microsoft.com/office/drawing/2014/main" xmlns="" id="{E6C5FCC2-2D68-4E11-84EE-29B22B5314F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012950" y="2730500"/>
              <a:ext cx="38101" cy="317501"/>
            </a:xfrm>
            <a:custGeom>
              <a:avLst/>
              <a:gdLst/>
              <a:ahLst/>
              <a:cxnLst/>
              <a:rect l="0" t="0" r="0" b="0"/>
              <a:pathLst>
                <a:path w="38101" h="31750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8838" y="58297"/>
                  </a:lnTo>
                  <a:lnTo>
                    <a:pt x="14747" y="95995"/>
                  </a:lnTo>
                  <a:lnTo>
                    <a:pt x="21371" y="137209"/>
                  </a:lnTo>
                  <a:lnTo>
                    <a:pt x="26667" y="176692"/>
                  </a:lnTo>
                  <a:lnTo>
                    <a:pt x="29490" y="215408"/>
                  </a:lnTo>
                  <a:lnTo>
                    <a:pt x="31451" y="252370"/>
                  </a:lnTo>
                  <a:lnTo>
                    <a:pt x="35817" y="296007"/>
                  </a:lnTo>
                  <a:lnTo>
                    <a:pt x="3810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460">
            <a:extLst>
              <a:ext uri="{FF2B5EF4-FFF2-40B4-BE49-F238E27FC236}">
                <a16:creationId xmlns:a16="http://schemas.microsoft.com/office/drawing/2014/main" xmlns="" id="{5207A527-46B9-4A25-981D-CBC3AF50FF8E}"/>
              </a:ext>
            </a:extLst>
          </p:cNvPr>
          <p:cNvGrpSpPr/>
          <p:nvPr/>
        </p:nvGrpSpPr>
        <p:grpSpPr>
          <a:xfrm>
            <a:off x="2733889" y="2669692"/>
            <a:ext cx="1081579" cy="314809"/>
            <a:chOff x="2733889" y="2669692"/>
            <a:chExt cx="1081579" cy="314809"/>
          </a:xfrm>
        </p:grpSpPr>
        <p:sp>
          <p:nvSpPr>
            <p:cNvPr id="149" name="SMARTInkShape-2279">
              <a:extLst>
                <a:ext uri="{FF2B5EF4-FFF2-40B4-BE49-F238E27FC236}">
                  <a16:creationId xmlns:a16="http://schemas.microsoft.com/office/drawing/2014/main" xmlns="" id="{EACC0165-F080-4C95-B5AC-3EB238AA178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803650" y="2895600"/>
              <a:ext cx="11818" cy="57151"/>
            </a:xfrm>
            <a:custGeom>
              <a:avLst/>
              <a:gdLst/>
              <a:ahLst/>
              <a:cxnLst/>
              <a:rect l="0" t="0" r="0" b="0"/>
              <a:pathLst>
                <a:path w="11818" h="57151">
                  <a:moveTo>
                    <a:pt x="6350" y="0"/>
                  </a:moveTo>
                  <a:lnTo>
                    <a:pt x="6350" y="0"/>
                  </a:lnTo>
                  <a:lnTo>
                    <a:pt x="9721" y="6742"/>
                  </a:lnTo>
                  <a:lnTo>
                    <a:pt x="11817" y="2104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280">
              <a:extLst>
                <a:ext uri="{FF2B5EF4-FFF2-40B4-BE49-F238E27FC236}">
                  <a16:creationId xmlns:a16="http://schemas.microsoft.com/office/drawing/2014/main" xmlns="" id="{40BE6BCC-0F67-4D9E-93B9-CDFB16DD217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579427" y="2858644"/>
              <a:ext cx="78174" cy="90091"/>
            </a:xfrm>
            <a:custGeom>
              <a:avLst/>
              <a:gdLst/>
              <a:ahLst/>
              <a:cxnLst/>
              <a:rect l="0" t="0" r="0" b="0"/>
              <a:pathLst>
                <a:path w="78174" h="90091">
                  <a:moveTo>
                    <a:pt x="1973" y="11556"/>
                  </a:moveTo>
                  <a:lnTo>
                    <a:pt x="1973" y="11556"/>
                  </a:lnTo>
                  <a:lnTo>
                    <a:pt x="7748" y="6486"/>
                  </a:lnTo>
                  <a:lnTo>
                    <a:pt x="14182" y="2718"/>
                  </a:lnTo>
                  <a:lnTo>
                    <a:pt x="29109" y="0"/>
                  </a:lnTo>
                  <a:lnTo>
                    <a:pt x="33469" y="1030"/>
                  </a:lnTo>
                  <a:lnTo>
                    <a:pt x="40195" y="5937"/>
                  </a:lnTo>
                  <a:lnTo>
                    <a:pt x="41566" y="9221"/>
                  </a:lnTo>
                  <a:lnTo>
                    <a:pt x="41207" y="16633"/>
                  </a:lnTo>
                  <a:lnTo>
                    <a:pt x="37038" y="32110"/>
                  </a:lnTo>
                  <a:lnTo>
                    <a:pt x="4045" y="77702"/>
                  </a:lnTo>
                  <a:lnTo>
                    <a:pt x="1238" y="81053"/>
                  </a:lnTo>
                  <a:lnTo>
                    <a:pt x="72" y="83993"/>
                  </a:lnTo>
                  <a:lnTo>
                    <a:pt x="0" y="86658"/>
                  </a:lnTo>
                  <a:lnTo>
                    <a:pt x="658" y="89141"/>
                  </a:lnTo>
                  <a:lnTo>
                    <a:pt x="3212" y="90090"/>
                  </a:lnTo>
                  <a:lnTo>
                    <a:pt x="31743" y="84832"/>
                  </a:lnTo>
                  <a:lnTo>
                    <a:pt x="78173" y="68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281">
              <a:extLst>
                <a:ext uri="{FF2B5EF4-FFF2-40B4-BE49-F238E27FC236}">
                  <a16:creationId xmlns:a16="http://schemas.microsoft.com/office/drawing/2014/main" xmlns="" id="{4FE96760-2DDF-4D72-9383-654FCB6B740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486150" y="2777421"/>
              <a:ext cx="82028" cy="207080"/>
            </a:xfrm>
            <a:custGeom>
              <a:avLst/>
              <a:gdLst/>
              <a:ahLst/>
              <a:cxnLst/>
              <a:rect l="0" t="0" r="0" b="0"/>
              <a:pathLst>
                <a:path w="82028" h="207080">
                  <a:moveTo>
                    <a:pt x="69850" y="16579"/>
                  </a:moveTo>
                  <a:lnTo>
                    <a:pt x="69850" y="16579"/>
                  </a:lnTo>
                  <a:lnTo>
                    <a:pt x="80785" y="177"/>
                  </a:lnTo>
                  <a:lnTo>
                    <a:pt x="81373" y="0"/>
                  </a:lnTo>
                  <a:lnTo>
                    <a:pt x="81766" y="587"/>
                  </a:lnTo>
                  <a:lnTo>
                    <a:pt x="82027" y="1684"/>
                  </a:lnTo>
                  <a:lnTo>
                    <a:pt x="71811" y="41890"/>
                  </a:lnTo>
                  <a:lnTo>
                    <a:pt x="55849" y="81934"/>
                  </a:lnTo>
                  <a:lnTo>
                    <a:pt x="35833" y="126960"/>
                  </a:lnTo>
                  <a:lnTo>
                    <a:pt x="15791" y="170405"/>
                  </a:lnTo>
                  <a:lnTo>
                    <a:pt x="0" y="207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282">
              <a:extLst>
                <a:ext uri="{FF2B5EF4-FFF2-40B4-BE49-F238E27FC236}">
                  <a16:creationId xmlns:a16="http://schemas.microsoft.com/office/drawing/2014/main" xmlns="" id="{39F89A4E-652E-4C5E-A454-E3816F82785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379093" y="2801233"/>
              <a:ext cx="119758" cy="111039"/>
            </a:xfrm>
            <a:custGeom>
              <a:avLst/>
              <a:gdLst/>
              <a:ahLst/>
              <a:cxnLst/>
              <a:rect l="0" t="0" r="0" b="0"/>
              <a:pathLst>
                <a:path w="119758" h="111039">
                  <a:moveTo>
                    <a:pt x="107057" y="5467"/>
                  </a:moveTo>
                  <a:lnTo>
                    <a:pt x="107057" y="5467"/>
                  </a:lnTo>
                  <a:lnTo>
                    <a:pt x="107057" y="2096"/>
                  </a:lnTo>
                  <a:lnTo>
                    <a:pt x="107762" y="1103"/>
                  </a:lnTo>
                  <a:lnTo>
                    <a:pt x="108938" y="441"/>
                  </a:lnTo>
                  <a:lnTo>
                    <a:pt x="110428" y="0"/>
                  </a:lnTo>
                  <a:lnTo>
                    <a:pt x="111421" y="1822"/>
                  </a:lnTo>
                  <a:lnTo>
                    <a:pt x="112524" y="9492"/>
                  </a:lnTo>
                  <a:lnTo>
                    <a:pt x="109774" y="25710"/>
                  </a:lnTo>
                  <a:lnTo>
                    <a:pt x="101120" y="43920"/>
                  </a:lnTo>
                  <a:lnTo>
                    <a:pt x="66687" y="77059"/>
                  </a:lnTo>
                  <a:lnTo>
                    <a:pt x="40611" y="93080"/>
                  </a:lnTo>
                  <a:lnTo>
                    <a:pt x="26020" y="97323"/>
                  </a:lnTo>
                  <a:lnTo>
                    <a:pt x="14361" y="97327"/>
                  </a:lnTo>
                  <a:lnTo>
                    <a:pt x="5886" y="94977"/>
                  </a:lnTo>
                  <a:lnTo>
                    <a:pt x="3626" y="93363"/>
                  </a:lnTo>
                  <a:lnTo>
                    <a:pt x="1116" y="89687"/>
                  </a:lnTo>
                  <a:lnTo>
                    <a:pt x="0" y="85702"/>
                  </a:lnTo>
                  <a:lnTo>
                    <a:pt x="1113" y="83651"/>
                  </a:lnTo>
                  <a:lnTo>
                    <a:pt x="6114" y="79491"/>
                  </a:lnTo>
                  <a:lnTo>
                    <a:pt x="14921" y="79054"/>
                  </a:lnTo>
                  <a:lnTo>
                    <a:pt x="53943" y="90227"/>
                  </a:lnTo>
                  <a:lnTo>
                    <a:pt x="77209" y="101372"/>
                  </a:lnTo>
                  <a:lnTo>
                    <a:pt x="91157" y="109848"/>
                  </a:lnTo>
                  <a:lnTo>
                    <a:pt x="94340" y="111038"/>
                  </a:lnTo>
                  <a:lnTo>
                    <a:pt x="98579" y="109714"/>
                  </a:lnTo>
                  <a:lnTo>
                    <a:pt x="119757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283">
              <a:extLst>
                <a:ext uri="{FF2B5EF4-FFF2-40B4-BE49-F238E27FC236}">
                  <a16:creationId xmlns:a16="http://schemas.microsoft.com/office/drawing/2014/main" xmlns="" id="{E100327B-EF3C-4A68-BD89-45C29E07E70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161593" y="2669692"/>
              <a:ext cx="248358" cy="208915"/>
            </a:xfrm>
            <a:custGeom>
              <a:avLst/>
              <a:gdLst/>
              <a:ahLst/>
              <a:cxnLst/>
              <a:rect l="0" t="0" r="0" b="0"/>
              <a:pathLst>
                <a:path w="248358" h="208915">
                  <a:moveTo>
                    <a:pt x="13407" y="35408"/>
                  </a:moveTo>
                  <a:lnTo>
                    <a:pt x="13407" y="35408"/>
                  </a:lnTo>
                  <a:lnTo>
                    <a:pt x="7318" y="35408"/>
                  </a:lnTo>
                  <a:lnTo>
                    <a:pt x="10506" y="35408"/>
                  </a:lnTo>
                  <a:lnTo>
                    <a:pt x="48181" y="19711"/>
                  </a:lnTo>
                  <a:lnTo>
                    <a:pt x="90503" y="6533"/>
                  </a:lnTo>
                  <a:lnTo>
                    <a:pt x="132441" y="42"/>
                  </a:lnTo>
                  <a:lnTo>
                    <a:pt x="164152" y="0"/>
                  </a:lnTo>
                  <a:lnTo>
                    <a:pt x="171054" y="1219"/>
                  </a:lnTo>
                  <a:lnTo>
                    <a:pt x="175655" y="3443"/>
                  </a:lnTo>
                  <a:lnTo>
                    <a:pt x="178722" y="6337"/>
                  </a:lnTo>
                  <a:lnTo>
                    <a:pt x="180767" y="9677"/>
                  </a:lnTo>
                  <a:lnTo>
                    <a:pt x="179276" y="22796"/>
                  </a:lnTo>
                  <a:lnTo>
                    <a:pt x="176903" y="31233"/>
                  </a:lnTo>
                  <a:lnTo>
                    <a:pt x="153337" y="63334"/>
                  </a:lnTo>
                  <a:lnTo>
                    <a:pt x="107448" y="107038"/>
                  </a:lnTo>
                  <a:lnTo>
                    <a:pt x="70904" y="138319"/>
                  </a:lnTo>
                  <a:lnTo>
                    <a:pt x="28475" y="174531"/>
                  </a:lnTo>
                  <a:lnTo>
                    <a:pt x="2821" y="198748"/>
                  </a:lnTo>
                  <a:lnTo>
                    <a:pt x="705" y="202157"/>
                  </a:lnTo>
                  <a:lnTo>
                    <a:pt x="0" y="205135"/>
                  </a:lnTo>
                  <a:lnTo>
                    <a:pt x="236" y="207826"/>
                  </a:lnTo>
                  <a:lnTo>
                    <a:pt x="2509" y="208914"/>
                  </a:lnTo>
                  <a:lnTo>
                    <a:pt x="44723" y="202062"/>
                  </a:lnTo>
                  <a:lnTo>
                    <a:pt x="84226" y="195402"/>
                  </a:lnTo>
                  <a:lnTo>
                    <a:pt x="129248" y="186217"/>
                  </a:lnTo>
                  <a:lnTo>
                    <a:pt x="166577" y="182868"/>
                  </a:lnTo>
                  <a:lnTo>
                    <a:pt x="203430" y="182582"/>
                  </a:lnTo>
                  <a:lnTo>
                    <a:pt x="248357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284">
              <a:extLst>
                <a:ext uri="{FF2B5EF4-FFF2-40B4-BE49-F238E27FC236}">
                  <a16:creationId xmlns:a16="http://schemas.microsoft.com/office/drawing/2014/main" xmlns="" id="{A475CE91-9FC3-4FFF-9E66-48A18E3D1C3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733889" y="2698750"/>
              <a:ext cx="252631" cy="241301"/>
            </a:xfrm>
            <a:custGeom>
              <a:avLst/>
              <a:gdLst/>
              <a:ahLst/>
              <a:cxnLst/>
              <a:rect l="0" t="0" r="0" b="0"/>
              <a:pathLst>
                <a:path w="252631" h="241301">
                  <a:moveTo>
                    <a:pt x="2961" y="0"/>
                  </a:moveTo>
                  <a:lnTo>
                    <a:pt x="2961" y="0"/>
                  </a:lnTo>
                  <a:lnTo>
                    <a:pt x="6332" y="3371"/>
                  </a:lnTo>
                  <a:lnTo>
                    <a:pt x="44074" y="14747"/>
                  </a:lnTo>
                  <a:lnTo>
                    <a:pt x="90167" y="26006"/>
                  </a:lnTo>
                  <a:lnTo>
                    <a:pt x="126386" y="34136"/>
                  </a:lnTo>
                  <a:lnTo>
                    <a:pt x="166001" y="42453"/>
                  </a:lnTo>
                  <a:lnTo>
                    <a:pt x="199601" y="48972"/>
                  </a:lnTo>
                  <a:lnTo>
                    <a:pt x="242181" y="58906"/>
                  </a:lnTo>
                  <a:lnTo>
                    <a:pt x="250393" y="63340"/>
                  </a:lnTo>
                  <a:lnTo>
                    <a:pt x="252582" y="65510"/>
                  </a:lnTo>
                  <a:lnTo>
                    <a:pt x="252630" y="69073"/>
                  </a:lnTo>
                  <a:lnTo>
                    <a:pt x="248922" y="78677"/>
                  </a:lnTo>
                  <a:lnTo>
                    <a:pt x="232157" y="95984"/>
                  </a:lnTo>
                  <a:lnTo>
                    <a:pt x="194023" y="121501"/>
                  </a:lnTo>
                  <a:lnTo>
                    <a:pt x="148864" y="146224"/>
                  </a:lnTo>
                  <a:lnTo>
                    <a:pt x="111316" y="167999"/>
                  </a:lnTo>
                  <a:lnTo>
                    <a:pt x="76754" y="186144"/>
                  </a:lnTo>
                  <a:lnTo>
                    <a:pt x="37055" y="208260"/>
                  </a:lnTo>
                  <a:lnTo>
                    <a:pt x="0" y="238344"/>
                  </a:lnTo>
                  <a:lnTo>
                    <a:pt x="282" y="239329"/>
                  </a:lnTo>
                  <a:lnTo>
                    <a:pt x="4357" y="240424"/>
                  </a:lnTo>
                  <a:lnTo>
                    <a:pt x="34711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461">
            <a:extLst>
              <a:ext uri="{FF2B5EF4-FFF2-40B4-BE49-F238E27FC236}">
                <a16:creationId xmlns:a16="http://schemas.microsoft.com/office/drawing/2014/main" xmlns="" id="{D148497D-1DCD-491C-8926-3A038A1F5DE3}"/>
              </a:ext>
            </a:extLst>
          </p:cNvPr>
          <p:cNvGrpSpPr/>
          <p:nvPr/>
        </p:nvGrpSpPr>
        <p:grpSpPr>
          <a:xfrm>
            <a:off x="4047437" y="2570831"/>
            <a:ext cx="594414" cy="402640"/>
            <a:chOff x="4047437" y="2570831"/>
            <a:chExt cx="594414" cy="402640"/>
          </a:xfrm>
        </p:grpSpPr>
        <p:sp>
          <p:nvSpPr>
            <p:cNvPr id="156" name="SMARTInkShape-2285">
              <a:extLst>
                <a:ext uri="{FF2B5EF4-FFF2-40B4-BE49-F238E27FC236}">
                  <a16:creationId xmlns:a16="http://schemas.microsoft.com/office/drawing/2014/main" xmlns="" id="{503C2A56-30E2-4784-AB03-1D5E2B72185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521200" y="2692400"/>
              <a:ext cx="120651" cy="50801"/>
            </a:xfrm>
            <a:custGeom>
              <a:avLst/>
              <a:gdLst/>
              <a:ahLst/>
              <a:cxnLst/>
              <a:rect l="0" t="0" r="0" b="0"/>
              <a:pathLst>
                <a:path w="120651" h="50801">
                  <a:moveTo>
                    <a:pt x="0" y="50800"/>
                  </a:moveTo>
                  <a:lnTo>
                    <a:pt x="0" y="50800"/>
                  </a:lnTo>
                  <a:lnTo>
                    <a:pt x="3371" y="47429"/>
                  </a:lnTo>
                  <a:lnTo>
                    <a:pt x="42376" y="34172"/>
                  </a:lnTo>
                  <a:lnTo>
                    <a:pt x="79348" y="1788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286">
              <a:extLst>
                <a:ext uri="{FF2B5EF4-FFF2-40B4-BE49-F238E27FC236}">
                  <a16:creationId xmlns:a16="http://schemas.microsoft.com/office/drawing/2014/main" xmlns="" id="{D49D5019-69C3-464F-80E5-95614F5F1DF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382903" y="2570831"/>
              <a:ext cx="228865" cy="273037"/>
            </a:xfrm>
            <a:custGeom>
              <a:avLst/>
              <a:gdLst/>
              <a:ahLst/>
              <a:cxnLst/>
              <a:rect l="0" t="0" r="0" b="0"/>
              <a:pathLst>
                <a:path w="228865" h="273037">
                  <a:moveTo>
                    <a:pt x="4947" y="178719"/>
                  </a:moveTo>
                  <a:lnTo>
                    <a:pt x="4947" y="178719"/>
                  </a:lnTo>
                  <a:lnTo>
                    <a:pt x="4947" y="182090"/>
                  </a:lnTo>
                  <a:lnTo>
                    <a:pt x="3065" y="185626"/>
                  </a:lnTo>
                  <a:lnTo>
                    <a:pt x="1576" y="187557"/>
                  </a:lnTo>
                  <a:lnTo>
                    <a:pt x="1994" y="188844"/>
                  </a:lnTo>
                  <a:lnTo>
                    <a:pt x="3684" y="189702"/>
                  </a:lnTo>
                  <a:lnTo>
                    <a:pt x="16535" y="191080"/>
                  </a:lnTo>
                  <a:lnTo>
                    <a:pt x="24443" y="187505"/>
                  </a:lnTo>
                  <a:lnTo>
                    <a:pt x="31957" y="181213"/>
                  </a:lnTo>
                  <a:lnTo>
                    <a:pt x="37647" y="173713"/>
                  </a:lnTo>
                  <a:lnTo>
                    <a:pt x="38742" y="170442"/>
                  </a:lnTo>
                  <a:lnTo>
                    <a:pt x="38766" y="167557"/>
                  </a:lnTo>
                  <a:lnTo>
                    <a:pt x="38076" y="164928"/>
                  </a:lnTo>
                  <a:lnTo>
                    <a:pt x="36911" y="163175"/>
                  </a:lnTo>
                  <a:lnTo>
                    <a:pt x="35428" y="162006"/>
                  </a:lnTo>
                  <a:lnTo>
                    <a:pt x="33734" y="161227"/>
                  </a:lnTo>
                  <a:lnTo>
                    <a:pt x="26208" y="167887"/>
                  </a:lnTo>
                  <a:lnTo>
                    <a:pt x="17219" y="180961"/>
                  </a:lnTo>
                  <a:lnTo>
                    <a:pt x="5698" y="219979"/>
                  </a:lnTo>
                  <a:lnTo>
                    <a:pt x="0" y="254759"/>
                  </a:lnTo>
                  <a:lnTo>
                    <a:pt x="1101" y="263785"/>
                  </a:lnTo>
                  <a:lnTo>
                    <a:pt x="2383" y="267179"/>
                  </a:lnTo>
                  <a:lnTo>
                    <a:pt x="6060" y="267326"/>
                  </a:lnTo>
                  <a:lnTo>
                    <a:pt x="17671" y="261844"/>
                  </a:lnTo>
                  <a:lnTo>
                    <a:pt x="59120" y="216803"/>
                  </a:lnTo>
                  <a:lnTo>
                    <a:pt x="93455" y="169501"/>
                  </a:lnTo>
                  <a:lnTo>
                    <a:pt x="112427" y="148049"/>
                  </a:lnTo>
                  <a:lnTo>
                    <a:pt x="113995" y="146983"/>
                  </a:lnTo>
                  <a:lnTo>
                    <a:pt x="114335" y="147684"/>
                  </a:lnTo>
                  <a:lnTo>
                    <a:pt x="106816" y="183479"/>
                  </a:lnTo>
                  <a:lnTo>
                    <a:pt x="106726" y="183304"/>
                  </a:lnTo>
                  <a:lnTo>
                    <a:pt x="106626" y="181227"/>
                  </a:lnTo>
                  <a:lnTo>
                    <a:pt x="104701" y="177952"/>
                  </a:lnTo>
                  <a:lnTo>
                    <a:pt x="103200" y="176091"/>
                  </a:lnTo>
                  <a:lnTo>
                    <a:pt x="99650" y="174023"/>
                  </a:lnTo>
                  <a:lnTo>
                    <a:pt x="97716" y="173472"/>
                  </a:lnTo>
                  <a:lnTo>
                    <a:pt x="95721" y="174515"/>
                  </a:lnTo>
                  <a:lnTo>
                    <a:pt x="91622" y="179438"/>
                  </a:lnTo>
                  <a:lnTo>
                    <a:pt x="85349" y="193513"/>
                  </a:lnTo>
                  <a:lnTo>
                    <a:pt x="82392" y="211090"/>
                  </a:lnTo>
                  <a:lnTo>
                    <a:pt x="83582" y="219682"/>
                  </a:lnTo>
                  <a:lnTo>
                    <a:pt x="88218" y="228486"/>
                  </a:lnTo>
                  <a:lnTo>
                    <a:pt x="90095" y="230947"/>
                  </a:lnTo>
                  <a:lnTo>
                    <a:pt x="95942" y="233681"/>
                  </a:lnTo>
                  <a:lnTo>
                    <a:pt x="99477" y="234411"/>
                  </a:lnTo>
                  <a:lnTo>
                    <a:pt x="110931" y="227695"/>
                  </a:lnTo>
                  <a:lnTo>
                    <a:pt x="133246" y="204284"/>
                  </a:lnTo>
                  <a:lnTo>
                    <a:pt x="159614" y="164892"/>
                  </a:lnTo>
                  <a:lnTo>
                    <a:pt x="178815" y="130946"/>
                  </a:lnTo>
                  <a:lnTo>
                    <a:pt x="196757" y="94692"/>
                  </a:lnTo>
                  <a:lnTo>
                    <a:pt x="210376" y="61175"/>
                  </a:lnTo>
                  <a:lnTo>
                    <a:pt x="224094" y="22065"/>
                  </a:lnTo>
                  <a:lnTo>
                    <a:pt x="228640" y="6790"/>
                  </a:lnTo>
                  <a:lnTo>
                    <a:pt x="228864" y="2716"/>
                  </a:lnTo>
                  <a:lnTo>
                    <a:pt x="228309" y="0"/>
                  </a:lnTo>
                  <a:lnTo>
                    <a:pt x="226527" y="1012"/>
                  </a:lnTo>
                  <a:lnTo>
                    <a:pt x="216572" y="18742"/>
                  </a:lnTo>
                  <a:lnTo>
                    <a:pt x="199824" y="60606"/>
                  </a:lnTo>
                  <a:lnTo>
                    <a:pt x="185163" y="99884"/>
                  </a:lnTo>
                  <a:lnTo>
                    <a:pt x="171121" y="141330"/>
                  </a:lnTo>
                  <a:lnTo>
                    <a:pt x="159941" y="181857"/>
                  </a:lnTo>
                  <a:lnTo>
                    <a:pt x="154972" y="218684"/>
                  </a:lnTo>
                  <a:lnTo>
                    <a:pt x="152175" y="254296"/>
                  </a:lnTo>
                  <a:lnTo>
                    <a:pt x="155284" y="267107"/>
                  </a:lnTo>
                  <a:lnTo>
                    <a:pt x="158088" y="271511"/>
                  </a:lnTo>
                  <a:lnTo>
                    <a:pt x="162780" y="273036"/>
                  </a:lnTo>
                  <a:lnTo>
                    <a:pt x="175519" y="270967"/>
                  </a:lnTo>
                  <a:lnTo>
                    <a:pt x="186825" y="261581"/>
                  </a:lnTo>
                  <a:lnTo>
                    <a:pt x="201797" y="242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287">
              <a:extLst>
                <a:ext uri="{FF2B5EF4-FFF2-40B4-BE49-F238E27FC236}">
                  <a16:creationId xmlns:a16="http://schemas.microsoft.com/office/drawing/2014/main" xmlns="" id="{5A8B5641-4557-44A1-A8CA-207FE1E69F2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330700" y="26860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288">
              <a:extLst>
                <a:ext uri="{FF2B5EF4-FFF2-40B4-BE49-F238E27FC236}">
                  <a16:creationId xmlns:a16="http://schemas.microsoft.com/office/drawing/2014/main" xmlns="" id="{1EB68CC3-740B-46EB-80B4-D02C87CAB77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286250" y="2762250"/>
              <a:ext cx="58551" cy="211221"/>
            </a:xfrm>
            <a:custGeom>
              <a:avLst/>
              <a:gdLst/>
              <a:ahLst/>
              <a:cxnLst/>
              <a:rect l="0" t="0" r="0" b="0"/>
              <a:pathLst>
                <a:path w="58551" h="211221">
                  <a:moveTo>
                    <a:pt x="44450" y="0"/>
                  </a:moveTo>
                  <a:lnTo>
                    <a:pt x="44450" y="0"/>
                  </a:lnTo>
                  <a:lnTo>
                    <a:pt x="37708" y="3371"/>
                  </a:lnTo>
                  <a:lnTo>
                    <a:pt x="32517" y="10670"/>
                  </a:lnTo>
                  <a:lnTo>
                    <a:pt x="30145" y="15580"/>
                  </a:lnTo>
                  <a:lnTo>
                    <a:pt x="29390" y="28562"/>
                  </a:lnTo>
                  <a:lnTo>
                    <a:pt x="41578" y="73925"/>
                  </a:lnTo>
                  <a:lnTo>
                    <a:pt x="52614" y="109863"/>
                  </a:lnTo>
                  <a:lnTo>
                    <a:pt x="58550" y="150066"/>
                  </a:lnTo>
                  <a:lnTo>
                    <a:pt x="52312" y="183537"/>
                  </a:lnTo>
                  <a:lnTo>
                    <a:pt x="45357" y="200105"/>
                  </a:lnTo>
                  <a:lnTo>
                    <a:pt x="40821" y="205370"/>
                  </a:lnTo>
                  <a:lnTo>
                    <a:pt x="30137" y="211220"/>
                  </a:lnTo>
                  <a:lnTo>
                    <a:pt x="25030" y="210663"/>
                  </a:lnTo>
                  <a:lnTo>
                    <a:pt x="15593" y="204400"/>
                  </a:lnTo>
                  <a:lnTo>
                    <a:pt x="8576" y="190798"/>
                  </a:lnTo>
                  <a:lnTo>
                    <a:pt x="3811" y="169466"/>
                  </a:lnTo>
                  <a:lnTo>
                    <a:pt x="1129" y="12484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289">
              <a:extLst>
                <a:ext uri="{FF2B5EF4-FFF2-40B4-BE49-F238E27FC236}">
                  <a16:creationId xmlns:a16="http://schemas.microsoft.com/office/drawing/2014/main" xmlns="" id="{65D2AEA9-62D9-41CC-850A-BABB1AE91A0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187341" y="2751939"/>
              <a:ext cx="98910" cy="96242"/>
            </a:xfrm>
            <a:custGeom>
              <a:avLst/>
              <a:gdLst/>
              <a:ahLst/>
              <a:cxnLst/>
              <a:rect l="0" t="0" r="0" b="0"/>
              <a:pathLst>
                <a:path w="98910" h="96242">
                  <a:moveTo>
                    <a:pt x="3659" y="35711"/>
                  </a:moveTo>
                  <a:lnTo>
                    <a:pt x="3659" y="35711"/>
                  </a:lnTo>
                  <a:lnTo>
                    <a:pt x="24381" y="33829"/>
                  </a:lnTo>
                  <a:lnTo>
                    <a:pt x="38491" y="28804"/>
                  </a:lnTo>
                  <a:lnTo>
                    <a:pt x="44540" y="24174"/>
                  </a:lnTo>
                  <a:lnTo>
                    <a:pt x="49580" y="17413"/>
                  </a:lnTo>
                  <a:lnTo>
                    <a:pt x="50501" y="13635"/>
                  </a:lnTo>
                  <a:lnTo>
                    <a:pt x="49642" y="5673"/>
                  </a:lnTo>
                  <a:lnTo>
                    <a:pt x="47720" y="2986"/>
                  </a:lnTo>
                  <a:lnTo>
                    <a:pt x="45027" y="1194"/>
                  </a:lnTo>
                  <a:lnTo>
                    <a:pt x="41822" y="0"/>
                  </a:lnTo>
                  <a:lnTo>
                    <a:pt x="30733" y="4317"/>
                  </a:lnTo>
                  <a:lnTo>
                    <a:pt x="17809" y="13997"/>
                  </a:lnTo>
                  <a:lnTo>
                    <a:pt x="7361" y="27706"/>
                  </a:lnTo>
                  <a:lnTo>
                    <a:pt x="1776" y="43207"/>
                  </a:lnTo>
                  <a:lnTo>
                    <a:pt x="0" y="58798"/>
                  </a:lnTo>
                  <a:lnTo>
                    <a:pt x="1562" y="72783"/>
                  </a:lnTo>
                  <a:lnTo>
                    <a:pt x="8372" y="84173"/>
                  </a:lnTo>
                  <a:lnTo>
                    <a:pt x="13151" y="89185"/>
                  </a:lnTo>
                  <a:lnTo>
                    <a:pt x="25987" y="94755"/>
                  </a:lnTo>
                  <a:lnTo>
                    <a:pt x="33361" y="96241"/>
                  </a:lnTo>
                  <a:lnTo>
                    <a:pt x="60594" y="91589"/>
                  </a:lnTo>
                  <a:lnTo>
                    <a:pt x="98909" y="73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290">
              <a:extLst>
                <a:ext uri="{FF2B5EF4-FFF2-40B4-BE49-F238E27FC236}">
                  <a16:creationId xmlns:a16="http://schemas.microsoft.com/office/drawing/2014/main" xmlns="" id="{96EB7CE4-7B91-42FA-83BA-051F98FAE02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047437" y="2599151"/>
              <a:ext cx="123668" cy="292447"/>
            </a:xfrm>
            <a:custGeom>
              <a:avLst/>
              <a:gdLst/>
              <a:ahLst/>
              <a:cxnLst/>
              <a:rect l="0" t="0" r="0" b="0"/>
              <a:pathLst>
                <a:path w="123668" h="292447">
                  <a:moveTo>
                    <a:pt x="22913" y="99599"/>
                  </a:moveTo>
                  <a:lnTo>
                    <a:pt x="22913" y="99599"/>
                  </a:lnTo>
                  <a:lnTo>
                    <a:pt x="19542" y="102970"/>
                  </a:lnTo>
                  <a:lnTo>
                    <a:pt x="17446" y="118550"/>
                  </a:lnTo>
                  <a:lnTo>
                    <a:pt x="21806" y="155579"/>
                  </a:lnTo>
                  <a:lnTo>
                    <a:pt x="26740" y="194189"/>
                  </a:lnTo>
                  <a:lnTo>
                    <a:pt x="27810" y="232753"/>
                  </a:lnTo>
                  <a:lnTo>
                    <a:pt x="23266" y="268169"/>
                  </a:lnTo>
                  <a:lnTo>
                    <a:pt x="16955" y="282939"/>
                  </a:lnTo>
                  <a:lnTo>
                    <a:pt x="11328" y="290445"/>
                  </a:lnTo>
                  <a:lnTo>
                    <a:pt x="8840" y="292446"/>
                  </a:lnTo>
                  <a:lnTo>
                    <a:pt x="6475" y="290958"/>
                  </a:lnTo>
                  <a:lnTo>
                    <a:pt x="1967" y="281779"/>
                  </a:lnTo>
                  <a:lnTo>
                    <a:pt x="2051" y="239929"/>
                  </a:lnTo>
                  <a:lnTo>
                    <a:pt x="0" y="205477"/>
                  </a:lnTo>
                  <a:lnTo>
                    <a:pt x="500" y="161002"/>
                  </a:lnTo>
                  <a:lnTo>
                    <a:pt x="1621" y="136301"/>
                  </a:lnTo>
                  <a:lnTo>
                    <a:pt x="10392" y="90041"/>
                  </a:lnTo>
                  <a:lnTo>
                    <a:pt x="23698" y="50195"/>
                  </a:lnTo>
                  <a:lnTo>
                    <a:pt x="39019" y="23079"/>
                  </a:lnTo>
                  <a:lnTo>
                    <a:pt x="55236" y="7264"/>
                  </a:lnTo>
                  <a:lnTo>
                    <a:pt x="63512" y="2059"/>
                  </a:lnTo>
                  <a:lnTo>
                    <a:pt x="71145" y="0"/>
                  </a:lnTo>
                  <a:lnTo>
                    <a:pt x="85272" y="1476"/>
                  </a:lnTo>
                  <a:lnTo>
                    <a:pt x="100487" y="14361"/>
                  </a:lnTo>
                  <a:lnTo>
                    <a:pt x="114540" y="34199"/>
                  </a:lnTo>
                  <a:lnTo>
                    <a:pt x="123138" y="57127"/>
                  </a:lnTo>
                  <a:lnTo>
                    <a:pt x="123667" y="79547"/>
                  </a:lnTo>
                  <a:lnTo>
                    <a:pt x="117787" y="100564"/>
                  </a:lnTo>
                  <a:lnTo>
                    <a:pt x="105766" y="119313"/>
                  </a:lnTo>
                  <a:lnTo>
                    <a:pt x="95787" y="125442"/>
                  </a:lnTo>
                  <a:lnTo>
                    <a:pt x="48623" y="135278"/>
                  </a:lnTo>
                  <a:lnTo>
                    <a:pt x="24620" y="137221"/>
                  </a:lnTo>
                  <a:lnTo>
                    <a:pt x="22640" y="138791"/>
                  </a:lnTo>
                  <a:lnTo>
                    <a:pt x="22025" y="141249"/>
                  </a:lnTo>
                  <a:lnTo>
                    <a:pt x="22321" y="144299"/>
                  </a:lnTo>
                  <a:lnTo>
                    <a:pt x="44540" y="186899"/>
                  </a:lnTo>
                  <a:lnTo>
                    <a:pt x="68678" y="220038"/>
                  </a:lnTo>
                  <a:lnTo>
                    <a:pt x="92763" y="239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462">
            <a:extLst>
              <a:ext uri="{FF2B5EF4-FFF2-40B4-BE49-F238E27FC236}">
                <a16:creationId xmlns:a16="http://schemas.microsoft.com/office/drawing/2014/main" xmlns="" id="{83BB5202-1DDF-4128-A774-1C5CF377FDE9}"/>
              </a:ext>
            </a:extLst>
          </p:cNvPr>
          <p:cNvGrpSpPr/>
          <p:nvPr/>
        </p:nvGrpSpPr>
        <p:grpSpPr>
          <a:xfrm>
            <a:off x="4914013" y="2559024"/>
            <a:ext cx="787652" cy="289269"/>
            <a:chOff x="4914013" y="2559024"/>
            <a:chExt cx="787652" cy="289269"/>
          </a:xfrm>
        </p:grpSpPr>
        <p:sp>
          <p:nvSpPr>
            <p:cNvPr id="163" name="SMARTInkShape-2291">
              <a:extLst>
                <a:ext uri="{FF2B5EF4-FFF2-40B4-BE49-F238E27FC236}">
                  <a16:creationId xmlns:a16="http://schemas.microsoft.com/office/drawing/2014/main" xmlns="" id="{D367F823-5FA0-4ACD-81DC-20F6E4F11BB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630725" y="2768600"/>
              <a:ext cx="70940" cy="79693"/>
            </a:xfrm>
            <a:custGeom>
              <a:avLst/>
              <a:gdLst/>
              <a:ahLst/>
              <a:cxnLst/>
              <a:rect l="0" t="0" r="0" b="0"/>
              <a:pathLst>
                <a:path w="70940" h="79693">
                  <a:moveTo>
                    <a:pt x="39825" y="12700"/>
                  </a:moveTo>
                  <a:lnTo>
                    <a:pt x="39825" y="12700"/>
                  </a:lnTo>
                  <a:lnTo>
                    <a:pt x="34358" y="7233"/>
                  </a:lnTo>
                  <a:lnTo>
                    <a:pt x="26994" y="9982"/>
                  </a:lnTo>
                  <a:lnTo>
                    <a:pt x="12505" y="22008"/>
                  </a:lnTo>
                  <a:lnTo>
                    <a:pt x="1548" y="38976"/>
                  </a:lnTo>
                  <a:lnTo>
                    <a:pt x="0" y="51190"/>
                  </a:lnTo>
                  <a:lnTo>
                    <a:pt x="1385" y="72906"/>
                  </a:lnTo>
                  <a:lnTo>
                    <a:pt x="4321" y="76121"/>
                  </a:lnTo>
                  <a:lnTo>
                    <a:pt x="15108" y="79692"/>
                  </a:lnTo>
                  <a:lnTo>
                    <a:pt x="29310" y="77517"/>
                  </a:lnTo>
                  <a:lnTo>
                    <a:pt x="44324" y="71141"/>
                  </a:lnTo>
                  <a:lnTo>
                    <a:pt x="58052" y="61251"/>
                  </a:lnTo>
                  <a:lnTo>
                    <a:pt x="67446" y="47919"/>
                  </a:lnTo>
                  <a:lnTo>
                    <a:pt x="70939" y="40412"/>
                  </a:lnTo>
                  <a:lnTo>
                    <a:pt x="70446" y="33292"/>
                  </a:lnTo>
                  <a:lnTo>
                    <a:pt x="62372" y="19735"/>
                  </a:lnTo>
                  <a:lnTo>
                    <a:pt x="49375" y="10418"/>
                  </a:lnTo>
                  <a:lnTo>
                    <a:pt x="27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292">
              <a:extLst>
                <a:ext uri="{FF2B5EF4-FFF2-40B4-BE49-F238E27FC236}">
                  <a16:creationId xmlns:a16="http://schemas.microsoft.com/office/drawing/2014/main" xmlns="" id="{572381D9-14F4-4121-AC8C-4C955875361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479003" y="2559024"/>
              <a:ext cx="166148" cy="202665"/>
            </a:xfrm>
            <a:custGeom>
              <a:avLst/>
              <a:gdLst/>
              <a:ahLst/>
              <a:cxnLst/>
              <a:rect l="0" t="0" r="0" b="0"/>
              <a:pathLst>
                <a:path w="166148" h="202665">
                  <a:moveTo>
                    <a:pt x="102647" y="88926"/>
                  </a:moveTo>
                  <a:lnTo>
                    <a:pt x="102647" y="88926"/>
                  </a:lnTo>
                  <a:lnTo>
                    <a:pt x="107673" y="68204"/>
                  </a:lnTo>
                  <a:lnTo>
                    <a:pt x="108919" y="32070"/>
                  </a:lnTo>
                  <a:lnTo>
                    <a:pt x="107534" y="29150"/>
                  </a:lnTo>
                  <a:lnTo>
                    <a:pt x="102232" y="24024"/>
                  </a:lnTo>
                  <a:lnTo>
                    <a:pt x="98137" y="23080"/>
                  </a:lnTo>
                  <a:lnTo>
                    <a:pt x="87942" y="23913"/>
                  </a:lnTo>
                  <a:lnTo>
                    <a:pt x="63561" y="38462"/>
                  </a:lnTo>
                  <a:lnTo>
                    <a:pt x="33995" y="67388"/>
                  </a:lnTo>
                  <a:lnTo>
                    <a:pt x="13004" y="102771"/>
                  </a:lnTo>
                  <a:lnTo>
                    <a:pt x="1219" y="143436"/>
                  </a:lnTo>
                  <a:lnTo>
                    <a:pt x="0" y="176652"/>
                  </a:lnTo>
                  <a:lnTo>
                    <a:pt x="6226" y="191651"/>
                  </a:lnTo>
                  <a:lnTo>
                    <a:pt x="10850" y="197626"/>
                  </a:lnTo>
                  <a:lnTo>
                    <a:pt x="16049" y="200903"/>
                  </a:lnTo>
                  <a:lnTo>
                    <a:pt x="27470" y="202664"/>
                  </a:lnTo>
                  <a:lnTo>
                    <a:pt x="55913" y="196317"/>
                  </a:lnTo>
                  <a:lnTo>
                    <a:pt x="87780" y="175387"/>
                  </a:lnTo>
                  <a:lnTo>
                    <a:pt x="116194" y="146843"/>
                  </a:lnTo>
                  <a:lnTo>
                    <a:pt x="135745" y="105930"/>
                  </a:lnTo>
                  <a:lnTo>
                    <a:pt x="143734" y="61430"/>
                  </a:lnTo>
                  <a:lnTo>
                    <a:pt x="139359" y="23707"/>
                  </a:lnTo>
                  <a:lnTo>
                    <a:pt x="133471" y="15108"/>
                  </a:lnTo>
                  <a:lnTo>
                    <a:pt x="115641" y="3672"/>
                  </a:lnTo>
                  <a:lnTo>
                    <a:pt x="95487" y="0"/>
                  </a:lnTo>
                  <a:lnTo>
                    <a:pt x="76181" y="1426"/>
                  </a:lnTo>
                  <a:lnTo>
                    <a:pt x="60545" y="6763"/>
                  </a:lnTo>
                  <a:lnTo>
                    <a:pt x="55529" y="10867"/>
                  </a:lnTo>
                  <a:lnTo>
                    <a:pt x="49955" y="21072"/>
                  </a:lnTo>
                  <a:lnTo>
                    <a:pt x="49880" y="26757"/>
                  </a:lnTo>
                  <a:lnTo>
                    <a:pt x="53560" y="38717"/>
                  </a:lnTo>
                  <a:lnTo>
                    <a:pt x="65543" y="49207"/>
                  </a:lnTo>
                  <a:lnTo>
                    <a:pt x="83334" y="57868"/>
                  </a:lnTo>
                  <a:lnTo>
                    <a:pt x="129249" y="67295"/>
                  </a:lnTo>
                  <a:lnTo>
                    <a:pt x="166147" y="69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293">
              <a:extLst>
                <a:ext uri="{FF2B5EF4-FFF2-40B4-BE49-F238E27FC236}">
                  <a16:creationId xmlns:a16="http://schemas.microsoft.com/office/drawing/2014/main" xmlns="" id="{C14319BE-B1EB-4522-BC1A-170745A8042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238750" y="2730500"/>
              <a:ext cx="158751" cy="31751"/>
            </a:xfrm>
            <a:custGeom>
              <a:avLst/>
              <a:gdLst/>
              <a:ahLst/>
              <a:cxnLst/>
              <a:rect l="0" t="0" r="0" b="0"/>
              <a:pathLst>
                <a:path w="158751" h="31751">
                  <a:moveTo>
                    <a:pt x="0" y="31750"/>
                  </a:moveTo>
                  <a:lnTo>
                    <a:pt x="0" y="31750"/>
                  </a:lnTo>
                  <a:lnTo>
                    <a:pt x="44750" y="20213"/>
                  </a:lnTo>
                  <a:lnTo>
                    <a:pt x="88597" y="10379"/>
                  </a:lnTo>
                  <a:lnTo>
                    <a:pt x="135141" y="338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294">
              <a:extLst>
                <a:ext uri="{FF2B5EF4-FFF2-40B4-BE49-F238E27FC236}">
                  <a16:creationId xmlns:a16="http://schemas.microsoft.com/office/drawing/2014/main" xmlns="" id="{9E733A90-E066-4E23-A965-76F2F74F1DC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226050" y="26670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50279" y="412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295">
              <a:extLst>
                <a:ext uri="{FF2B5EF4-FFF2-40B4-BE49-F238E27FC236}">
                  <a16:creationId xmlns:a16="http://schemas.microsoft.com/office/drawing/2014/main" xmlns="" id="{0E9598C4-C96A-4684-8576-0FBFA9E2C0A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914013" y="2575841"/>
              <a:ext cx="235838" cy="230273"/>
            </a:xfrm>
            <a:custGeom>
              <a:avLst/>
              <a:gdLst/>
              <a:ahLst/>
              <a:cxnLst/>
              <a:rect l="0" t="0" r="0" b="0"/>
              <a:pathLst>
                <a:path w="235838" h="230273">
                  <a:moveTo>
                    <a:pt x="96137" y="59409"/>
                  </a:moveTo>
                  <a:lnTo>
                    <a:pt x="96137" y="59409"/>
                  </a:lnTo>
                  <a:lnTo>
                    <a:pt x="96137" y="52667"/>
                  </a:lnTo>
                  <a:lnTo>
                    <a:pt x="98018" y="47476"/>
                  </a:lnTo>
                  <a:lnTo>
                    <a:pt x="106262" y="35521"/>
                  </a:lnTo>
                  <a:lnTo>
                    <a:pt x="107692" y="28566"/>
                  </a:lnTo>
                  <a:lnTo>
                    <a:pt x="106663" y="25442"/>
                  </a:lnTo>
                  <a:lnTo>
                    <a:pt x="101756" y="20088"/>
                  </a:lnTo>
                  <a:lnTo>
                    <a:pt x="96753" y="17239"/>
                  </a:lnTo>
                  <a:lnTo>
                    <a:pt x="94431" y="16479"/>
                  </a:lnTo>
                  <a:lnTo>
                    <a:pt x="86206" y="19397"/>
                  </a:lnTo>
                  <a:lnTo>
                    <a:pt x="74790" y="27515"/>
                  </a:lnTo>
                  <a:lnTo>
                    <a:pt x="36289" y="74738"/>
                  </a:lnTo>
                  <a:lnTo>
                    <a:pt x="14669" y="110988"/>
                  </a:lnTo>
                  <a:lnTo>
                    <a:pt x="1599" y="151911"/>
                  </a:lnTo>
                  <a:lnTo>
                    <a:pt x="0" y="185203"/>
                  </a:lnTo>
                  <a:lnTo>
                    <a:pt x="6138" y="203982"/>
                  </a:lnTo>
                  <a:lnTo>
                    <a:pt x="15920" y="219619"/>
                  </a:lnTo>
                  <a:lnTo>
                    <a:pt x="27324" y="228921"/>
                  </a:lnTo>
                  <a:lnTo>
                    <a:pt x="34034" y="230272"/>
                  </a:lnTo>
                  <a:lnTo>
                    <a:pt x="49015" y="228011"/>
                  </a:lnTo>
                  <a:lnTo>
                    <a:pt x="76687" y="215434"/>
                  </a:lnTo>
                  <a:lnTo>
                    <a:pt x="103858" y="191559"/>
                  </a:lnTo>
                  <a:lnTo>
                    <a:pt x="123040" y="158772"/>
                  </a:lnTo>
                  <a:lnTo>
                    <a:pt x="137661" y="118875"/>
                  </a:lnTo>
                  <a:lnTo>
                    <a:pt x="140818" y="75774"/>
                  </a:lnTo>
                  <a:lnTo>
                    <a:pt x="137284" y="35095"/>
                  </a:lnTo>
                  <a:lnTo>
                    <a:pt x="129947" y="16618"/>
                  </a:lnTo>
                  <a:lnTo>
                    <a:pt x="125027" y="9715"/>
                  </a:lnTo>
                  <a:lnTo>
                    <a:pt x="118219" y="5113"/>
                  </a:lnTo>
                  <a:lnTo>
                    <a:pt x="101248" y="0"/>
                  </a:lnTo>
                  <a:lnTo>
                    <a:pt x="83827" y="3372"/>
                  </a:lnTo>
                  <a:lnTo>
                    <a:pt x="67382" y="12631"/>
                  </a:lnTo>
                  <a:lnTo>
                    <a:pt x="53018" y="26154"/>
                  </a:lnTo>
                  <a:lnTo>
                    <a:pt x="43342" y="45335"/>
                  </a:lnTo>
                  <a:lnTo>
                    <a:pt x="38100" y="66559"/>
                  </a:lnTo>
                  <a:lnTo>
                    <a:pt x="38122" y="85400"/>
                  </a:lnTo>
                  <a:lnTo>
                    <a:pt x="41233" y="92964"/>
                  </a:lnTo>
                  <a:lnTo>
                    <a:pt x="52214" y="105132"/>
                  </a:lnTo>
                  <a:lnTo>
                    <a:pt x="84377" y="116544"/>
                  </a:lnTo>
                  <a:lnTo>
                    <a:pt x="125186" y="117652"/>
                  </a:lnTo>
                  <a:lnTo>
                    <a:pt x="168557" y="113512"/>
                  </a:lnTo>
                  <a:lnTo>
                    <a:pt x="209317" y="104446"/>
                  </a:lnTo>
                  <a:lnTo>
                    <a:pt x="235837" y="97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463">
            <a:extLst>
              <a:ext uri="{FF2B5EF4-FFF2-40B4-BE49-F238E27FC236}">
                <a16:creationId xmlns:a16="http://schemas.microsoft.com/office/drawing/2014/main" xmlns="" id="{E57E652F-3D19-49C4-8AE8-7460CF2B1500}"/>
              </a:ext>
            </a:extLst>
          </p:cNvPr>
          <p:cNvGrpSpPr/>
          <p:nvPr/>
        </p:nvGrpSpPr>
        <p:grpSpPr>
          <a:xfrm>
            <a:off x="3587750" y="3258433"/>
            <a:ext cx="263515" cy="176918"/>
            <a:chOff x="3587750" y="3258433"/>
            <a:chExt cx="263515" cy="176918"/>
          </a:xfrm>
        </p:grpSpPr>
        <p:sp>
          <p:nvSpPr>
            <p:cNvPr id="169" name="SMARTInkShape-2296">
              <a:extLst>
                <a:ext uri="{FF2B5EF4-FFF2-40B4-BE49-F238E27FC236}">
                  <a16:creationId xmlns:a16="http://schemas.microsoft.com/office/drawing/2014/main" xmlns="" id="{22D3F152-392E-4B74-9C98-3735820B992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773665" y="3258433"/>
              <a:ext cx="77600" cy="176918"/>
            </a:xfrm>
            <a:custGeom>
              <a:avLst/>
              <a:gdLst/>
              <a:ahLst/>
              <a:cxnLst/>
              <a:rect l="0" t="0" r="0" b="0"/>
              <a:pathLst>
                <a:path w="77600" h="17691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28276" y="11403"/>
                  </a:lnTo>
                  <a:lnTo>
                    <a:pt x="51900" y="29647"/>
                  </a:lnTo>
                  <a:lnTo>
                    <a:pt x="70031" y="52927"/>
                  </a:lnTo>
                  <a:lnTo>
                    <a:pt x="77599" y="84440"/>
                  </a:lnTo>
                  <a:lnTo>
                    <a:pt x="73725" y="108299"/>
                  </a:lnTo>
                  <a:lnTo>
                    <a:pt x="59643" y="139887"/>
                  </a:lnTo>
                  <a:lnTo>
                    <a:pt x="36335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297">
              <a:extLst>
                <a:ext uri="{FF2B5EF4-FFF2-40B4-BE49-F238E27FC236}">
                  <a16:creationId xmlns:a16="http://schemas.microsoft.com/office/drawing/2014/main" xmlns="" id="{E997B30E-EEFD-43A4-93F9-F5EA0D64F5F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619101" y="3378200"/>
              <a:ext cx="165500" cy="43045"/>
            </a:xfrm>
            <a:custGeom>
              <a:avLst/>
              <a:gdLst/>
              <a:ahLst/>
              <a:cxnLst/>
              <a:rect l="0" t="0" r="0" b="0"/>
              <a:pathLst>
                <a:path w="165500" h="43045">
                  <a:moveTo>
                    <a:pt x="44849" y="25400"/>
                  </a:moveTo>
                  <a:lnTo>
                    <a:pt x="44849" y="25400"/>
                  </a:lnTo>
                  <a:lnTo>
                    <a:pt x="3207" y="39705"/>
                  </a:lnTo>
                  <a:lnTo>
                    <a:pt x="859" y="41287"/>
                  </a:lnTo>
                  <a:lnTo>
                    <a:pt x="0" y="42341"/>
                  </a:lnTo>
                  <a:lnTo>
                    <a:pt x="133" y="43044"/>
                  </a:lnTo>
                  <a:lnTo>
                    <a:pt x="33586" y="36986"/>
                  </a:lnTo>
                  <a:lnTo>
                    <a:pt x="66889" y="25375"/>
                  </a:lnTo>
                  <a:lnTo>
                    <a:pt x="105209" y="14570"/>
                  </a:lnTo>
                  <a:lnTo>
                    <a:pt x="1654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298">
              <a:extLst>
                <a:ext uri="{FF2B5EF4-FFF2-40B4-BE49-F238E27FC236}">
                  <a16:creationId xmlns:a16="http://schemas.microsoft.com/office/drawing/2014/main" xmlns="" id="{69C37F87-10F4-4A14-BE82-1A6BD0E5550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587750" y="3340100"/>
              <a:ext cx="171451" cy="12701"/>
            </a:xfrm>
            <a:custGeom>
              <a:avLst/>
              <a:gdLst/>
              <a:ahLst/>
              <a:cxnLst/>
              <a:rect l="0" t="0" r="0" b="0"/>
              <a:pathLst>
                <a:path w="171451" h="12701">
                  <a:moveTo>
                    <a:pt x="0" y="12700"/>
                  </a:moveTo>
                  <a:lnTo>
                    <a:pt x="0" y="12700"/>
                  </a:lnTo>
                  <a:lnTo>
                    <a:pt x="20722" y="10818"/>
                  </a:lnTo>
                  <a:lnTo>
                    <a:pt x="58264" y="3862"/>
                  </a:lnTo>
                  <a:lnTo>
                    <a:pt x="102322" y="1145"/>
                  </a:lnTo>
                  <a:lnTo>
                    <a:pt x="144383" y="33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" name="SMARTInkShape-2299">
            <a:extLst>
              <a:ext uri="{FF2B5EF4-FFF2-40B4-BE49-F238E27FC236}">
                <a16:creationId xmlns:a16="http://schemas.microsoft.com/office/drawing/2014/main" xmlns="" id="{7FC4D830-3123-4483-8B82-1B2EFF3F382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094602" y="3164251"/>
            <a:ext cx="236099" cy="266053"/>
          </a:xfrm>
          <a:custGeom>
            <a:avLst/>
            <a:gdLst/>
            <a:ahLst/>
            <a:cxnLst/>
            <a:rect l="0" t="0" r="0" b="0"/>
            <a:pathLst>
              <a:path w="236099" h="266053">
                <a:moveTo>
                  <a:pt x="102748" y="74249"/>
                </a:moveTo>
                <a:lnTo>
                  <a:pt x="102748" y="74249"/>
                </a:lnTo>
                <a:lnTo>
                  <a:pt x="93910" y="59944"/>
                </a:lnTo>
                <a:lnTo>
                  <a:pt x="87821" y="53234"/>
                </a:lnTo>
                <a:lnTo>
                  <a:pt x="84330" y="52478"/>
                </a:lnTo>
                <a:lnTo>
                  <a:pt x="74807" y="53519"/>
                </a:lnTo>
                <a:lnTo>
                  <a:pt x="54174" y="68185"/>
                </a:lnTo>
                <a:lnTo>
                  <a:pt x="30187" y="97146"/>
                </a:lnTo>
                <a:lnTo>
                  <a:pt x="11947" y="135910"/>
                </a:lnTo>
                <a:lnTo>
                  <a:pt x="977" y="182046"/>
                </a:lnTo>
                <a:lnTo>
                  <a:pt x="0" y="224722"/>
                </a:lnTo>
                <a:lnTo>
                  <a:pt x="7550" y="254065"/>
                </a:lnTo>
                <a:lnTo>
                  <a:pt x="12471" y="259743"/>
                </a:lnTo>
                <a:lnTo>
                  <a:pt x="25465" y="266052"/>
                </a:lnTo>
                <a:lnTo>
                  <a:pt x="42530" y="263211"/>
                </a:lnTo>
                <a:lnTo>
                  <a:pt x="62579" y="252776"/>
                </a:lnTo>
                <a:lnTo>
                  <a:pt x="95550" y="223102"/>
                </a:lnTo>
                <a:lnTo>
                  <a:pt x="118959" y="186087"/>
                </a:lnTo>
                <a:lnTo>
                  <a:pt x="133030" y="139293"/>
                </a:lnTo>
                <a:lnTo>
                  <a:pt x="134316" y="103863"/>
                </a:lnTo>
                <a:lnTo>
                  <a:pt x="132535" y="70713"/>
                </a:lnTo>
                <a:lnTo>
                  <a:pt x="127276" y="41633"/>
                </a:lnTo>
                <a:lnTo>
                  <a:pt x="115531" y="19301"/>
                </a:lnTo>
                <a:lnTo>
                  <a:pt x="99022" y="5613"/>
                </a:lnTo>
                <a:lnTo>
                  <a:pt x="89681" y="975"/>
                </a:lnTo>
                <a:lnTo>
                  <a:pt x="79925" y="0"/>
                </a:lnTo>
                <a:lnTo>
                  <a:pt x="59679" y="4560"/>
                </a:lnTo>
                <a:lnTo>
                  <a:pt x="25076" y="32512"/>
                </a:lnTo>
                <a:lnTo>
                  <a:pt x="11782" y="54523"/>
                </a:lnTo>
                <a:lnTo>
                  <a:pt x="7286" y="75360"/>
                </a:lnTo>
                <a:lnTo>
                  <a:pt x="9990" y="94028"/>
                </a:lnTo>
                <a:lnTo>
                  <a:pt x="21541" y="109850"/>
                </a:lnTo>
                <a:lnTo>
                  <a:pt x="29560" y="117034"/>
                </a:lnTo>
                <a:lnTo>
                  <a:pt x="55404" y="125015"/>
                </a:lnTo>
                <a:lnTo>
                  <a:pt x="87350" y="127856"/>
                </a:lnTo>
                <a:lnTo>
                  <a:pt x="120364" y="126767"/>
                </a:lnTo>
                <a:lnTo>
                  <a:pt x="153851" y="123931"/>
                </a:lnTo>
                <a:lnTo>
                  <a:pt x="198793" y="118368"/>
                </a:lnTo>
                <a:lnTo>
                  <a:pt x="236098" y="1123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SMARTInkShape-2300">
            <a:extLst>
              <a:ext uri="{FF2B5EF4-FFF2-40B4-BE49-F238E27FC236}">
                <a16:creationId xmlns:a16="http://schemas.microsoft.com/office/drawing/2014/main" xmlns="" id="{DBBC738B-56E3-4A8C-9DCF-BAE6349BCC7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815230" y="2457030"/>
            <a:ext cx="1953951" cy="794171"/>
          </a:xfrm>
          <a:custGeom>
            <a:avLst/>
            <a:gdLst/>
            <a:ahLst/>
            <a:cxnLst/>
            <a:rect l="0" t="0" r="0" b="0"/>
            <a:pathLst>
              <a:path w="1953951" h="794171">
                <a:moveTo>
                  <a:pt x="134220" y="768770"/>
                </a:moveTo>
                <a:lnTo>
                  <a:pt x="134220" y="768770"/>
                </a:lnTo>
                <a:lnTo>
                  <a:pt x="173221" y="763700"/>
                </a:lnTo>
                <a:lnTo>
                  <a:pt x="206822" y="759932"/>
                </a:lnTo>
                <a:lnTo>
                  <a:pt x="229188" y="757233"/>
                </a:lnTo>
                <a:lnTo>
                  <a:pt x="254682" y="754023"/>
                </a:lnTo>
                <a:lnTo>
                  <a:pt x="282261" y="750472"/>
                </a:lnTo>
                <a:lnTo>
                  <a:pt x="316170" y="745988"/>
                </a:lnTo>
                <a:lnTo>
                  <a:pt x="354297" y="740882"/>
                </a:lnTo>
                <a:lnTo>
                  <a:pt x="395238" y="735362"/>
                </a:lnTo>
                <a:lnTo>
                  <a:pt x="441582" y="729564"/>
                </a:lnTo>
                <a:lnTo>
                  <a:pt x="491528" y="723583"/>
                </a:lnTo>
                <a:lnTo>
                  <a:pt x="543875" y="717479"/>
                </a:lnTo>
                <a:lnTo>
                  <a:pt x="598529" y="710587"/>
                </a:lnTo>
                <a:lnTo>
                  <a:pt x="654720" y="703170"/>
                </a:lnTo>
                <a:lnTo>
                  <a:pt x="711937" y="695403"/>
                </a:lnTo>
                <a:lnTo>
                  <a:pt x="771248" y="688109"/>
                </a:lnTo>
                <a:lnTo>
                  <a:pt x="831956" y="681129"/>
                </a:lnTo>
                <a:lnTo>
                  <a:pt x="893594" y="674359"/>
                </a:lnTo>
                <a:lnTo>
                  <a:pt x="953735" y="669141"/>
                </a:lnTo>
                <a:lnTo>
                  <a:pt x="1012880" y="664956"/>
                </a:lnTo>
                <a:lnTo>
                  <a:pt x="1071360" y="661461"/>
                </a:lnTo>
                <a:lnTo>
                  <a:pt x="1128692" y="658425"/>
                </a:lnTo>
                <a:lnTo>
                  <a:pt x="1185256" y="655696"/>
                </a:lnTo>
                <a:lnTo>
                  <a:pt x="1241311" y="653170"/>
                </a:lnTo>
                <a:lnTo>
                  <a:pt x="1294908" y="650781"/>
                </a:lnTo>
                <a:lnTo>
                  <a:pt x="1346868" y="648484"/>
                </a:lnTo>
                <a:lnTo>
                  <a:pt x="1397735" y="646245"/>
                </a:lnTo>
                <a:lnTo>
                  <a:pt x="1443641" y="643343"/>
                </a:lnTo>
                <a:lnTo>
                  <a:pt x="1486239" y="639996"/>
                </a:lnTo>
                <a:lnTo>
                  <a:pt x="1526633" y="636354"/>
                </a:lnTo>
                <a:lnTo>
                  <a:pt x="1563440" y="633221"/>
                </a:lnTo>
                <a:lnTo>
                  <a:pt x="1597855" y="630426"/>
                </a:lnTo>
                <a:lnTo>
                  <a:pt x="1630677" y="627857"/>
                </a:lnTo>
                <a:lnTo>
                  <a:pt x="1658908" y="624734"/>
                </a:lnTo>
                <a:lnTo>
                  <a:pt x="1684078" y="621240"/>
                </a:lnTo>
                <a:lnTo>
                  <a:pt x="1727568" y="612890"/>
                </a:lnTo>
                <a:lnTo>
                  <a:pt x="1763360" y="602123"/>
                </a:lnTo>
                <a:lnTo>
                  <a:pt x="1810666" y="582328"/>
                </a:lnTo>
                <a:lnTo>
                  <a:pt x="1847889" y="552568"/>
                </a:lnTo>
                <a:lnTo>
                  <a:pt x="1882242" y="512291"/>
                </a:lnTo>
                <a:lnTo>
                  <a:pt x="1914687" y="468576"/>
                </a:lnTo>
                <a:lnTo>
                  <a:pt x="1933099" y="424961"/>
                </a:lnTo>
                <a:lnTo>
                  <a:pt x="1942901" y="390894"/>
                </a:lnTo>
                <a:lnTo>
                  <a:pt x="1950551" y="354586"/>
                </a:lnTo>
                <a:lnTo>
                  <a:pt x="1953950" y="317283"/>
                </a:lnTo>
                <a:lnTo>
                  <a:pt x="1951698" y="277655"/>
                </a:lnTo>
                <a:lnTo>
                  <a:pt x="1943172" y="236524"/>
                </a:lnTo>
                <a:lnTo>
                  <a:pt x="1925271" y="194726"/>
                </a:lnTo>
                <a:lnTo>
                  <a:pt x="1897559" y="158275"/>
                </a:lnTo>
                <a:lnTo>
                  <a:pt x="1860548" y="126317"/>
                </a:lnTo>
                <a:lnTo>
                  <a:pt x="1836850" y="111868"/>
                </a:lnTo>
                <a:lnTo>
                  <a:pt x="1811173" y="98002"/>
                </a:lnTo>
                <a:lnTo>
                  <a:pt x="1781355" y="85230"/>
                </a:lnTo>
                <a:lnTo>
                  <a:pt x="1748777" y="73188"/>
                </a:lnTo>
                <a:lnTo>
                  <a:pt x="1714358" y="61632"/>
                </a:lnTo>
                <a:lnTo>
                  <a:pt x="1677301" y="51811"/>
                </a:lnTo>
                <a:lnTo>
                  <a:pt x="1638485" y="43147"/>
                </a:lnTo>
                <a:lnTo>
                  <a:pt x="1598497" y="35255"/>
                </a:lnTo>
                <a:lnTo>
                  <a:pt x="1555610" y="28582"/>
                </a:lnTo>
                <a:lnTo>
                  <a:pt x="1510791" y="22722"/>
                </a:lnTo>
                <a:lnTo>
                  <a:pt x="1464684" y="17405"/>
                </a:lnTo>
                <a:lnTo>
                  <a:pt x="1416307" y="12449"/>
                </a:lnTo>
                <a:lnTo>
                  <a:pt x="1366417" y="7734"/>
                </a:lnTo>
                <a:lnTo>
                  <a:pt x="1315518" y="3179"/>
                </a:lnTo>
                <a:lnTo>
                  <a:pt x="1262535" y="848"/>
                </a:lnTo>
                <a:lnTo>
                  <a:pt x="1208163" y="0"/>
                </a:lnTo>
                <a:lnTo>
                  <a:pt x="1152866" y="140"/>
                </a:lnTo>
                <a:lnTo>
                  <a:pt x="1096951" y="1645"/>
                </a:lnTo>
                <a:lnTo>
                  <a:pt x="1040624" y="4058"/>
                </a:lnTo>
                <a:lnTo>
                  <a:pt x="984022" y="7079"/>
                </a:lnTo>
                <a:lnTo>
                  <a:pt x="927238" y="11209"/>
                </a:lnTo>
                <a:lnTo>
                  <a:pt x="870332" y="16080"/>
                </a:lnTo>
                <a:lnTo>
                  <a:pt x="813345" y="21443"/>
                </a:lnTo>
                <a:lnTo>
                  <a:pt x="757714" y="28546"/>
                </a:lnTo>
                <a:lnTo>
                  <a:pt x="702988" y="36810"/>
                </a:lnTo>
                <a:lnTo>
                  <a:pt x="648866" y="45846"/>
                </a:lnTo>
                <a:lnTo>
                  <a:pt x="596556" y="55399"/>
                </a:lnTo>
                <a:lnTo>
                  <a:pt x="545455" y="65295"/>
                </a:lnTo>
                <a:lnTo>
                  <a:pt x="495160" y="75420"/>
                </a:lnTo>
                <a:lnTo>
                  <a:pt x="446108" y="85698"/>
                </a:lnTo>
                <a:lnTo>
                  <a:pt x="397884" y="96077"/>
                </a:lnTo>
                <a:lnTo>
                  <a:pt x="350213" y="106525"/>
                </a:lnTo>
                <a:lnTo>
                  <a:pt x="306437" y="117018"/>
                </a:lnTo>
                <a:lnTo>
                  <a:pt x="265259" y="127541"/>
                </a:lnTo>
                <a:lnTo>
                  <a:pt x="225813" y="138084"/>
                </a:lnTo>
                <a:lnTo>
                  <a:pt x="191048" y="148640"/>
                </a:lnTo>
                <a:lnTo>
                  <a:pt x="159406" y="159206"/>
                </a:lnTo>
                <a:lnTo>
                  <a:pt x="129844" y="169777"/>
                </a:lnTo>
                <a:lnTo>
                  <a:pt x="104491" y="180353"/>
                </a:lnTo>
                <a:lnTo>
                  <a:pt x="61270" y="201510"/>
                </a:lnTo>
                <a:lnTo>
                  <a:pt x="18688" y="233255"/>
                </a:lnTo>
                <a:lnTo>
                  <a:pt x="5261" y="258184"/>
                </a:lnTo>
                <a:lnTo>
                  <a:pt x="0" y="288549"/>
                </a:lnTo>
                <a:lnTo>
                  <a:pt x="13" y="327914"/>
                </a:lnTo>
                <a:lnTo>
                  <a:pt x="8015" y="371280"/>
                </a:lnTo>
                <a:lnTo>
                  <a:pt x="20979" y="417130"/>
                </a:lnTo>
                <a:lnTo>
                  <a:pt x="28387" y="441210"/>
                </a:lnTo>
                <a:lnTo>
                  <a:pt x="36148" y="465730"/>
                </a:lnTo>
                <a:lnTo>
                  <a:pt x="44850" y="490543"/>
                </a:lnTo>
                <a:lnTo>
                  <a:pt x="54179" y="515552"/>
                </a:lnTo>
                <a:lnTo>
                  <a:pt x="63926" y="540692"/>
                </a:lnTo>
                <a:lnTo>
                  <a:pt x="82282" y="587439"/>
                </a:lnTo>
                <a:lnTo>
                  <a:pt x="99847" y="631028"/>
                </a:lnTo>
                <a:lnTo>
                  <a:pt x="117062" y="671568"/>
                </a:lnTo>
                <a:lnTo>
                  <a:pt x="130357" y="708871"/>
                </a:lnTo>
                <a:lnTo>
                  <a:pt x="143894" y="752198"/>
                </a:lnTo>
                <a:lnTo>
                  <a:pt x="154789" y="782430"/>
                </a:lnTo>
                <a:lnTo>
                  <a:pt x="159222" y="786343"/>
                </a:lnTo>
                <a:lnTo>
                  <a:pt x="185020" y="7941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" name="SMARTInkShape-Group466">
            <a:extLst>
              <a:ext uri="{FF2B5EF4-FFF2-40B4-BE49-F238E27FC236}">
                <a16:creationId xmlns:a16="http://schemas.microsoft.com/office/drawing/2014/main" xmlns="" id="{229355C0-8482-4D7C-A6E8-E82E0ABE7998}"/>
              </a:ext>
            </a:extLst>
          </p:cNvPr>
          <p:cNvGrpSpPr/>
          <p:nvPr/>
        </p:nvGrpSpPr>
        <p:grpSpPr>
          <a:xfrm>
            <a:off x="4467029" y="3111500"/>
            <a:ext cx="674463" cy="347122"/>
            <a:chOff x="4467029" y="3111500"/>
            <a:chExt cx="674463" cy="347122"/>
          </a:xfrm>
        </p:grpSpPr>
        <p:sp>
          <p:nvSpPr>
            <p:cNvPr id="175" name="SMARTInkShape-2301">
              <a:extLst>
                <a:ext uri="{FF2B5EF4-FFF2-40B4-BE49-F238E27FC236}">
                  <a16:creationId xmlns:a16="http://schemas.microsoft.com/office/drawing/2014/main" xmlns="" id="{BCB73128-F77D-4132-818D-7F1B3D829EC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884078" y="3124146"/>
              <a:ext cx="208623" cy="277934"/>
            </a:xfrm>
            <a:custGeom>
              <a:avLst/>
              <a:gdLst/>
              <a:ahLst/>
              <a:cxnLst/>
              <a:rect l="0" t="0" r="0" b="0"/>
              <a:pathLst>
                <a:path w="208623" h="277934">
                  <a:moveTo>
                    <a:pt x="126072" y="76254"/>
                  </a:moveTo>
                  <a:lnTo>
                    <a:pt x="126072" y="76254"/>
                  </a:lnTo>
                  <a:lnTo>
                    <a:pt x="125366" y="50228"/>
                  </a:lnTo>
                  <a:lnTo>
                    <a:pt x="122701" y="40933"/>
                  </a:lnTo>
                  <a:lnTo>
                    <a:pt x="119591" y="37890"/>
                  </a:lnTo>
                  <a:lnTo>
                    <a:pt x="110492" y="34509"/>
                  </a:lnTo>
                  <a:lnTo>
                    <a:pt x="95629" y="38650"/>
                  </a:lnTo>
                  <a:lnTo>
                    <a:pt x="86727" y="42718"/>
                  </a:lnTo>
                  <a:lnTo>
                    <a:pt x="57342" y="72040"/>
                  </a:lnTo>
                  <a:lnTo>
                    <a:pt x="36729" y="103779"/>
                  </a:lnTo>
                  <a:lnTo>
                    <a:pt x="17925" y="139993"/>
                  </a:lnTo>
                  <a:lnTo>
                    <a:pt x="4864" y="174903"/>
                  </a:lnTo>
                  <a:lnTo>
                    <a:pt x="0" y="207352"/>
                  </a:lnTo>
                  <a:lnTo>
                    <a:pt x="1601" y="236120"/>
                  </a:lnTo>
                  <a:lnTo>
                    <a:pt x="9368" y="258313"/>
                  </a:lnTo>
                  <a:lnTo>
                    <a:pt x="16520" y="266065"/>
                  </a:lnTo>
                  <a:lnTo>
                    <a:pt x="35754" y="276560"/>
                  </a:lnTo>
                  <a:lnTo>
                    <a:pt x="58414" y="277933"/>
                  </a:lnTo>
                  <a:lnTo>
                    <a:pt x="70384" y="276323"/>
                  </a:lnTo>
                  <a:lnTo>
                    <a:pt x="107455" y="257203"/>
                  </a:lnTo>
                  <a:lnTo>
                    <a:pt x="141879" y="222453"/>
                  </a:lnTo>
                  <a:lnTo>
                    <a:pt x="161790" y="187562"/>
                  </a:lnTo>
                  <a:lnTo>
                    <a:pt x="176519" y="146186"/>
                  </a:lnTo>
                  <a:lnTo>
                    <a:pt x="180713" y="101925"/>
                  </a:lnTo>
                  <a:lnTo>
                    <a:pt x="176462" y="62028"/>
                  </a:lnTo>
                  <a:lnTo>
                    <a:pt x="172366" y="43487"/>
                  </a:lnTo>
                  <a:lnTo>
                    <a:pt x="156525" y="17241"/>
                  </a:lnTo>
                  <a:lnTo>
                    <a:pt x="146373" y="7278"/>
                  </a:lnTo>
                  <a:lnTo>
                    <a:pt x="133962" y="2048"/>
                  </a:lnTo>
                  <a:lnTo>
                    <a:pt x="105120" y="0"/>
                  </a:lnTo>
                  <a:lnTo>
                    <a:pt x="81012" y="7555"/>
                  </a:lnTo>
                  <a:lnTo>
                    <a:pt x="70632" y="13522"/>
                  </a:lnTo>
                  <a:lnTo>
                    <a:pt x="57217" y="29558"/>
                  </a:lnTo>
                  <a:lnTo>
                    <a:pt x="52652" y="38773"/>
                  </a:lnTo>
                  <a:lnTo>
                    <a:pt x="51343" y="56538"/>
                  </a:lnTo>
                  <a:lnTo>
                    <a:pt x="52969" y="65227"/>
                  </a:lnTo>
                  <a:lnTo>
                    <a:pt x="66065" y="82407"/>
                  </a:lnTo>
                  <a:lnTo>
                    <a:pt x="75484" y="90939"/>
                  </a:lnTo>
                  <a:lnTo>
                    <a:pt x="122450" y="106319"/>
                  </a:lnTo>
                  <a:lnTo>
                    <a:pt x="157153" y="112664"/>
                  </a:lnTo>
                  <a:lnTo>
                    <a:pt x="208622" y="120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302">
              <a:extLst>
                <a:ext uri="{FF2B5EF4-FFF2-40B4-BE49-F238E27FC236}">
                  <a16:creationId xmlns:a16="http://schemas.microsoft.com/office/drawing/2014/main" xmlns="" id="{D085B22E-2AC3-49C9-89E8-E863F17A3AE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052585" y="3384550"/>
              <a:ext cx="88907" cy="74072"/>
            </a:xfrm>
            <a:custGeom>
              <a:avLst/>
              <a:gdLst/>
              <a:ahLst/>
              <a:cxnLst/>
              <a:rect l="0" t="0" r="0" b="0"/>
              <a:pathLst>
                <a:path w="88907" h="74072">
                  <a:moveTo>
                    <a:pt x="21065" y="38100"/>
                  </a:moveTo>
                  <a:lnTo>
                    <a:pt x="21065" y="38100"/>
                  </a:lnTo>
                  <a:lnTo>
                    <a:pt x="6759" y="46938"/>
                  </a:lnTo>
                  <a:lnTo>
                    <a:pt x="50" y="53027"/>
                  </a:lnTo>
                  <a:lnTo>
                    <a:pt x="0" y="55107"/>
                  </a:lnTo>
                  <a:lnTo>
                    <a:pt x="1377" y="57199"/>
                  </a:lnTo>
                  <a:lnTo>
                    <a:pt x="13727" y="68997"/>
                  </a:lnTo>
                  <a:lnTo>
                    <a:pt x="25329" y="72999"/>
                  </a:lnTo>
                  <a:lnTo>
                    <a:pt x="39188" y="74071"/>
                  </a:lnTo>
                  <a:lnTo>
                    <a:pt x="58890" y="70003"/>
                  </a:lnTo>
                  <a:lnTo>
                    <a:pt x="71743" y="63803"/>
                  </a:lnTo>
                  <a:lnTo>
                    <a:pt x="80747" y="54462"/>
                  </a:lnTo>
                  <a:lnTo>
                    <a:pt x="84137" y="49008"/>
                  </a:lnTo>
                  <a:lnTo>
                    <a:pt x="88906" y="24477"/>
                  </a:lnTo>
                  <a:lnTo>
                    <a:pt x="86259" y="10644"/>
                  </a:lnTo>
                  <a:lnTo>
                    <a:pt x="83577" y="4979"/>
                  </a:lnTo>
                  <a:lnTo>
                    <a:pt x="77557" y="1908"/>
                  </a:lnTo>
                  <a:lnTo>
                    <a:pt x="337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303">
              <a:extLst>
                <a:ext uri="{FF2B5EF4-FFF2-40B4-BE49-F238E27FC236}">
                  <a16:creationId xmlns:a16="http://schemas.microsoft.com/office/drawing/2014/main" xmlns="" id="{E630A513-9983-4D96-927A-7C734160766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565650" y="3111500"/>
              <a:ext cx="139701" cy="336551"/>
            </a:xfrm>
            <a:custGeom>
              <a:avLst/>
              <a:gdLst/>
              <a:ahLst/>
              <a:cxnLst/>
              <a:rect l="0" t="0" r="0" b="0"/>
              <a:pathLst>
                <a:path w="139701" h="336551">
                  <a:moveTo>
                    <a:pt x="139700" y="0"/>
                  </a:moveTo>
                  <a:lnTo>
                    <a:pt x="139700" y="0"/>
                  </a:lnTo>
                  <a:lnTo>
                    <a:pt x="129587" y="10113"/>
                  </a:lnTo>
                  <a:lnTo>
                    <a:pt x="110865" y="49819"/>
                  </a:lnTo>
                  <a:lnTo>
                    <a:pt x="97016" y="81408"/>
                  </a:lnTo>
                  <a:lnTo>
                    <a:pt x="79572" y="118496"/>
                  </a:lnTo>
                  <a:lnTo>
                    <a:pt x="60765" y="158498"/>
                  </a:lnTo>
                  <a:lnTo>
                    <a:pt x="42999" y="199796"/>
                  </a:lnTo>
                  <a:lnTo>
                    <a:pt x="27577" y="239787"/>
                  </a:lnTo>
                  <a:lnTo>
                    <a:pt x="15079" y="276611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304">
              <a:extLst>
                <a:ext uri="{FF2B5EF4-FFF2-40B4-BE49-F238E27FC236}">
                  <a16:creationId xmlns:a16="http://schemas.microsoft.com/office/drawing/2014/main" xmlns="" id="{D99F62B4-80CD-4ADD-BC77-C44DA26A900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519379" y="3302000"/>
              <a:ext cx="211372" cy="65106"/>
            </a:xfrm>
            <a:custGeom>
              <a:avLst/>
              <a:gdLst/>
              <a:ahLst/>
              <a:cxnLst/>
              <a:rect l="0" t="0" r="0" b="0"/>
              <a:pathLst>
                <a:path w="211372" h="65106">
                  <a:moveTo>
                    <a:pt x="8171" y="50800"/>
                  </a:moveTo>
                  <a:lnTo>
                    <a:pt x="8171" y="50800"/>
                  </a:lnTo>
                  <a:lnTo>
                    <a:pt x="1429" y="57542"/>
                  </a:lnTo>
                  <a:lnTo>
                    <a:pt x="149" y="60234"/>
                  </a:lnTo>
                  <a:lnTo>
                    <a:pt x="0" y="62733"/>
                  </a:lnTo>
                  <a:lnTo>
                    <a:pt x="607" y="65105"/>
                  </a:lnTo>
                  <a:lnTo>
                    <a:pt x="12570" y="63978"/>
                  </a:lnTo>
                  <a:lnTo>
                    <a:pt x="50632" y="53529"/>
                  </a:lnTo>
                  <a:lnTo>
                    <a:pt x="86309" y="42840"/>
                  </a:lnTo>
                  <a:lnTo>
                    <a:pt x="123333" y="31035"/>
                  </a:lnTo>
                  <a:lnTo>
                    <a:pt x="159072" y="18732"/>
                  </a:lnTo>
                  <a:lnTo>
                    <a:pt x="211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305">
              <a:extLst>
                <a:ext uri="{FF2B5EF4-FFF2-40B4-BE49-F238E27FC236}">
                  <a16:creationId xmlns:a16="http://schemas.microsoft.com/office/drawing/2014/main" xmlns="" id="{23E15971-E7D5-467C-A088-DA2039582A7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467029" y="3238500"/>
              <a:ext cx="212922" cy="31751"/>
            </a:xfrm>
            <a:custGeom>
              <a:avLst/>
              <a:gdLst/>
              <a:ahLst/>
              <a:cxnLst/>
              <a:rect l="0" t="0" r="0" b="0"/>
              <a:pathLst>
                <a:path w="21292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646" y="31750"/>
                  </a:lnTo>
                  <a:lnTo>
                    <a:pt x="51116" y="17935"/>
                  </a:lnTo>
                  <a:lnTo>
                    <a:pt x="85269" y="10793"/>
                  </a:lnTo>
                  <a:lnTo>
                    <a:pt x="126318" y="5267"/>
                  </a:lnTo>
                  <a:lnTo>
                    <a:pt x="162907" y="2341"/>
                  </a:lnTo>
                  <a:lnTo>
                    <a:pt x="212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23212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" name="SMARTInkShape-Group628">
            <a:extLst>
              <a:ext uri="{FF2B5EF4-FFF2-40B4-BE49-F238E27FC236}">
                <a16:creationId xmlns:a16="http://schemas.microsoft.com/office/drawing/2014/main" xmlns="" id="{66552AFE-9B68-4BD4-8235-91BB4768BA9D}"/>
              </a:ext>
            </a:extLst>
          </p:cNvPr>
          <p:cNvGrpSpPr/>
          <p:nvPr/>
        </p:nvGrpSpPr>
        <p:grpSpPr>
          <a:xfrm>
            <a:off x="5058339" y="6062429"/>
            <a:ext cx="1964762" cy="710419"/>
            <a:chOff x="5058339" y="6062429"/>
            <a:chExt cx="1964762" cy="710419"/>
          </a:xfrm>
        </p:grpSpPr>
        <p:sp>
          <p:nvSpPr>
            <p:cNvPr id="610" name="SMARTInkShape-3081">
              <a:extLst>
                <a:ext uri="{FF2B5EF4-FFF2-40B4-BE49-F238E27FC236}">
                  <a16:creationId xmlns:a16="http://schemas.microsoft.com/office/drawing/2014/main" xmlns="" id="{5F89FE3A-8680-4396-9D6E-97F76A366317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6248009" y="6483350"/>
              <a:ext cx="190892" cy="25401"/>
            </a:xfrm>
            <a:custGeom>
              <a:avLst/>
              <a:gdLst/>
              <a:ahLst/>
              <a:cxnLst/>
              <a:rect l="0" t="0" r="0" b="0"/>
              <a:pathLst>
                <a:path w="190892" h="25401">
                  <a:moveTo>
                    <a:pt x="6741" y="25400"/>
                  </a:moveTo>
                  <a:lnTo>
                    <a:pt x="6741" y="25400"/>
                  </a:lnTo>
                  <a:lnTo>
                    <a:pt x="0" y="25398"/>
                  </a:lnTo>
                  <a:lnTo>
                    <a:pt x="36660" y="25398"/>
                  </a:lnTo>
                  <a:lnTo>
                    <a:pt x="81693" y="22029"/>
                  </a:lnTo>
                  <a:lnTo>
                    <a:pt x="128510" y="16561"/>
                  </a:lnTo>
                  <a:lnTo>
                    <a:pt x="174911" y="4735"/>
                  </a:lnTo>
                  <a:lnTo>
                    <a:pt x="19089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3082">
              <a:extLst>
                <a:ext uri="{FF2B5EF4-FFF2-40B4-BE49-F238E27FC236}">
                  <a16:creationId xmlns:a16="http://schemas.microsoft.com/office/drawing/2014/main" xmlns="" id="{5AE7E6B7-15EB-4401-9E87-7009D5123A7F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6534150" y="6289193"/>
              <a:ext cx="48434" cy="225908"/>
            </a:xfrm>
            <a:custGeom>
              <a:avLst/>
              <a:gdLst/>
              <a:ahLst/>
              <a:cxnLst/>
              <a:rect l="0" t="0" r="0" b="0"/>
              <a:pathLst>
                <a:path w="48434" h="225908">
                  <a:moveTo>
                    <a:pt x="19050" y="3657"/>
                  </a:moveTo>
                  <a:lnTo>
                    <a:pt x="19050" y="3657"/>
                  </a:lnTo>
                  <a:lnTo>
                    <a:pt x="22420" y="286"/>
                  </a:lnTo>
                  <a:lnTo>
                    <a:pt x="24824" y="0"/>
                  </a:lnTo>
                  <a:lnTo>
                    <a:pt x="31259" y="1559"/>
                  </a:lnTo>
                  <a:lnTo>
                    <a:pt x="42815" y="13149"/>
                  </a:lnTo>
                  <a:lnTo>
                    <a:pt x="48433" y="46844"/>
                  </a:lnTo>
                  <a:lnTo>
                    <a:pt x="45986" y="78590"/>
                  </a:lnTo>
                  <a:lnTo>
                    <a:pt x="38782" y="113866"/>
                  </a:lnTo>
                  <a:lnTo>
                    <a:pt x="26174" y="150710"/>
                  </a:lnTo>
                  <a:lnTo>
                    <a:pt x="9951" y="197041"/>
                  </a:lnTo>
                  <a:lnTo>
                    <a:pt x="0" y="2259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3083">
              <a:extLst>
                <a:ext uri="{FF2B5EF4-FFF2-40B4-BE49-F238E27FC236}">
                  <a16:creationId xmlns:a16="http://schemas.microsoft.com/office/drawing/2014/main" xmlns="" id="{D770BA02-F4C3-4D7B-9FEE-B2BABD7FFEFB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6629400" y="64833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3084">
              <a:extLst>
                <a:ext uri="{FF2B5EF4-FFF2-40B4-BE49-F238E27FC236}">
                  <a16:creationId xmlns:a16="http://schemas.microsoft.com/office/drawing/2014/main" xmlns="" id="{1AE1E456-E493-4CF7-BFA8-DE95D5AD23F3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6731216" y="6323084"/>
              <a:ext cx="90635" cy="198367"/>
            </a:xfrm>
            <a:custGeom>
              <a:avLst/>
              <a:gdLst/>
              <a:ahLst/>
              <a:cxnLst/>
              <a:rect l="0" t="0" r="0" b="0"/>
              <a:pathLst>
                <a:path w="90635" h="198367">
                  <a:moveTo>
                    <a:pt x="75984" y="58666"/>
                  </a:moveTo>
                  <a:lnTo>
                    <a:pt x="75984" y="58666"/>
                  </a:lnTo>
                  <a:lnTo>
                    <a:pt x="77865" y="37943"/>
                  </a:lnTo>
                  <a:lnTo>
                    <a:pt x="79641" y="26173"/>
                  </a:lnTo>
                  <a:lnTo>
                    <a:pt x="78080" y="13885"/>
                  </a:lnTo>
                  <a:lnTo>
                    <a:pt x="75263" y="9057"/>
                  </a:lnTo>
                  <a:lnTo>
                    <a:pt x="66492" y="1809"/>
                  </a:lnTo>
                  <a:lnTo>
                    <a:pt x="53656" y="0"/>
                  </a:lnTo>
                  <a:lnTo>
                    <a:pt x="46282" y="506"/>
                  </a:lnTo>
                  <a:lnTo>
                    <a:pt x="22420" y="11331"/>
                  </a:lnTo>
                  <a:lnTo>
                    <a:pt x="9609" y="23987"/>
                  </a:lnTo>
                  <a:lnTo>
                    <a:pt x="4217" y="31313"/>
                  </a:lnTo>
                  <a:lnTo>
                    <a:pt x="108" y="45099"/>
                  </a:lnTo>
                  <a:lnTo>
                    <a:pt x="0" y="51737"/>
                  </a:lnTo>
                  <a:lnTo>
                    <a:pt x="2045" y="56869"/>
                  </a:lnTo>
                  <a:lnTo>
                    <a:pt x="9961" y="64452"/>
                  </a:lnTo>
                  <a:lnTo>
                    <a:pt x="15035" y="66052"/>
                  </a:lnTo>
                  <a:lnTo>
                    <a:pt x="26318" y="65946"/>
                  </a:lnTo>
                  <a:lnTo>
                    <a:pt x="70392" y="43422"/>
                  </a:lnTo>
                  <a:lnTo>
                    <a:pt x="79613" y="41307"/>
                  </a:lnTo>
                  <a:lnTo>
                    <a:pt x="83342" y="42860"/>
                  </a:lnTo>
                  <a:lnTo>
                    <a:pt x="89368" y="50230"/>
                  </a:lnTo>
                  <a:lnTo>
                    <a:pt x="90634" y="64323"/>
                  </a:lnTo>
                  <a:lnTo>
                    <a:pt x="82326" y="105488"/>
                  </a:lnTo>
                  <a:lnTo>
                    <a:pt x="72167" y="152973"/>
                  </a:lnTo>
                  <a:lnTo>
                    <a:pt x="63284" y="1983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3085">
              <a:extLst>
                <a:ext uri="{FF2B5EF4-FFF2-40B4-BE49-F238E27FC236}">
                  <a16:creationId xmlns:a16="http://schemas.microsoft.com/office/drawing/2014/main" xmlns="" id="{70D4C54C-98B7-4A7E-86E9-CE9DE56D0FB2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6883400" y="6330950"/>
              <a:ext cx="139701" cy="209132"/>
            </a:xfrm>
            <a:custGeom>
              <a:avLst/>
              <a:gdLst/>
              <a:ahLst/>
              <a:cxnLst/>
              <a:rect l="0" t="0" r="0" b="0"/>
              <a:pathLst>
                <a:path w="139701" h="209132">
                  <a:moveTo>
                    <a:pt x="139700" y="0"/>
                  </a:moveTo>
                  <a:lnTo>
                    <a:pt x="139700" y="0"/>
                  </a:lnTo>
                  <a:lnTo>
                    <a:pt x="115281" y="15580"/>
                  </a:lnTo>
                  <a:lnTo>
                    <a:pt x="79660" y="54583"/>
                  </a:lnTo>
                  <a:lnTo>
                    <a:pt x="54725" y="94176"/>
                  </a:lnTo>
                  <a:lnTo>
                    <a:pt x="39184" y="132326"/>
                  </a:lnTo>
                  <a:lnTo>
                    <a:pt x="35054" y="155237"/>
                  </a:lnTo>
                  <a:lnTo>
                    <a:pt x="36981" y="175298"/>
                  </a:lnTo>
                  <a:lnTo>
                    <a:pt x="43247" y="192210"/>
                  </a:lnTo>
                  <a:lnTo>
                    <a:pt x="53087" y="204430"/>
                  </a:lnTo>
                  <a:lnTo>
                    <a:pt x="58674" y="207548"/>
                  </a:lnTo>
                  <a:lnTo>
                    <a:pt x="70527" y="209131"/>
                  </a:lnTo>
                  <a:lnTo>
                    <a:pt x="82852" y="203719"/>
                  </a:lnTo>
                  <a:lnTo>
                    <a:pt x="89101" y="199312"/>
                  </a:lnTo>
                  <a:lnTo>
                    <a:pt x="93267" y="193553"/>
                  </a:lnTo>
                  <a:lnTo>
                    <a:pt x="97896" y="179627"/>
                  </a:lnTo>
                  <a:lnTo>
                    <a:pt x="96309" y="172668"/>
                  </a:lnTo>
                  <a:lnTo>
                    <a:pt x="87019" y="159291"/>
                  </a:lnTo>
                  <a:lnTo>
                    <a:pt x="69720" y="150054"/>
                  </a:lnTo>
                  <a:lnTo>
                    <a:pt x="47920" y="145007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3086">
              <a:extLst>
                <a:ext uri="{FF2B5EF4-FFF2-40B4-BE49-F238E27FC236}">
                  <a16:creationId xmlns:a16="http://schemas.microsoft.com/office/drawing/2014/main" xmlns="" id="{0839FBB9-7DBD-473D-A538-FEE0D02751AE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5058339" y="6062429"/>
              <a:ext cx="1024820" cy="710419"/>
            </a:xfrm>
            <a:custGeom>
              <a:avLst/>
              <a:gdLst/>
              <a:ahLst/>
              <a:cxnLst/>
              <a:rect l="0" t="0" r="0" b="0"/>
              <a:pathLst>
                <a:path w="1024820" h="710419">
                  <a:moveTo>
                    <a:pt x="751911" y="122471"/>
                  </a:moveTo>
                  <a:lnTo>
                    <a:pt x="751911" y="122471"/>
                  </a:lnTo>
                  <a:lnTo>
                    <a:pt x="751911" y="112358"/>
                  </a:lnTo>
                  <a:lnTo>
                    <a:pt x="745170" y="95956"/>
                  </a:lnTo>
                  <a:lnTo>
                    <a:pt x="714335" y="66381"/>
                  </a:lnTo>
                  <a:lnTo>
                    <a:pt x="677512" y="42431"/>
                  </a:lnTo>
                  <a:lnTo>
                    <a:pt x="642410" y="28336"/>
                  </a:lnTo>
                  <a:lnTo>
                    <a:pt x="619643" y="22320"/>
                  </a:lnTo>
                  <a:lnTo>
                    <a:pt x="593882" y="16898"/>
                  </a:lnTo>
                  <a:lnTo>
                    <a:pt x="566125" y="11872"/>
                  </a:lnTo>
                  <a:lnTo>
                    <a:pt x="536332" y="7816"/>
                  </a:lnTo>
                  <a:lnTo>
                    <a:pt x="505180" y="4407"/>
                  </a:lnTo>
                  <a:lnTo>
                    <a:pt x="473124" y="1428"/>
                  </a:lnTo>
                  <a:lnTo>
                    <a:pt x="441875" y="148"/>
                  </a:lnTo>
                  <a:lnTo>
                    <a:pt x="411165" y="0"/>
                  </a:lnTo>
                  <a:lnTo>
                    <a:pt x="380813" y="607"/>
                  </a:lnTo>
                  <a:lnTo>
                    <a:pt x="351407" y="3128"/>
                  </a:lnTo>
                  <a:lnTo>
                    <a:pt x="322631" y="6926"/>
                  </a:lnTo>
                  <a:lnTo>
                    <a:pt x="294274" y="11575"/>
                  </a:lnTo>
                  <a:lnTo>
                    <a:pt x="265492" y="21729"/>
                  </a:lnTo>
                  <a:lnTo>
                    <a:pt x="236426" y="35555"/>
                  </a:lnTo>
                  <a:lnTo>
                    <a:pt x="207171" y="51826"/>
                  </a:lnTo>
                  <a:lnTo>
                    <a:pt x="177084" y="75375"/>
                  </a:lnTo>
                  <a:lnTo>
                    <a:pt x="146443" y="103774"/>
                  </a:lnTo>
                  <a:lnTo>
                    <a:pt x="115432" y="135407"/>
                  </a:lnTo>
                  <a:lnTo>
                    <a:pt x="87703" y="171311"/>
                  </a:lnTo>
                  <a:lnTo>
                    <a:pt x="62161" y="210064"/>
                  </a:lnTo>
                  <a:lnTo>
                    <a:pt x="38077" y="250716"/>
                  </a:lnTo>
                  <a:lnTo>
                    <a:pt x="21316" y="291929"/>
                  </a:lnTo>
                  <a:lnTo>
                    <a:pt x="9437" y="333515"/>
                  </a:lnTo>
                  <a:lnTo>
                    <a:pt x="811" y="375351"/>
                  </a:lnTo>
                  <a:lnTo>
                    <a:pt x="0" y="415941"/>
                  </a:lnTo>
                  <a:lnTo>
                    <a:pt x="4398" y="455701"/>
                  </a:lnTo>
                  <a:lnTo>
                    <a:pt x="12269" y="494908"/>
                  </a:lnTo>
                  <a:lnTo>
                    <a:pt x="25982" y="530923"/>
                  </a:lnTo>
                  <a:lnTo>
                    <a:pt x="43593" y="564811"/>
                  </a:lnTo>
                  <a:lnTo>
                    <a:pt x="63799" y="597281"/>
                  </a:lnTo>
                  <a:lnTo>
                    <a:pt x="90675" y="624572"/>
                  </a:lnTo>
                  <a:lnTo>
                    <a:pt x="121998" y="648410"/>
                  </a:lnTo>
                  <a:lnTo>
                    <a:pt x="156287" y="669948"/>
                  </a:lnTo>
                  <a:lnTo>
                    <a:pt x="196077" y="685716"/>
                  </a:lnTo>
                  <a:lnTo>
                    <a:pt x="239539" y="697640"/>
                  </a:lnTo>
                  <a:lnTo>
                    <a:pt x="285446" y="707000"/>
                  </a:lnTo>
                  <a:lnTo>
                    <a:pt x="335102" y="710418"/>
                  </a:lnTo>
                  <a:lnTo>
                    <a:pt x="387255" y="709875"/>
                  </a:lnTo>
                  <a:lnTo>
                    <a:pt x="441073" y="706690"/>
                  </a:lnTo>
                  <a:lnTo>
                    <a:pt x="493181" y="698923"/>
                  </a:lnTo>
                  <a:lnTo>
                    <a:pt x="544146" y="688100"/>
                  </a:lnTo>
                  <a:lnTo>
                    <a:pt x="594350" y="675240"/>
                  </a:lnTo>
                  <a:lnTo>
                    <a:pt x="642638" y="658906"/>
                  </a:lnTo>
                  <a:lnTo>
                    <a:pt x="689645" y="640255"/>
                  </a:lnTo>
                  <a:lnTo>
                    <a:pt x="735800" y="620061"/>
                  </a:lnTo>
                  <a:lnTo>
                    <a:pt x="777859" y="598836"/>
                  </a:lnTo>
                  <a:lnTo>
                    <a:pt x="817186" y="576926"/>
                  </a:lnTo>
                  <a:lnTo>
                    <a:pt x="854695" y="554558"/>
                  </a:lnTo>
                  <a:lnTo>
                    <a:pt x="886756" y="530473"/>
                  </a:lnTo>
                  <a:lnTo>
                    <a:pt x="915186" y="505246"/>
                  </a:lnTo>
                  <a:lnTo>
                    <a:pt x="941194" y="479253"/>
                  </a:lnTo>
                  <a:lnTo>
                    <a:pt x="962768" y="450635"/>
                  </a:lnTo>
                  <a:lnTo>
                    <a:pt x="981381" y="420271"/>
                  </a:lnTo>
                  <a:lnTo>
                    <a:pt x="998025" y="388737"/>
                  </a:lnTo>
                  <a:lnTo>
                    <a:pt x="1009825" y="355720"/>
                  </a:lnTo>
                  <a:lnTo>
                    <a:pt x="1018399" y="321715"/>
                  </a:lnTo>
                  <a:lnTo>
                    <a:pt x="1024819" y="287050"/>
                  </a:lnTo>
                  <a:lnTo>
                    <a:pt x="1023456" y="256179"/>
                  </a:lnTo>
                  <a:lnTo>
                    <a:pt x="1016901" y="227837"/>
                  </a:lnTo>
                  <a:lnTo>
                    <a:pt x="1006888" y="201182"/>
                  </a:lnTo>
                  <a:lnTo>
                    <a:pt x="963776" y="158394"/>
                  </a:lnTo>
                  <a:lnTo>
                    <a:pt x="935489" y="140068"/>
                  </a:lnTo>
                  <a:lnTo>
                    <a:pt x="904634" y="125737"/>
                  </a:lnTo>
                  <a:lnTo>
                    <a:pt x="872071" y="114065"/>
                  </a:lnTo>
                  <a:lnTo>
                    <a:pt x="838369" y="104167"/>
                  </a:lnTo>
                  <a:lnTo>
                    <a:pt x="808138" y="97569"/>
                  </a:lnTo>
                  <a:lnTo>
                    <a:pt x="780224" y="93169"/>
                  </a:lnTo>
                  <a:lnTo>
                    <a:pt x="753853" y="90236"/>
                  </a:lnTo>
                  <a:lnTo>
                    <a:pt x="709500" y="94504"/>
                  </a:lnTo>
                  <a:lnTo>
                    <a:pt x="650311" y="1097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3087">
              <a:extLst>
                <a:ext uri="{FF2B5EF4-FFF2-40B4-BE49-F238E27FC236}">
                  <a16:creationId xmlns:a16="http://schemas.microsoft.com/office/drawing/2014/main" xmlns="" id="{31BCB6A5-B779-4ADE-B674-434603DB7300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6267450" y="64262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43307" y="4468"/>
                  </a:lnTo>
                  <a:lnTo>
                    <a:pt x="89929" y="88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4" name="SMARTInkShape-Group629">
            <a:extLst>
              <a:ext uri="{FF2B5EF4-FFF2-40B4-BE49-F238E27FC236}">
                <a16:creationId xmlns:a16="http://schemas.microsoft.com/office/drawing/2014/main" xmlns="" id="{888AC7B7-33A9-40CA-89B3-366904C62637}"/>
              </a:ext>
            </a:extLst>
          </p:cNvPr>
          <p:cNvGrpSpPr/>
          <p:nvPr/>
        </p:nvGrpSpPr>
        <p:grpSpPr>
          <a:xfrm>
            <a:off x="865006" y="728771"/>
            <a:ext cx="589145" cy="466300"/>
            <a:chOff x="865006" y="728771"/>
            <a:chExt cx="589145" cy="466300"/>
          </a:xfrm>
        </p:grpSpPr>
        <p:sp>
          <p:nvSpPr>
            <p:cNvPr id="618" name="SMARTInkShape-3088">
              <a:extLst>
                <a:ext uri="{FF2B5EF4-FFF2-40B4-BE49-F238E27FC236}">
                  <a16:creationId xmlns:a16="http://schemas.microsoft.com/office/drawing/2014/main" xmlns="" id="{2CB4BF31-789B-49AE-8117-6DCF3F912F8B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1405998" y="895350"/>
              <a:ext cx="16403" cy="12701"/>
            </a:xfrm>
            <a:custGeom>
              <a:avLst/>
              <a:gdLst/>
              <a:ahLst/>
              <a:cxnLst/>
              <a:rect l="0" t="0" r="0" b="0"/>
              <a:pathLst>
                <a:path w="16403" h="12701">
                  <a:moveTo>
                    <a:pt x="16402" y="0"/>
                  </a:moveTo>
                  <a:lnTo>
                    <a:pt x="16402" y="0"/>
                  </a:lnTo>
                  <a:lnTo>
                    <a:pt x="6289" y="0"/>
                  </a:lnTo>
                  <a:lnTo>
                    <a:pt x="3310" y="705"/>
                  </a:lnTo>
                  <a:lnTo>
                    <a:pt x="1324" y="1881"/>
                  </a:lnTo>
                  <a:lnTo>
                    <a:pt x="0" y="3371"/>
                  </a:lnTo>
                  <a:lnTo>
                    <a:pt x="528" y="5070"/>
                  </a:lnTo>
                  <a:lnTo>
                    <a:pt x="1005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3089">
              <a:extLst>
                <a:ext uri="{FF2B5EF4-FFF2-40B4-BE49-F238E27FC236}">
                  <a16:creationId xmlns:a16="http://schemas.microsoft.com/office/drawing/2014/main" xmlns="" id="{9EC73A80-02F3-4033-9AA1-3F67DE0EFA38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1447800" y="9779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3090">
              <a:extLst>
                <a:ext uri="{FF2B5EF4-FFF2-40B4-BE49-F238E27FC236}">
                  <a16:creationId xmlns:a16="http://schemas.microsoft.com/office/drawing/2014/main" xmlns="" id="{54D24939-420C-4C10-BE0A-FB9592952F22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1013034" y="1022350"/>
              <a:ext cx="352217" cy="172721"/>
            </a:xfrm>
            <a:custGeom>
              <a:avLst/>
              <a:gdLst/>
              <a:ahLst/>
              <a:cxnLst/>
              <a:rect l="0" t="0" r="0" b="0"/>
              <a:pathLst>
                <a:path w="352217" h="172721">
                  <a:moveTo>
                    <a:pt x="85516" y="114300"/>
                  </a:moveTo>
                  <a:lnTo>
                    <a:pt x="85516" y="114300"/>
                  </a:lnTo>
                  <a:lnTo>
                    <a:pt x="46371" y="142601"/>
                  </a:lnTo>
                  <a:lnTo>
                    <a:pt x="633" y="170604"/>
                  </a:lnTo>
                  <a:lnTo>
                    <a:pt x="0" y="172297"/>
                  </a:lnTo>
                  <a:lnTo>
                    <a:pt x="2400" y="172720"/>
                  </a:lnTo>
                  <a:lnTo>
                    <a:pt x="6822" y="172297"/>
                  </a:lnTo>
                  <a:lnTo>
                    <a:pt x="43384" y="154846"/>
                  </a:lnTo>
                  <a:lnTo>
                    <a:pt x="86076" y="133261"/>
                  </a:lnTo>
                  <a:lnTo>
                    <a:pt x="111289" y="120591"/>
                  </a:lnTo>
                  <a:lnTo>
                    <a:pt x="139387" y="106499"/>
                  </a:lnTo>
                  <a:lnTo>
                    <a:pt x="169408" y="91461"/>
                  </a:lnTo>
                  <a:lnTo>
                    <a:pt x="200711" y="75790"/>
                  </a:lnTo>
                  <a:lnTo>
                    <a:pt x="231457" y="60405"/>
                  </a:lnTo>
                  <a:lnTo>
                    <a:pt x="261832" y="45209"/>
                  </a:lnTo>
                  <a:lnTo>
                    <a:pt x="291960" y="30139"/>
                  </a:lnTo>
                  <a:lnTo>
                    <a:pt x="3522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3091">
              <a:extLst>
                <a:ext uri="{FF2B5EF4-FFF2-40B4-BE49-F238E27FC236}">
                  <a16:creationId xmlns:a16="http://schemas.microsoft.com/office/drawing/2014/main" xmlns="" id="{285251B1-18D6-4693-AEC5-1A39E637D873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908050" y="1073150"/>
              <a:ext cx="285751" cy="101601"/>
            </a:xfrm>
            <a:custGeom>
              <a:avLst/>
              <a:gdLst/>
              <a:ahLst/>
              <a:cxnLst/>
              <a:rect l="0" t="0" r="0" b="0"/>
              <a:pathLst>
                <a:path w="285751" h="101601">
                  <a:moveTo>
                    <a:pt x="0" y="101600"/>
                  </a:moveTo>
                  <a:lnTo>
                    <a:pt x="0" y="101600"/>
                  </a:lnTo>
                  <a:lnTo>
                    <a:pt x="3371" y="98229"/>
                  </a:lnTo>
                  <a:lnTo>
                    <a:pt x="44071" y="79219"/>
                  </a:lnTo>
                  <a:lnTo>
                    <a:pt x="81441" y="62255"/>
                  </a:lnTo>
                  <a:lnTo>
                    <a:pt x="125801" y="44837"/>
                  </a:lnTo>
                  <a:lnTo>
                    <a:pt x="171623" y="29100"/>
                  </a:lnTo>
                  <a:lnTo>
                    <a:pt x="213155" y="17402"/>
                  </a:lnTo>
                  <a:lnTo>
                    <a:pt x="258753" y="6254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3092">
              <a:extLst>
                <a:ext uri="{FF2B5EF4-FFF2-40B4-BE49-F238E27FC236}">
                  <a16:creationId xmlns:a16="http://schemas.microsoft.com/office/drawing/2014/main" xmlns="" id="{5DB33B18-03B9-491C-9109-E31C554471FA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865006" y="728771"/>
              <a:ext cx="176395" cy="343273"/>
            </a:xfrm>
            <a:custGeom>
              <a:avLst/>
              <a:gdLst/>
              <a:ahLst/>
              <a:cxnLst/>
              <a:rect l="0" t="0" r="0" b="0"/>
              <a:pathLst>
                <a:path w="176395" h="343273">
                  <a:moveTo>
                    <a:pt x="17644" y="14179"/>
                  </a:moveTo>
                  <a:lnTo>
                    <a:pt x="17644" y="14179"/>
                  </a:lnTo>
                  <a:lnTo>
                    <a:pt x="5710" y="27994"/>
                  </a:lnTo>
                  <a:lnTo>
                    <a:pt x="702" y="38028"/>
                  </a:lnTo>
                  <a:lnTo>
                    <a:pt x="0" y="40662"/>
                  </a:lnTo>
                  <a:lnTo>
                    <a:pt x="1100" y="47351"/>
                  </a:lnTo>
                  <a:lnTo>
                    <a:pt x="2381" y="51110"/>
                  </a:lnTo>
                  <a:lnTo>
                    <a:pt x="11331" y="59050"/>
                  </a:lnTo>
                  <a:lnTo>
                    <a:pt x="17669" y="63143"/>
                  </a:lnTo>
                  <a:lnTo>
                    <a:pt x="34118" y="65809"/>
                  </a:lnTo>
                  <a:lnTo>
                    <a:pt x="43443" y="65533"/>
                  </a:lnTo>
                  <a:lnTo>
                    <a:pt x="80165" y="51659"/>
                  </a:lnTo>
                  <a:lnTo>
                    <a:pt x="125270" y="26757"/>
                  </a:lnTo>
                  <a:lnTo>
                    <a:pt x="150381" y="5218"/>
                  </a:lnTo>
                  <a:lnTo>
                    <a:pt x="152702" y="1855"/>
                  </a:lnTo>
                  <a:lnTo>
                    <a:pt x="152133" y="318"/>
                  </a:lnTo>
                  <a:lnTo>
                    <a:pt x="149636" y="0"/>
                  </a:lnTo>
                  <a:lnTo>
                    <a:pt x="145856" y="493"/>
                  </a:lnTo>
                  <a:lnTo>
                    <a:pt x="108665" y="28043"/>
                  </a:lnTo>
                  <a:lnTo>
                    <a:pt x="70797" y="63599"/>
                  </a:lnTo>
                  <a:lnTo>
                    <a:pt x="42879" y="92949"/>
                  </a:lnTo>
                  <a:lnTo>
                    <a:pt x="32858" y="110807"/>
                  </a:lnTo>
                  <a:lnTo>
                    <a:pt x="29815" y="124387"/>
                  </a:lnTo>
                  <a:lnTo>
                    <a:pt x="29991" y="129985"/>
                  </a:lnTo>
                  <a:lnTo>
                    <a:pt x="31520" y="134422"/>
                  </a:lnTo>
                  <a:lnTo>
                    <a:pt x="36981" y="141233"/>
                  </a:lnTo>
                  <a:lnTo>
                    <a:pt x="71123" y="155815"/>
                  </a:lnTo>
                  <a:lnTo>
                    <a:pt x="73758" y="158697"/>
                  </a:lnTo>
                  <a:lnTo>
                    <a:pt x="74809" y="162030"/>
                  </a:lnTo>
                  <a:lnTo>
                    <a:pt x="74804" y="165663"/>
                  </a:lnTo>
                  <a:lnTo>
                    <a:pt x="54073" y="203365"/>
                  </a:lnTo>
                  <a:lnTo>
                    <a:pt x="30014" y="250124"/>
                  </a:lnTo>
                  <a:lnTo>
                    <a:pt x="17938" y="287524"/>
                  </a:lnTo>
                  <a:lnTo>
                    <a:pt x="16634" y="315303"/>
                  </a:lnTo>
                  <a:lnTo>
                    <a:pt x="22839" y="330045"/>
                  </a:lnTo>
                  <a:lnTo>
                    <a:pt x="27458" y="336940"/>
                  </a:lnTo>
                  <a:lnTo>
                    <a:pt x="34770" y="340831"/>
                  </a:lnTo>
                  <a:lnTo>
                    <a:pt x="54183" y="343272"/>
                  </a:lnTo>
                  <a:lnTo>
                    <a:pt x="95655" y="337309"/>
                  </a:lnTo>
                  <a:lnTo>
                    <a:pt x="127340" y="328537"/>
                  </a:lnTo>
                  <a:lnTo>
                    <a:pt x="176394" y="312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3093">
              <a:extLst>
                <a:ext uri="{FF2B5EF4-FFF2-40B4-BE49-F238E27FC236}">
                  <a16:creationId xmlns:a16="http://schemas.microsoft.com/office/drawing/2014/main" xmlns="" id="{80EAE7B3-6012-4C37-BD03-6F4AB5D6A63E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1063142" y="906846"/>
              <a:ext cx="213209" cy="109942"/>
            </a:xfrm>
            <a:custGeom>
              <a:avLst/>
              <a:gdLst/>
              <a:ahLst/>
              <a:cxnLst/>
              <a:rect l="0" t="0" r="0" b="0"/>
              <a:pathLst>
                <a:path w="213209" h="109942">
                  <a:moveTo>
                    <a:pt x="3658" y="32954"/>
                  </a:moveTo>
                  <a:lnTo>
                    <a:pt x="3658" y="32954"/>
                  </a:lnTo>
                  <a:lnTo>
                    <a:pt x="287" y="29583"/>
                  </a:lnTo>
                  <a:lnTo>
                    <a:pt x="0" y="27884"/>
                  </a:lnTo>
                  <a:lnTo>
                    <a:pt x="513" y="26046"/>
                  </a:lnTo>
                  <a:lnTo>
                    <a:pt x="6489" y="18207"/>
                  </a:lnTo>
                  <a:lnTo>
                    <a:pt x="14089" y="11583"/>
                  </a:lnTo>
                  <a:lnTo>
                    <a:pt x="24522" y="6287"/>
                  </a:lnTo>
                  <a:lnTo>
                    <a:pt x="49037" y="2710"/>
                  </a:lnTo>
                  <a:lnTo>
                    <a:pt x="62867" y="5636"/>
                  </a:lnTo>
                  <a:lnTo>
                    <a:pt x="68531" y="8392"/>
                  </a:lnTo>
                  <a:lnTo>
                    <a:pt x="76705" y="20862"/>
                  </a:lnTo>
                  <a:lnTo>
                    <a:pt x="81279" y="37457"/>
                  </a:lnTo>
                  <a:lnTo>
                    <a:pt x="80960" y="54241"/>
                  </a:lnTo>
                  <a:lnTo>
                    <a:pt x="70071" y="79556"/>
                  </a:lnTo>
                  <a:lnTo>
                    <a:pt x="47316" y="109276"/>
                  </a:lnTo>
                  <a:lnTo>
                    <a:pt x="46169" y="109941"/>
                  </a:lnTo>
                  <a:lnTo>
                    <a:pt x="46109" y="108973"/>
                  </a:lnTo>
                  <a:lnTo>
                    <a:pt x="58690" y="83338"/>
                  </a:lnTo>
                  <a:lnTo>
                    <a:pt x="86765" y="39833"/>
                  </a:lnTo>
                  <a:lnTo>
                    <a:pt x="108777" y="2200"/>
                  </a:lnTo>
                  <a:lnTo>
                    <a:pt x="109015" y="457"/>
                  </a:lnTo>
                  <a:lnTo>
                    <a:pt x="108468" y="0"/>
                  </a:lnTo>
                  <a:lnTo>
                    <a:pt x="107398" y="401"/>
                  </a:lnTo>
                  <a:lnTo>
                    <a:pt x="93237" y="36487"/>
                  </a:lnTo>
                  <a:lnTo>
                    <a:pt x="91213" y="52633"/>
                  </a:lnTo>
                  <a:lnTo>
                    <a:pt x="93371" y="67806"/>
                  </a:lnTo>
                  <a:lnTo>
                    <a:pt x="99034" y="79253"/>
                  </a:lnTo>
                  <a:lnTo>
                    <a:pt x="111899" y="89044"/>
                  </a:lnTo>
                  <a:lnTo>
                    <a:pt x="130082" y="96689"/>
                  </a:lnTo>
                  <a:lnTo>
                    <a:pt x="164119" y="100286"/>
                  </a:lnTo>
                  <a:lnTo>
                    <a:pt x="213208" y="96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8" name="SMARTInkShape-Group630">
            <a:extLst>
              <a:ext uri="{FF2B5EF4-FFF2-40B4-BE49-F238E27FC236}">
                <a16:creationId xmlns:a16="http://schemas.microsoft.com/office/drawing/2014/main" xmlns="" id="{0C4EFB0F-E23C-47DB-8D45-3028A13A1701}"/>
              </a:ext>
            </a:extLst>
          </p:cNvPr>
          <p:cNvGrpSpPr/>
          <p:nvPr/>
        </p:nvGrpSpPr>
        <p:grpSpPr>
          <a:xfrm>
            <a:off x="2365152" y="765899"/>
            <a:ext cx="549499" cy="326302"/>
            <a:chOff x="2365152" y="765899"/>
            <a:chExt cx="549499" cy="326302"/>
          </a:xfrm>
        </p:grpSpPr>
        <p:sp>
          <p:nvSpPr>
            <p:cNvPr id="625" name="SMARTInkShape-3094">
              <a:extLst>
                <a:ext uri="{FF2B5EF4-FFF2-40B4-BE49-F238E27FC236}">
                  <a16:creationId xmlns:a16="http://schemas.microsoft.com/office/drawing/2014/main" xmlns="" id="{70D2F1AC-91C3-4C36-8CEF-F902C5B4CF1A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2365152" y="765899"/>
              <a:ext cx="124049" cy="326302"/>
            </a:xfrm>
            <a:custGeom>
              <a:avLst/>
              <a:gdLst/>
              <a:ahLst/>
              <a:cxnLst/>
              <a:rect l="0" t="0" r="0" b="0"/>
              <a:pathLst>
                <a:path w="124049" h="326302">
                  <a:moveTo>
                    <a:pt x="111348" y="34201"/>
                  </a:moveTo>
                  <a:lnTo>
                    <a:pt x="111348" y="34201"/>
                  </a:lnTo>
                  <a:lnTo>
                    <a:pt x="96421" y="7718"/>
                  </a:lnTo>
                  <a:lnTo>
                    <a:pt x="83407" y="641"/>
                  </a:lnTo>
                  <a:lnTo>
                    <a:pt x="72118" y="0"/>
                  </a:lnTo>
                  <a:lnTo>
                    <a:pt x="66145" y="817"/>
                  </a:lnTo>
                  <a:lnTo>
                    <a:pt x="44254" y="12080"/>
                  </a:lnTo>
                  <a:lnTo>
                    <a:pt x="11992" y="46009"/>
                  </a:lnTo>
                  <a:lnTo>
                    <a:pt x="3690" y="59204"/>
                  </a:lnTo>
                  <a:lnTo>
                    <a:pt x="0" y="72125"/>
                  </a:lnTo>
                  <a:lnTo>
                    <a:pt x="2123" y="84923"/>
                  </a:lnTo>
                  <a:lnTo>
                    <a:pt x="8476" y="96961"/>
                  </a:lnTo>
                  <a:lnTo>
                    <a:pt x="51025" y="139040"/>
                  </a:lnTo>
                  <a:lnTo>
                    <a:pt x="56316" y="151822"/>
                  </a:lnTo>
                  <a:lnTo>
                    <a:pt x="59712" y="179653"/>
                  </a:lnTo>
                  <a:lnTo>
                    <a:pt x="56414" y="190804"/>
                  </a:lnTo>
                  <a:lnTo>
                    <a:pt x="53558" y="195753"/>
                  </a:lnTo>
                  <a:lnTo>
                    <a:pt x="50244" y="199052"/>
                  </a:lnTo>
                  <a:lnTo>
                    <a:pt x="42798" y="202718"/>
                  </a:lnTo>
                  <a:lnTo>
                    <a:pt x="33000" y="205072"/>
                  </a:lnTo>
                  <a:lnTo>
                    <a:pt x="33011" y="205265"/>
                  </a:lnTo>
                  <a:lnTo>
                    <a:pt x="33723" y="205393"/>
                  </a:lnTo>
                  <a:lnTo>
                    <a:pt x="49369" y="201942"/>
                  </a:lnTo>
                  <a:lnTo>
                    <a:pt x="58167" y="203532"/>
                  </a:lnTo>
                  <a:lnTo>
                    <a:pt x="64899" y="208472"/>
                  </a:lnTo>
                  <a:lnTo>
                    <a:pt x="67682" y="211765"/>
                  </a:lnTo>
                  <a:lnTo>
                    <a:pt x="68832" y="216077"/>
                  </a:lnTo>
                  <a:lnTo>
                    <a:pt x="68228" y="226513"/>
                  </a:lnTo>
                  <a:lnTo>
                    <a:pt x="53258" y="261716"/>
                  </a:lnTo>
                  <a:lnTo>
                    <a:pt x="32479" y="298924"/>
                  </a:lnTo>
                  <a:lnTo>
                    <a:pt x="31139" y="307783"/>
                  </a:lnTo>
                  <a:lnTo>
                    <a:pt x="32896" y="314073"/>
                  </a:lnTo>
                  <a:lnTo>
                    <a:pt x="39792" y="319220"/>
                  </a:lnTo>
                  <a:lnTo>
                    <a:pt x="49912" y="323154"/>
                  </a:lnTo>
                  <a:lnTo>
                    <a:pt x="91199" y="326025"/>
                  </a:lnTo>
                  <a:lnTo>
                    <a:pt x="124048" y="326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3095">
              <a:extLst>
                <a:ext uri="{FF2B5EF4-FFF2-40B4-BE49-F238E27FC236}">
                  <a16:creationId xmlns:a16="http://schemas.microsoft.com/office/drawing/2014/main" xmlns="" id="{CAC57898-6C38-4BBF-B3E5-2B334BB5B1C8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2680039" y="813683"/>
              <a:ext cx="139362" cy="214579"/>
            </a:xfrm>
            <a:custGeom>
              <a:avLst/>
              <a:gdLst/>
              <a:ahLst/>
              <a:cxnLst/>
              <a:rect l="0" t="0" r="0" b="0"/>
              <a:pathLst>
                <a:path w="139362" h="214579">
                  <a:moveTo>
                    <a:pt x="6011" y="5467"/>
                  </a:moveTo>
                  <a:lnTo>
                    <a:pt x="6011" y="5467"/>
                  </a:lnTo>
                  <a:lnTo>
                    <a:pt x="6011" y="0"/>
                  </a:lnTo>
                  <a:lnTo>
                    <a:pt x="6011" y="43226"/>
                  </a:lnTo>
                  <a:lnTo>
                    <a:pt x="6011" y="74460"/>
                  </a:lnTo>
                  <a:lnTo>
                    <a:pt x="6011" y="107627"/>
                  </a:lnTo>
                  <a:lnTo>
                    <a:pt x="7892" y="154270"/>
                  </a:lnTo>
                  <a:lnTo>
                    <a:pt x="11478" y="197844"/>
                  </a:lnTo>
                  <a:lnTo>
                    <a:pt x="12187" y="214578"/>
                  </a:lnTo>
                  <a:lnTo>
                    <a:pt x="11640" y="184730"/>
                  </a:lnTo>
                  <a:lnTo>
                    <a:pt x="5451" y="157032"/>
                  </a:lnTo>
                  <a:lnTo>
                    <a:pt x="0" y="145861"/>
                  </a:lnTo>
                  <a:lnTo>
                    <a:pt x="14937" y="154032"/>
                  </a:lnTo>
                  <a:lnTo>
                    <a:pt x="26206" y="156163"/>
                  </a:lnTo>
                  <a:lnTo>
                    <a:pt x="47821" y="150620"/>
                  </a:lnTo>
                  <a:lnTo>
                    <a:pt x="75471" y="133299"/>
                  </a:lnTo>
                  <a:lnTo>
                    <a:pt x="99264" y="103550"/>
                  </a:lnTo>
                  <a:lnTo>
                    <a:pt x="120491" y="56278"/>
                  </a:lnTo>
                  <a:lnTo>
                    <a:pt x="131223" y="11627"/>
                  </a:lnTo>
                  <a:lnTo>
                    <a:pt x="132481" y="2824"/>
                  </a:lnTo>
                  <a:lnTo>
                    <a:pt x="132964" y="39441"/>
                  </a:lnTo>
                  <a:lnTo>
                    <a:pt x="132997" y="79347"/>
                  </a:lnTo>
                  <a:lnTo>
                    <a:pt x="136378" y="125822"/>
                  </a:lnTo>
                  <a:lnTo>
                    <a:pt x="139361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3096">
              <a:extLst>
                <a:ext uri="{FF2B5EF4-FFF2-40B4-BE49-F238E27FC236}">
                  <a16:creationId xmlns:a16="http://schemas.microsoft.com/office/drawing/2014/main" xmlns="" id="{E3BC3BDC-0540-4528-9B7B-27D3B39987C7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2889250" y="99695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25400" y="0"/>
                  </a:moveTo>
                  <a:lnTo>
                    <a:pt x="25400" y="0"/>
                  </a:lnTo>
                  <a:lnTo>
                    <a:pt x="25400" y="10113"/>
                  </a:lnTo>
                  <a:lnTo>
                    <a:pt x="11585" y="4926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2" name="SMARTInkShape-Group631">
            <a:extLst>
              <a:ext uri="{FF2B5EF4-FFF2-40B4-BE49-F238E27FC236}">
                <a16:creationId xmlns:a16="http://schemas.microsoft.com/office/drawing/2014/main" xmlns="" id="{4BE6A136-3B6D-4F73-8034-2B7F2A413F7A}"/>
              </a:ext>
            </a:extLst>
          </p:cNvPr>
          <p:cNvGrpSpPr/>
          <p:nvPr/>
        </p:nvGrpSpPr>
        <p:grpSpPr>
          <a:xfrm>
            <a:off x="3174504" y="774700"/>
            <a:ext cx="279897" cy="241301"/>
            <a:chOff x="3174504" y="774700"/>
            <a:chExt cx="279897" cy="241301"/>
          </a:xfrm>
        </p:grpSpPr>
        <p:sp>
          <p:nvSpPr>
            <p:cNvPr id="629" name="SMARTInkShape-3097">
              <a:extLst>
                <a:ext uri="{FF2B5EF4-FFF2-40B4-BE49-F238E27FC236}">
                  <a16:creationId xmlns:a16="http://schemas.microsoft.com/office/drawing/2014/main" xmlns="" id="{9BF24078-439F-48B2-96F7-88204932FD2C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3314700" y="800100"/>
              <a:ext cx="12701" cy="190501"/>
            </a:xfrm>
            <a:custGeom>
              <a:avLst/>
              <a:gdLst/>
              <a:ahLst/>
              <a:cxnLst/>
              <a:rect l="0" t="0" r="0" b="0"/>
              <a:pathLst>
                <a:path w="12701" h="190501">
                  <a:moveTo>
                    <a:pt x="0" y="0"/>
                  </a:moveTo>
                  <a:lnTo>
                    <a:pt x="0" y="0"/>
                  </a:lnTo>
                  <a:lnTo>
                    <a:pt x="0" y="38987"/>
                  </a:lnTo>
                  <a:lnTo>
                    <a:pt x="0" y="81010"/>
                  </a:lnTo>
                  <a:lnTo>
                    <a:pt x="705" y="123643"/>
                  </a:lnTo>
                  <a:lnTo>
                    <a:pt x="6907" y="166606"/>
                  </a:lnTo>
                  <a:lnTo>
                    <a:pt x="127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3098">
              <a:extLst>
                <a:ext uri="{FF2B5EF4-FFF2-40B4-BE49-F238E27FC236}">
                  <a16:creationId xmlns:a16="http://schemas.microsoft.com/office/drawing/2014/main" xmlns="" id="{F19F2F62-AEBC-47E3-804A-CF907B5C9B4F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3174504" y="774700"/>
              <a:ext cx="235447" cy="69851"/>
            </a:xfrm>
            <a:custGeom>
              <a:avLst/>
              <a:gdLst/>
              <a:ahLst/>
              <a:cxnLst/>
              <a:rect l="0" t="0" r="0" b="0"/>
              <a:pathLst>
                <a:path w="235447" h="69851">
                  <a:moveTo>
                    <a:pt x="13196" y="69850"/>
                  </a:moveTo>
                  <a:lnTo>
                    <a:pt x="13196" y="69850"/>
                  </a:lnTo>
                  <a:lnTo>
                    <a:pt x="3083" y="63108"/>
                  </a:lnTo>
                  <a:lnTo>
                    <a:pt x="810" y="60416"/>
                  </a:lnTo>
                  <a:lnTo>
                    <a:pt x="0" y="57916"/>
                  </a:lnTo>
                  <a:lnTo>
                    <a:pt x="165" y="55544"/>
                  </a:lnTo>
                  <a:lnTo>
                    <a:pt x="13882" y="42093"/>
                  </a:lnTo>
                  <a:lnTo>
                    <a:pt x="59417" y="24701"/>
                  </a:lnTo>
                  <a:lnTo>
                    <a:pt x="102177" y="14271"/>
                  </a:lnTo>
                  <a:lnTo>
                    <a:pt x="147993" y="6343"/>
                  </a:lnTo>
                  <a:lnTo>
                    <a:pt x="191874" y="2819"/>
                  </a:lnTo>
                  <a:lnTo>
                    <a:pt x="2354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3099">
              <a:extLst>
                <a:ext uri="{FF2B5EF4-FFF2-40B4-BE49-F238E27FC236}">
                  <a16:creationId xmlns:a16="http://schemas.microsoft.com/office/drawing/2014/main" xmlns="" id="{593CD954-FE4F-4172-BB95-83BDB323CBFD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3429000" y="95250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25400" y="0"/>
                  </a:moveTo>
                  <a:lnTo>
                    <a:pt x="25400" y="0"/>
                  </a:lnTo>
                  <a:lnTo>
                    <a:pt x="18919" y="2534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6" name="SMARTInkShape-Group632">
            <a:extLst>
              <a:ext uri="{FF2B5EF4-FFF2-40B4-BE49-F238E27FC236}">
                <a16:creationId xmlns:a16="http://schemas.microsoft.com/office/drawing/2014/main" xmlns="" id="{91AEBC27-12BE-4287-BD94-92FDDBDC3304}"/>
              </a:ext>
            </a:extLst>
          </p:cNvPr>
          <p:cNvGrpSpPr/>
          <p:nvPr/>
        </p:nvGrpSpPr>
        <p:grpSpPr>
          <a:xfrm>
            <a:off x="3848983" y="752096"/>
            <a:ext cx="221368" cy="282955"/>
            <a:chOff x="3848983" y="752096"/>
            <a:chExt cx="221368" cy="282955"/>
          </a:xfrm>
        </p:grpSpPr>
        <p:sp>
          <p:nvSpPr>
            <p:cNvPr id="633" name="SMARTInkShape-3100">
              <a:extLst>
                <a:ext uri="{FF2B5EF4-FFF2-40B4-BE49-F238E27FC236}">
                  <a16:creationId xmlns:a16="http://schemas.microsoft.com/office/drawing/2014/main" xmlns="" id="{7D3DEA03-0988-4659-B91C-0790F5CF1887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3860800" y="755650"/>
              <a:ext cx="19051" cy="209551"/>
            </a:xfrm>
            <a:custGeom>
              <a:avLst/>
              <a:gdLst/>
              <a:ahLst/>
              <a:cxnLst/>
              <a:rect l="0" t="0" r="0" b="0"/>
              <a:pathLst>
                <a:path w="19051" h="209551">
                  <a:moveTo>
                    <a:pt x="0" y="0"/>
                  </a:moveTo>
                  <a:lnTo>
                    <a:pt x="0" y="0"/>
                  </a:lnTo>
                  <a:lnTo>
                    <a:pt x="4364" y="18031"/>
                  </a:lnTo>
                  <a:lnTo>
                    <a:pt x="6467" y="54183"/>
                  </a:lnTo>
                  <a:lnTo>
                    <a:pt x="9459" y="86876"/>
                  </a:lnTo>
                  <a:lnTo>
                    <a:pt x="13141" y="122572"/>
                  </a:lnTo>
                  <a:lnTo>
                    <a:pt x="16424" y="156782"/>
                  </a:lnTo>
                  <a:lnTo>
                    <a:pt x="190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3101">
              <a:extLst>
                <a:ext uri="{FF2B5EF4-FFF2-40B4-BE49-F238E27FC236}">
                  <a16:creationId xmlns:a16="http://schemas.microsoft.com/office/drawing/2014/main" xmlns="" id="{52904A73-93D3-4CFD-B679-B7618DD30E9D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3848983" y="752096"/>
              <a:ext cx="145168" cy="187705"/>
            </a:xfrm>
            <a:custGeom>
              <a:avLst/>
              <a:gdLst/>
              <a:ahLst/>
              <a:cxnLst/>
              <a:rect l="0" t="0" r="0" b="0"/>
              <a:pathLst>
                <a:path w="145168" h="187705">
                  <a:moveTo>
                    <a:pt x="5467" y="175004"/>
                  </a:moveTo>
                  <a:lnTo>
                    <a:pt x="5467" y="175004"/>
                  </a:lnTo>
                  <a:lnTo>
                    <a:pt x="0" y="155231"/>
                  </a:lnTo>
                  <a:lnTo>
                    <a:pt x="3273" y="148342"/>
                  </a:lnTo>
                  <a:lnTo>
                    <a:pt x="6120" y="144529"/>
                  </a:lnTo>
                  <a:lnTo>
                    <a:pt x="45604" y="122212"/>
                  </a:lnTo>
                  <a:lnTo>
                    <a:pt x="86302" y="91668"/>
                  </a:lnTo>
                  <a:lnTo>
                    <a:pt x="121832" y="47300"/>
                  </a:lnTo>
                  <a:lnTo>
                    <a:pt x="144174" y="0"/>
                  </a:lnTo>
                  <a:lnTo>
                    <a:pt x="140010" y="42780"/>
                  </a:lnTo>
                  <a:lnTo>
                    <a:pt x="139170" y="88319"/>
                  </a:lnTo>
                  <a:lnTo>
                    <a:pt x="139679" y="120955"/>
                  </a:lnTo>
                  <a:lnTo>
                    <a:pt x="143228" y="165418"/>
                  </a:lnTo>
                  <a:lnTo>
                    <a:pt x="145167" y="187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3102">
              <a:extLst>
                <a:ext uri="{FF2B5EF4-FFF2-40B4-BE49-F238E27FC236}">
                  <a16:creationId xmlns:a16="http://schemas.microsoft.com/office/drawing/2014/main" xmlns="" id="{13A8DF2E-9CE5-446C-8EC5-B4F71BABFC8D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4038600" y="984250"/>
              <a:ext cx="31751" cy="50801"/>
            </a:xfrm>
            <a:custGeom>
              <a:avLst/>
              <a:gdLst/>
              <a:ahLst/>
              <a:cxnLst/>
              <a:rect l="0" t="0" r="0" b="0"/>
              <a:pathLst>
                <a:path w="31751" h="50801">
                  <a:moveTo>
                    <a:pt x="31750" y="0"/>
                  </a:moveTo>
                  <a:lnTo>
                    <a:pt x="3175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0" name="SMARTInkShape-Group633">
            <a:extLst>
              <a:ext uri="{FF2B5EF4-FFF2-40B4-BE49-F238E27FC236}">
                <a16:creationId xmlns:a16="http://schemas.microsoft.com/office/drawing/2014/main" xmlns="" id="{A3B8F035-9AFA-433F-BB32-ABF28E63AFD8}"/>
              </a:ext>
            </a:extLst>
          </p:cNvPr>
          <p:cNvGrpSpPr/>
          <p:nvPr/>
        </p:nvGrpSpPr>
        <p:grpSpPr>
          <a:xfrm>
            <a:off x="4451350" y="721922"/>
            <a:ext cx="228601" cy="275029"/>
            <a:chOff x="4451350" y="721922"/>
            <a:chExt cx="228601" cy="275029"/>
          </a:xfrm>
        </p:grpSpPr>
        <p:sp>
          <p:nvSpPr>
            <p:cNvPr id="637" name="SMARTInkShape-3103">
              <a:extLst>
                <a:ext uri="{FF2B5EF4-FFF2-40B4-BE49-F238E27FC236}">
                  <a16:creationId xmlns:a16="http://schemas.microsoft.com/office/drawing/2014/main" xmlns="" id="{AE83E3ED-1289-4C0E-BDD0-6C01B90CE89E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4451350" y="742950"/>
              <a:ext cx="19051" cy="215901"/>
            </a:xfrm>
            <a:custGeom>
              <a:avLst/>
              <a:gdLst/>
              <a:ahLst/>
              <a:cxnLst/>
              <a:rect l="0" t="0" r="0" b="0"/>
              <a:pathLst>
                <a:path w="19051" h="215901">
                  <a:moveTo>
                    <a:pt x="0" y="0"/>
                  </a:moveTo>
                  <a:lnTo>
                    <a:pt x="0" y="0"/>
                  </a:lnTo>
                  <a:lnTo>
                    <a:pt x="5026" y="46140"/>
                  </a:lnTo>
                  <a:lnTo>
                    <a:pt x="7839" y="93163"/>
                  </a:lnTo>
                  <a:lnTo>
                    <a:pt x="11245" y="127484"/>
                  </a:lnTo>
                  <a:lnTo>
                    <a:pt x="16424" y="172456"/>
                  </a:lnTo>
                  <a:lnTo>
                    <a:pt x="190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3104">
              <a:extLst>
                <a:ext uri="{FF2B5EF4-FFF2-40B4-BE49-F238E27FC236}">
                  <a16:creationId xmlns:a16="http://schemas.microsoft.com/office/drawing/2014/main" xmlns="" id="{63FA15C7-DF5F-4316-8A15-AD3371175F21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4460392" y="721922"/>
              <a:ext cx="149709" cy="192479"/>
            </a:xfrm>
            <a:custGeom>
              <a:avLst/>
              <a:gdLst/>
              <a:ahLst/>
              <a:cxnLst/>
              <a:rect l="0" t="0" r="0" b="0"/>
              <a:pathLst>
                <a:path w="149709" h="192479">
                  <a:moveTo>
                    <a:pt x="3658" y="192478"/>
                  </a:moveTo>
                  <a:lnTo>
                    <a:pt x="3658" y="192478"/>
                  </a:lnTo>
                  <a:lnTo>
                    <a:pt x="287" y="182365"/>
                  </a:lnTo>
                  <a:lnTo>
                    <a:pt x="0" y="178680"/>
                  </a:lnTo>
                  <a:lnTo>
                    <a:pt x="1561" y="172705"/>
                  </a:lnTo>
                  <a:lnTo>
                    <a:pt x="6407" y="162003"/>
                  </a:lnTo>
                  <a:lnTo>
                    <a:pt x="12171" y="155886"/>
                  </a:lnTo>
                  <a:lnTo>
                    <a:pt x="57444" y="127440"/>
                  </a:lnTo>
                  <a:lnTo>
                    <a:pt x="89907" y="97499"/>
                  </a:lnTo>
                  <a:lnTo>
                    <a:pt x="115553" y="56464"/>
                  </a:lnTo>
                  <a:lnTo>
                    <a:pt x="134416" y="14544"/>
                  </a:lnTo>
                  <a:lnTo>
                    <a:pt x="141591" y="70"/>
                  </a:lnTo>
                  <a:lnTo>
                    <a:pt x="142181" y="0"/>
                  </a:lnTo>
                  <a:lnTo>
                    <a:pt x="142573" y="660"/>
                  </a:lnTo>
                  <a:lnTo>
                    <a:pt x="143255" y="40105"/>
                  </a:lnTo>
                  <a:lnTo>
                    <a:pt x="145209" y="78186"/>
                  </a:lnTo>
                  <a:lnTo>
                    <a:pt x="148374" y="116280"/>
                  </a:lnTo>
                  <a:lnTo>
                    <a:pt x="149708" y="154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3105">
              <a:extLst>
                <a:ext uri="{FF2B5EF4-FFF2-40B4-BE49-F238E27FC236}">
                  <a16:creationId xmlns:a16="http://schemas.microsoft.com/office/drawing/2014/main" xmlns="" id="{A4E583DC-82E9-4AE3-922D-4719A766D3CB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4648200" y="93980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31750" y="0"/>
                  </a:moveTo>
                  <a:lnTo>
                    <a:pt x="31750" y="0"/>
                  </a:lnTo>
                  <a:lnTo>
                    <a:pt x="7134" y="4486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5" name="SMARTInkShape-Group634">
            <a:extLst>
              <a:ext uri="{FF2B5EF4-FFF2-40B4-BE49-F238E27FC236}">
                <a16:creationId xmlns:a16="http://schemas.microsoft.com/office/drawing/2014/main" xmlns="" id="{503E11B5-46BE-4381-BE0C-63BA1F4AA289}"/>
              </a:ext>
            </a:extLst>
          </p:cNvPr>
          <p:cNvGrpSpPr/>
          <p:nvPr/>
        </p:nvGrpSpPr>
        <p:grpSpPr>
          <a:xfrm>
            <a:off x="5018265" y="632248"/>
            <a:ext cx="512586" cy="377403"/>
            <a:chOff x="5018265" y="632248"/>
            <a:chExt cx="512586" cy="377403"/>
          </a:xfrm>
        </p:grpSpPr>
        <p:sp>
          <p:nvSpPr>
            <p:cNvPr id="641" name="SMARTInkShape-3106">
              <a:extLst>
                <a:ext uri="{FF2B5EF4-FFF2-40B4-BE49-F238E27FC236}">
                  <a16:creationId xmlns:a16="http://schemas.microsoft.com/office/drawing/2014/main" xmlns="" id="{77EFDF99-FB8A-4006-90A6-7F1602A15456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5111750" y="737123"/>
              <a:ext cx="31195" cy="240778"/>
            </a:xfrm>
            <a:custGeom>
              <a:avLst/>
              <a:gdLst/>
              <a:ahLst/>
              <a:cxnLst/>
              <a:rect l="0" t="0" r="0" b="0"/>
              <a:pathLst>
                <a:path w="31195" h="240778">
                  <a:moveTo>
                    <a:pt x="0" y="12177"/>
                  </a:moveTo>
                  <a:lnTo>
                    <a:pt x="0" y="12177"/>
                  </a:lnTo>
                  <a:lnTo>
                    <a:pt x="3371" y="5435"/>
                  </a:lnTo>
                  <a:lnTo>
                    <a:pt x="5069" y="3449"/>
                  </a:lnTo>
                  <a:lnTo>
                    <a:pt x="8839" y="1242"/>
                  </a:lnTo>
                  <a:lnTo>
                    <a:pt x="14927" y="0"/>
                  </a:lnTo>
                  <a:lnTo>
                    <a:pt x="19098" y="9117"/>
                  </a:lnTo>
                  <a:lnTo>
                    <a:pt x="27526" y="53827"/>
                  </a:lnTo>
                  <a:lnTo>
                    <a:pt x="30499" y="100639"/>
                  </a:lnTo>
                  <a:lnTo>
                    <a:pt x="31194" y="133573"/>
                  </a:lnTo>
                  <a:lnTo>
                    <a:pt x="29704" y="180085"/>
                  </a:lnTo>
                  <a:lnTo>
                    <a:pt x="26250" y="223614"/>
                  </a:lnTo>
                  <a:lnTo>
                    <a:pt x="25400" y="240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3107">
              <a:extLst>
                <a:ext uri="{FF2B5EF4-FFF2-40B4-BE49-F238E27FC236}">
                  <a16:creationId xmlns:a16="http://schemas.microsoft.com/office/drawing/2014/main" xmlns="" id="{2261427F-75C6-494F-9819-37CA5C88A0C8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5018265" y="717550"/>
              <a:ext cx="220486" cy="50801"/>
            </a:xfrm>
            <a:custGeom>
              <a:avLst/>
              <a:gdLst/>
              <a:ahLst/>
              <a:cxnLst/>
              <a:rect l="0" t="0" r="0" b="0"/>
              <a:pathLst>
                <a:path w="22048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0" y="50800"/>
                  </a:lnTo>
                  <a:lnTo>
                    <a:pt x="38650" y="40130"/>
                  </a:lnTo>
                  <a:lnTo>
                    <a:pt x="70525" y="30535"/>
                  </a:lnTo>
                  <a:lnTo>
                    <a:pt x="112914" y="21568"/>
                  </a:lnTo>
                  <a:lnTo>
                    <a:pt x="156212" y="12878"/>
                  </a:lnTo>
                  <a:lnTo>
                    <a:pt x="220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3108">
              <a:extLst>
                <a:ext uri="{FF2B5EF4-FFF2-40B4-BE49-F238E27FC236}">
                  <a16:creationId xmlns:a16="http://schemas.microsoft.com/office/drawing/2014/main" xmlns="" id="{F78B3DE9-E208-49D0-8432-B4415BBBBE9A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5378450" y="632248"/>
              <a:ext cx="58107" cy="377403"/>
            </a:xfrm>
            <a:custGeom>
              <a:avLst/>
              <a:gdLst/>
              <a:ahLst/>
              <a:cxnLst/>
              <a:rect l="0" t="0" r="0" b="0"/>
              <a:pathLst>
                <a:path w="58107" h="377403">
                  <a:moveTo>
                    <a:pt x="0" y="9102"/>
                  </a:moveTo>
                  <a:lnTo>
                    <a:pt x="0" y="9102"/>
                  </a:lnTo>
                  <a:lnTo>
                    <a:pt x="0" y="5731"/>
                  </a:lnTo>
                  <a:lnTo>
                    <a:pt x="3763" y="2194"/>
                  </a:lnTo>
                  <a:lnTo>
                    <a:pt x="6742" y="264"/>
                  </a:lnTo>
                  <a:lnTo>
                    <a:pt x="17578" y="0"/>
                  </a:lnTo>
                  <a:lnTo>
                    <a:pt x="31096" y="2940"/>
                  </a:lnTo>
                  <a:lnTo>
                    <a:pt x="44159" y="8950"/>
                  </a:lnTo>
                  <a:lnTo>
                    <a:pt x="53258" y="21970"/>
                  </a:lnTo>
                  <a:lnTo>
                    <a:pt x="56672" y="30380"/>
                  </a:lnTo>
                  <a:lnTo>
                    <a:pt x="58106" y="62444"/>
                  </a:lnTo>
                  <a:lnTo>
                    <a:pt x="50691" y="98755"/>
                  </a:lnTo>
                  <a:lnTo>
                    <a:pt x="32815" y="136325"/>
                  </a:lnTo>
                  <a:lnTo>
                    <a:pt x="12335" y="181171"/>
                  </a:lnTo>
                  <a:lnTo>
                    <a:pt x="1764" y="223272"/>
                  </a:lnTo>
                  <a:lnTo>
                    <a:pt x="523" y="243539"/>
                  </a:lnTo>
                  <a:lnTo>
                    <a:pt x="2465" y="249355"/>
                  </a:lnTo>
                  <a:lnTo>
                    <a:pt x="33026" y="289844"/>
                  </a:lnTo>
                  <a:lnTo>
                    <a:pt x="41313" y="326720"/>
                  </a:lnTo>
                  <a:lnTo>
                    <a:pt x="38660" y="344981"/>
                  </a:lnTo>
                  <a:lnTo>
                    <a:pt x="35292" y="354996"/>
                  </a:lnTo>
                  <a:lnTo>
                    <a:pt x="29561" y="362270"/>
                  </a:lnTo>
                  <a:lnTo>
                    <a:pt x="14384" y="372688"/>
                  </a:lnTo>
                  <a:lnTo>
                    <a:pt x="0" y="377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3109">
              <a:extLst>
                <a:ext uri="{FF2B5EF4-FFF2-40B4-BE49-F238E27FC236}">
                  <a16:creationId xmlns:a16="http://schemas.microsoft.com/office/drawing/2014/main" xmlns="" id="{6B88AD28-8E4A-4A83-A76B-D5437C3A58F0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5518150" y="9588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9" name="SMARTInkShape-Group635">
            <a:extLst>
              <a:ext uri="{FF2B5EF4-FFF2-40B4-BE49-F238E27FC236}">
                <a16:creationId xmlns:a16="http://schemas.microsoft.com/office/drawing/2014/main" xmlns="" id="{6E15B204-2B91-4DBE-804C-95D1720F090F}"/>
              </a:ext>
            </a:extLst>
          </p:cNvPr>
          <p:cNvGrpSpPr/>
          <p:nvPr/>
        </p:nvGrpSpPr>
        <p:grpSpPr>
          <a:xfrm>
            <a:off x="2350020" y="1705854"/>
            <a:ext cx="278881" cy="280005"/>
            <a:chOff x="2350020" y="1705854"/>
            <a:chExt cx="278881" cy="280005"/>
          </a:xfrm>
        </p:grpSpPr>
        <p:sp>
          <p:nvSpPr>
            <p:cNvPr id="646" name="SMARTInkShape-3110">
              <a:extLst>
                <a:ext uri="{FF2B5EF4-FFF2-40B4-BE49-F238E27FC236}">
                  <a16:creationId xmlns:a16="http://schemas.microsoft.com/office/drawing/2014/main" xmlns="" id="{320FC08E-8346-46B2-96BA-D9ACA959B833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2350020" y="1705854"/>
              <a:ext cx="164581" cy="280005"/>
            </a:xfrm>
            <a:custGeom>
              <a:avLst/>
              <a:gdLst/>
              <a:ahLst/>
              <a:cxnLst/>
              <a:rect l="0" t="0" r="0" b="0"/>
              <a:pathLst>
                <a:path w="164581" h="280005">
                  <a:moveTo>
                    <a:pt x="107430" y="34046"/>
                  </a:moveTo>
                  <a:lnTo>
                    <a:pt x="107430" y="34046"/>
                  </a:lnTo>
                  <a:lnTo>
                    <a:pt x="95893" y="5067"/>
                  </a:lnTo>
                  <a:lnTo>
                    <a:pt x="92683" y="2026"/>
                  </a:lnTo>
                  <a:lnTo>
                    <a:pt x="89132" y="0"/>
                  </a:lnTo>
                  <a:lnTo>
                    <a:pt x="84648" y="60"/>
                  </a:lnTo>
                  <a:lnTo>
                    <a:pt x="74022" y="3889"/>
                  </a:lnTo>
                  <a:lnTo>
                    <a:pt x="56138" y="17350"/>
                  </a:lnTo>
                  <a:lnTo>
                    <a:pt x="26769" y="61844"/>
                  </a:lnTo>
                  <a:lnTo>
                    <a:pt x="7801" y="108683"/>
                  </a:lnTo>
                  <a:lnTo>
                    <a:pt x="120" y="144124"/>
                  </a:lnTo>
                  <a:lnTo>
                    <a:pt x="0" y="177279"/>
                  </a:lnTo>
                  <a:lnTo>
                    <a:pt x="7866" y="221830"/>
                  </a:lnTo>
                  <a:lnTo>
                    <a:pt x="16612" y="246622"/>
                  </a:lnTo>
                  <a:lnTo>
                    <a:pt x="29907" y="264696"/>
                  </a:lnTo>
                  <a:lnTo>
                    <a:pt x="45224" y="274141"/>
                  </a:lnTo>
                  <a:lnTo>
                    <a:pt x="53259" y="276659"/>
                  </a:lnTo>
                  <a:lnTo>
                    <a:pt x="71595" y="275694"/>
                  </a:lnTo>
                  <a:lnTo>
                    <a:pt x="81423" y="273461"/>
                  </a:lnTo>
                  <a:lnTo>
                    <a:pt x="99870" y="259692"/>
                  </a:lnTo>
                  <a:lnTo>
                    <a:pt x="131337" y="216358"/>
                  </a:lnTo>
                  <a:lnTo>
                    <a:pt x="148066" y="172809"/>
                  </a:lnTo>
                  <a:lnTo>
                    <a:pt x="153713" y="138757"/>
                  </a:lnTo>
                  <a:lnTo>
                    <a:pt x="155517" y="104573"/>
                  </a:lnTo>
                  <a:lnTo>
                    <a:pt x="151154" y="62234"/>
                  </a:lnTo>
                  <a:lnTo>
                    <a:pt x="142385" y="38342"/>
                  </a:lnTo>
                  <a:lnTo>
                    <a:pt x="131432" y="23491"/>
                  </a:lnTo>
                  <a:lnTo>
                    <a:pt x="125548" y="18542"/>
                  </a:lnTo>
                  <a:lnTo>
                    <a:pt x="111484" y="13044"/>
                  </a:lnTo>
                  <a:lnTo>
                    <a:pt x="103783" y="11578"/>
                  </a:lnTo>
                  <a:lnTo>
                    <a:pt x="91463" y="13712"/>
                  </a:lnTo>
                  <a:lnTo>
                    <a:pt x="86202" y="16257"/>
                  </a:lnTo>
                  <a:lnTo>
                    <a:pt x="76593" y="26610"/>
                  </a:lnTo>
                  <a:lnTo>
                    <a:pt x="72055" y="33322"/>
                  </a:lnTo>
                  <a:lnTo>
                    <a:pt x="65669" y="59623"/>
                  </a:lnTo>
                  <a:lnTo>
                    <a:pt x="70519" y="89759"/>
                  </a:lnTo>
                  <a:lnTo>
                    <a:pt x="90575" y="131547"/>
                  </a:lnTo>
                  <a:lnTo>
                    <a:pt x="117219" y="171891"/>
                  </a:lnTo>
                  <a:lnTo>
                    <a:pt x="144572" y="215835"/>
                  </a:lnTo>
                  <a:lnTo>
                    <a:pt x="162395" y="261517"/>
                  </a:lnTo>
                  <a:lnTo>
                    <a:pt x="164452" y="280004"/>
                  </a:lnTo>
                  <a:lnTo>
                    <a:pt x="164580" y="268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3111">
              <a:extLst>
                <a:ext uri="{FF2B5EF4-FFF2-40B4-BE49-F238E27FC236}">
                  <a16:creationId xmlns:a16="http://schemas.microsoft.com/office/drawing/2014/main" xmlns="" id="{F3024717-BB41-4075-9938-7D07F7FFFAF8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2616200" y="18034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3112">
              <a:extLst>
                <a:ext uri="{FF2B5EF4-FFF2-40B4-BE49-F238E27FC236}">
                  <a16:creationId xmlns:a16="http://schemas.microsoft.com/office/drawing/2014/main" xmlns="" id="{DF65E1C9-D8BA-49EB-81E5-867EDBAD92CE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2622550" y="19113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5644" y="4364"/>
                  </a:lnTo>
                  <a:lnTo>
                    <a:pt x="4468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2" name="SMARTInkShape-Group636">
            <a:extLst>
              <a:ext uri="{FF2B5EF4-FFF2-40B4-BE49-F238E27FC236}">
                <a16:creationId xmlns:a16="http://schemas.microsoft.com/office/drawing/2014/main" xmlns="" id="{AC8AF62A-A7AE-408F-8C00-6816B5B7EF02}"/>
              </a:ext>
            </a:extLst>
          </p:cNvPr>
          <p:cNvGrpSpPr/>
          <p:nvPr/>
        </p:nvGrpSpPr>
        <p:grpSpPr>
          <a:xfrm>
            <a:off x="3001109" y="1646657"/>
            <a:ext cx="185170" cy="342741"/>
            <a:chOff x="3001109" y="1646657"/>
            <a:chExt cx="185170" cy="342741"/>
          </a:xfrm>
        </p:grpSpPr>
        <p:sp>
          <p:nvSpPr>
            <p:cNvPr id="650" name="SMARTInkShape-3113">
              <a:extLst>
                <a:ext uri="{FF2B5EF4-FFF2-40B4-BE49-F238E27FC236}">
                  <a16:creationId xmlns:a16="http://schemas.microsoft.com/office/drawing/2014/main" xmlns="" id="{BFEB4536-BDD0-49BA-BEFA-7077C4F69296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3001109" y="1646657"/>
              <a:ext cx="91342" cy="342741"/>
            </a:xfrm>
            <a:custGeom>
              <a:avLst/>
              <a:gdLst/>
              <a:ahLst/>
              <a:cxnLst/>
              <a:rect l="0" t="0" r="0" b="0"/>
              <a:pathLst>
                <a:path w="91342" h="342741">
                  <a:moveTo>
                    <a:pt x="40541" y="80543"/>
                  </a:moveTo>
                  <a:lnTo>
                    <a:pt x="40541" y="80543"/>
                  </a:lnTo>
                  <a:lnTo>
                    <a:pt x="37170" y="83914"/>
                  </a:lnTo>
                  <a:lnTo>
                    <a:pt x="31752" y="85569"/>
                  </a:lnTo>
                  <a:lnTo>
                    <a:pt x="16776" y="86631"/>
                  </a:lnTo>
                  <a:lnTo>
                    <a:pt x="10458" y="84895"/>
                  </a:lnTo>
                  <a:lnTo>
                    <a:pt x="7786" y="83444"/>
                  </a:lnTo>
                  <a:lnTo>
                    <a:pt x="654" y="74661"/>
                  </a:lnTo>
                  <a:lnTo>
                    <a:pt x="0" y="63347"/>
                  </a:lnTo>
                  <a:lnTo>
                    <a:pt x="2767" y="49617"/>
                  </a:lnTo>
                  <a:lnTo>
                    <a:pt x="23414" y="4767"/>
                  </a:lnTo>
                  <a:lnTo>
                    <a:pt x="27755" y="1003"/>
                  </a:lnTo>
                  <a:lnTo>
                    <a:pt x="29901" y="0"/>
                  </a:lnTo>
                  <a:lnTo>
                    <a:pt x="31331" y="1448"/>
                  </a:lnTo>
                  <a:lnTo>
                    <a:pt x="44079" y="42860"/>
                  </a:lnTo>
                  <a:lnTo>
                    <a:pt x="55779" y="85919"/>
                  </a:lnTo>
                  <a:lnTo>
                    <a:pt x="64012" y="117975"/>
                  </a:lnTo>
                  <a:lnTo>
                    <a:pt x="72374" y="152918"/>
                  </a:lnTo>
                  <a:lnTo>
                    <a:pt x="80089" y="188910"/>
                  </a:lnTo>
                  <a:lnTo>
                    <a:pt x="85869" y="223721"/>
                  </a:lnTo>
                  <a:lnTo>
                    <a:pt x="88909" y="256126"/>
                  </a:lnTo>
                  <a:lnTo>
                    <a:pt x="88143" y="284874"/>
                  </a:lnTo>
                  <a:lnTo>
                    <a:pt x="80748" y="307059"/>
                  </a:lnTo>
                  <a:lnTo>
                    <a:pt x="64684" y="332044"/>
                  </a:lnTo>
                  <a:lnTo>
                    <a:pt x="54564" y="340488"/>
                  </a:lnTo>
                  <a:lnTo>
                    <a:pt x="49890" y="342740"/>
                  </a:lnTo>
                  <a:lnTo>
                    <a:pt x="45362" y="342124"/>
                  </a:lnTo>
                  <a:lnTo>
                    <a:pt x="36568" y="335796"/>
                  </a:lnTo>
                  <a:lnTo>
                    <a:pt x="31720" y="325927"/>
                  </a:lnTo>
                  <a:lnTo>
                    <a:pt x="30427" y="320333"/>
                  </a:lnTo>
                  <a:lnTo>
                    <a:pt x="38720" y="292232"/>
                  </a:lnTo>
                  <a:lnTo>
                    <a:pt x="48904" y="276697"/>
                  </a:lnTo>
                  <a:lnTo>
                    <a:pt x="91341" y="239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3114">
              <a:extLst>
                <a:ext uri="{FF2B5EF4-FFF2-40B4-BE49-F238E27FC236}">
                  <a16:creationId xmlns:a16="http://schemas.microsoft.com/office/drawing/2014/main" xmlns="" id="{E59EBEE7-C798-42F9-8FA5-42BB16E5BB3C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3143250" y="1805165"/>
              <a:ext cx="43029" cy="169686"/>
            </a:xfrm>
            <a:custGeom>
              <a:avLst/>
              <a:gdLst/>
              <a:ahLst/>
              <a:cxnLst/>
              <a:rect l="0" t="0" r="0" b="0"/>
              <a:pathLst>
                <a:path w="43029" h="169686">
                  <a:moveTo>
                    <a:pt x="25400" y="10935"/>
                  </a:moveTo>
                  <a:lnTo>
                    <a:pt x="25400" y="10935"/>
                  </a:lnTo>
                  <a:lnTo>
                    <a:pt x="18658" y="4193"/>
                  </a:lnTo>
                  <a:lnTo>
                    <a:pt x="11585" y="883"/>
                  </a:lnTo>
                  <a:lnTo>
                    <a:pt x="7723" y="0"/>
                  </a:lnTo>
                  <a:lnTo>
                    <a:pt x="5149" y="823"/>
                  </a:lnTo>
                  <a:lnTo>
                    <a:pt x="3433" y="2782"/>
                  </a:lnTo>
                  <a:lnTo>
                    <a:pt x="1525" y="9428"/>
                  </a:lnTo>
                  <a:lnTo>
                    <a:pt x="90" y="51200"/>
                  </a:lnTo>
                  <a:lnTo>
                    <a:pt x="1451" y="66225"/>
                  </a:lnTo>
                  <a:lnTo>
                    <a:pt x="6759" y="79958"/>
                  </a:lnTo>
                  <a:lnTo>
                    <a:pt x="37248" y="123714"/>
                  </a:lnTo>
                  <a:lnTo>
                    <a:pt x="41249" y="133731"/>
                  </a:lnTo>
                  <a:lnTo>
                    <a:pt x="43028" y="145239"/>
                  </a:lnTo>
                  <a:lnTo>
                    <a:pt x="40055" y="155527"/>
                  </a:lnTo>
                  <a:lnTo>
                    <a:pt x="37287" y="160246"/>
                  </a:lnTo>
                  <a:lnTo>
                    <a:pt x="33324" y="163393"/>
                  </a:lnTo>
                  <a:lnTo>
                    <a:pt x="23278" y="166888"/>
                  </a:lnTo>
                  <a:lnTo>
                    <a:pt x="0" y="169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6" name="SMARTInkShape-Group637">
            <a:extLst>
              <a:ext uri="{FF2B5EF4-FFF2-40B4-BE49-F238E27FC236}">
                <a16:creationId xmlns:a16="http://schemas.microsoft.com/office/drawing/2014/main" xmlns="" id="{F02B900D-5B2D-4B60-AD9A-88B2DBAEDCC7}"/>
              </a:ext>
            </a:extLst>
          </p:cNvPr>
          <p:cNvGrpSpPr/>
          <p:nvPr/>
        </p:nvGrpSpPr>
        <p:grpSpPr>
          <a:xfrm>
            <a:off x="3717441" y="1633094"/>
            <a:ext cx="327510" cy="291259"/>
            <a:chOff x="3717441" y="1633094"/>
            <a:chExt cx="327510" cy="291259"/>
          </a:xfrm>
        </p:grpSpPr>
        <p:sp>
          <p:nvSpPr>
            <p:cNvPr id="653" name="SMARTInkShape-3115">
              <a:extLst>
                <a:ext uri="{FF2B5EF4-FFF2-40B4-BE49-F238E27FC236}">
                  <a16:creationId xmlns:a16="http://schemas.microsoft.com/office/drawing/2014/main" xmlns="" id="{7BFFAFA1-5A22-4F31-B62E-C22452154A66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3746871" y="1633094"/>
              <a:ext cx="63130" cy="291259"/>
            </a:xfrm>
            <a:custGeom>
              <a:avLst/>
              <a:gdLst/>
              <a:ahLst/>
              <a:cxnLst/>
              <a:rect l="0" t="0" r="0" b="0"/>
              <a:pathLst>
                <a:path w="63130" h="291259">
                  <a:moveTo>
                    <a:pt x="25029" y="11556"/>
                  </a:moveTo>
                  <a:lnTo>
                    <a:pt x="25029" y="11556"/>
                  </a:lnTo>
                  <a:lnTo>
                    <a:pt x="28400" y="8185"/>
                  </a:lnTo>
                  <a:lnTo>
                    <a:pt x="30055" y="4648"/>
                  </a:lnTo>
                  <a:lnTo>
                    <a:pt x="31117" y="0"/>
                  </a:lnTo>
                  <a:lnTo>
                    <a:pt x="30622" y="11338"/>
                  </a:lnTo>
                  <a:lnTo>
                    <a:pt x="22534" y="58625"/>
                  </a:lnTo>
                  <a:lnTo>
                    <a:pt x="16450" y="104995"/>
                  </a:lnTo>
                  <a:lnTo>
                    <a:pt x="12279" y="140573"/>
                  </a:lnTo>
                  <a:lnTo>
                    <a:pt x="8073" y="176847"/>
                  </a:lnTo>
                  <a:lnTo>
                    <a:pt x="3852" y="211784"/>
                  </a:lnTo>
                  <a:lnTo>
                    <a:pt x="880" y="253073"/>
                  </a:lnTo>
                  <a:lnTo>
                    <a:pt x="0" y="277536"/>
                  </a:lnTo>
                  <a:lnTo>
                    <a:pt x="1287" y="282715"/>
                  </a:lnTo>
                  <a:lnTo>
                    <a:pt x="6481" y="290351"/>
                  </a:lnTo>
                  <a:lnTo>
                    <a:pt x="10547" y="291258"/>
                  </a:lnTo>
                  <a:lnTo>
                    <a:pt x="20709" y="288503"/>
                  </a:lnTo>
                  <a:lnTo>
                    <a:pt x="41701" y="275648"/>
                  </a:lnTo>
                  <a:lnTo>
                    <a:pt x="51959" y="264397"/>
                  </a:lnTo>
                  <a:lnTo>
                    <a:pt x="58164" y="252341"/>
                  </a:lnTo>
                  <a:lnTo>
                    <a:pt x="63129" y="22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3116">
              <a:extLst>
                <a:ext uri="{FF2B5EF4-FFF2-40B4-BE49-F238E27FC236}">
                  <a16:creationId xmlns:a16="http://schemas.microsoft.com/office/drawing/2014/main" xmlns="" id="{54EB6B24-A113-4877-BDC4-0F74E1BE8073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3717441" y="1655128"/>
              <a:ext cx="181460" cy="249873"/>
            </a:xfrm>
            <a:custGeom>
              <a:avLst/>
              <a:gdLst/>
              <a:ahLst/>
              <a:cxnLst/>
              <a:rect l="0" t="0" r="0" b="0"/>
              <a:pathLst>
                <a:path w="181460" h="249873">
                  <a:moveTo>
                    <a:pt x="3659" y="141922"/>
                  </a:moveTo>
                  <a:lnTo>
                    <a:pt x="3659" y="141922"/>
                  </a:lnTo>
                  <a:lnTo>
                    <a:pt x="288" y="138551"/>
                  </a:lnTo>
                  <a:lnTo>
                    <a:pt x="0" y="136852"/>
                  </a:lnTo>
                  <a:lnTo>
                    <a:pt x="515" y="135014"/>
                  </a:lnTo>
                  <a:lnTo>
                    <a:pt x="1563" y="133084"/>
                  </a:lnTo>
                  <a:lnTo>
                    <a:pt x="40103" y="105142"/>
                  </a:lnTo>
                  <a:lnTo>
                    <a:pt x="82067" y="73613"/>
                  </a:lnTo>
                  <a:lnTo>
                    <a:pt x="118683" y="40208"/>
                  </a:lnTo>
                  <a:lnTo>
                    <a:pt x="142618" y="5160"/>
                  </a:lnTo>
                  <a:lnTo>
                    <a:pt x="143571" y="2064"/>
                  </a:lnTo>
                  <a:lnTo>
                    <a:pt x="143500" y="0"/>
                  </a:lnTo>
                  <a:lnTo>
                    <a:pt x="142747" y="741"/>
                  </a:lnTo>
                  <a:lnTo>
                    <a:pt x="140029" y="7208"/>
                  </a:lnTo>
                  <a:lnTo>
                    <a:pt x="136900" y="41568"/>
                  </a:lnTo>
                  <a:lnTo>
                    <a:pt x="133903" y="71920"/>
                  </a:lnTo>
                  <a:lnTo>
                    <a:pt x="130219" y="108458"/>
                  </a:lnTo>
                  <a:lnTo>
                    <a:pt x="125524" y="146099"/>
                  </a:lnTo>
                  <a:lnTo>
                    <a:pt x="115653" y="192235"/>
                  </a:lnTo>
                  <a:lnTo>
                    <a:pt x="107946" y="218448"/>
                  </a:lnTo>
                  <a:lnTo>
                    <a:pt x="103396" y="225323"/>
                  </a:lnTo>
                  <a:lnTo>
                    <a:pt x="101900" y="225744"/>
                  </a:lnTo>
                  <a:lnTo>
                    <a:pt x="100903" y="224615"/>
                  </a:lnTo>
                  <a:lnTo>
                    <a:pt x="100238" y="222450"/>
                  </a:lnTo>
                  <a:lnTo>
                    <a:pt x="102673" y="205920"/>
                  </a:lnTo>
                  <a:lnTo>
                    <a:pt x="119252" y="172098"/>
                  </a:lnTo>
                  <a:lnTo>
                    <a:pt x="128176" y="159802"/>
                  </a:lnTo>
                  <a:lnTo>
                    <a:pt x="132531" y="156664"/>
                  </a:lnTo>
                  <a:lnTo>
                    <a:pt x="136846" y="155278"/>
                  </a:lnTo>
                  <a:lnTo>
                    <a:pt x="141134" y="155059"/>
                  </a:lnTo>
                  <a:lnTo>
                    <a:pt x="149661" y="158579"/>
                  </a:lnTo>
                  <a:lnTo>
                    <a:pt x="153910" y="161493"/>
                  </a:lnTo>
                  <a:lnTo>
                    <a:pt x="158632" y="174139"/>
                  </a:lnTo>
                  <a:lnTo>
                    <a:pt x="166981" y="215361"/>
                  </a:lnTo>
                  <a:lnTo>
                    <a:pt x="175176" y="239214"/>
                  </a:lnTo>
                  <a:lnTo>
                    <a:pt x="181459" y="249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3117">
              <a:extLst>
                <a:ext uri="{FF2B5EF4-FFF2-40B4-BE49-F238E27FC236}">
                  <a16:creationId xmlns:a16="http://schemas.microsoft.com/office/drawing/2014/main" xmlns="" id="{4A650C61-DFD1-49AE-A0C4-7F8F89484563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3941070" y="1767178"/>
              <a:ext cx="103881" cy="116079"/>
            </a:xfrm>
            <a:custGeom>
              <a:avLst/>
              <a:gdLst/>
              <a:ahLst/>
              <a:cxnLst/>
              <a:rect l="0" t="0" r="0" b="0"/>
              <a:pathLst>
                <a:path w="103881" h="116079">
                  <a:moveTo>
                    <a:pt x="8630" y="67972"/>
                  </a:moveTo>
                  <a:lnTo>
                    <a:pt x="8630" y="67972"/>
                  </a:lnTo>
                  <a:lnTo>
                    <a:pt x="8630" y="64601"/>
                  </a:lnTo>
                  <a:lnTo>
                    <a:pt x="12393" y="61064"/>
                  </a:lnTo>
                  <a:lnTo>
                    <a:pt x="51029" y="31607"/>
                  </a:lnTo>
                  <a:lnTo>
                    <a:pt x="55696" y="21471"/>
                  </a:lnTo>
                  <a:lnTo>
                    <a:pt x="58692" y="4459"/>
                  </a:lnTo>
                  <a:lnTo>
                    <a:pt x="57527" y="2347"/>
                  </a:lnTo>
                  <a:lnTo>
                    <a:pt x="55339" y="938"/>
                  </a:lnTo>
                  <a:lnTo>
                    <a:pt x="52470" y="0"/>
                  </a:lnTo>
                  <a:lnTo>
                    <a:pt x="43636" y="2719"/>
                  </a:lnTo>
                  <a:lnTo>
                    <a:pt x="32655" y="10043"/>
                  </a:lnTo>
                  <a:lnTo>
                    <a:pt x="15984" y="30033"/>
                  </a:lnTo>
                  <a:lnTo>
                    <a:pt x="853" y="70389"/>
                  </a:lnTo>
                  <a:lnTo>
                    <a:pt x="0" y="85274"/>
                  </a:lnTo>
                  <a:lnTo>
                    <a:pt x="760" y="92206"/>
                  </a:lnTo>
                  <a:lnTo>
                    <a:pt x="7249" y="103672"/>
                  </a:lnTo>
                  <a:lnTo>
                    <a:pt x="11943" y="108706"/>
                  </a:lnTo>
                  <a:lnTo>
                    <a:pt x="24684" y="114298"/>
                  </a:lnTo>
                  <a:lnTo>
                    <a:pt x="39754" y="116078"/>
                  </a:lnTo>
                  <a:lnTo>
                    <a:pt x="84164" y="109672"/>
                  </a:lnTo>
                  <a:lnTo>
                    <a:pt x="103880" y="106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2" name="SMARTInkShape-Group638">
            <a:extLst>
              <a:ext uri="{FF2B5EF4-FFF2-40B4-BE49-F238E27FC236}">
                <a16:creationId xmlns:a16="http://schemas.microsoft.com/office/drawing/2014/main" xmlns="" id="{CE8D5BEF-339F-4CF1-B2CF-BB52C9C489ED}"/>
              </a:ext>
            </a:extLst>
          </p:cNvPr>
          <p:cNvGrpSpPr/>
          <p:nvPr/>
        </p:nvGrpSpPr>
        <p:grpSpPr>
          <a:xfrm>
            <a:off x="4565538" y="1720850"/>
            <a:ext cx="398517" cy="173448"/>
            <a:chOff x="4565538" y="1720850"/>
            <a:chExt cx="398517" cy="173448"/>
          </a:xfrm>
        </p:grpSpPr>
        <p:sp>
          <p:nvSpPr>
            <p:cNvPr id="657" name="SMARTInkShape-3118">
              <a:extLst>
                <a:ext uri="{FF2B5EF4-FFF2-40B4-BE49-F238E27FC236}">
                  <a16:creationId xmlns:a16="http://schemas.microsoft.com/office/drawing/2014/main" xmlns="" id="{261A7766-9DA8-4D31-B3C9-319042F96CCE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4565538" y="1728606"/>
              <a:ext cx="108063" cy="165692"/>
            </a:xfrm>
            <a:custGeom>
              <a:avLst/>
              <a:gdLst/>
              <a:ahLst/>
              <a:cxnLst/>
              <a:rect l="0" t="0" r="0" b="0"/>
              <a:pathLst>
                <a:path w="108063" h="165692">
                  <a:moveTo>
                    <a:pt x="82662" y="17644"/>
                  </a:moveTo>
                  <a:lnTo>
                    <a:pt x="82662" y="17644"/>
                  </a:lnTo>
                  <a:lnTo>
                    <a:pt x="79291" y="10902"/>
                  </a:lnTo>
                  <a:lnTo>
                    <a:pt x="73873" y="5710"/>
                  </a:lnTo>
                  <a:lnTo>
                    <a:pt x="70453" y="3338"/>
                  </a:lnTo>
                  <a:lnTo>
                    <a:pt x="55526" y="0"/>
                  </a:lnTo>
                  <a:lnTo>
                    <a:pt x="43790" y="4863"/>
                  </a:lnTo>
                  <a:lnTo>
                    <a:pt x="25283" y="21383"/>
                  </a:lnTo>
                  <a:lnTo>
                    <a:pt x="13415" y="38356"/>
                  </a:lnTo>
                  <a:lnTo>
                    <a:pt x="3438" y="62362"/>
                  </a:lnTo>
                  <a:lnTo>
                    <a:pt x="0" y="100274"/>
                  </a:lnTo>
                  <a:lnTo>
                    <a:pt x="3450" y="131576"/>
                  </a:lnTo>
                  <a:lnTo>
                    <a:pt x="12649" y="148008"/>
                  </a:lnTo>
                  <a:lnTo>
                    <a:pt x="19053" y="155353"/>
                  </a:lnTo>
                  <a:lnTo>
                    <a:pt x="37458" y="163515"/>
                  </a:lnTo>
                  <a:lnTo>
                    <a:pt x="48292" y="165691"/>
                  </a:lnTo>
                  <a:lnTo>
                    <a:pt x="71620" y="162465"/>
                  </a:lnTo>
                  <a:lnTo>
                    <a:pt x="108062" y="150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3119">
              <a:extLst>
                <a:ext uri="{FF2B5EF4-FFF2-40B4-BE49-F238E27FC236}">
                  <a16:creationId xmlns:a16="http://schemas.microsoft.com/office/drawing/2014/main" xmlns="" id="{8D926ACB-05DD-4CE9-A0D4-62E2F2FE048A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4689612" y="1761929"/>
              <a:ext cx="86759" cy="117832"/>
            </a:xfrm>
            <a:custGeom>
              <a:avLst/>
              <a:gdLst/>
              <a:ahLst/>
              <a:cxnLst/>
              <a:rect l="0" t="0" r="0" b="0"/>
              <a:pathLst>
                <a:path w="86759" h="117832">
                  <a:moveTo>
                    <a:pt x="66538" y="3371"/>
                  </a:moveTo>
                  <a:lnTo>
                    <a:pt x="66538" y="3371"/>
                  </a:lnTo>
                  <a:lnTo>
                    <a:pt x="56425" y="0"/>
                  </a:lnTo>
                  <a:lnTo>
                    <a:pt x="45815" y="226"/>
                  </a:lnTo>
                  <a:lnTo>
                    <a:pt x="34045" y="3385"/>
                  </a:lnTo>
                  <a:lnTo>
                    <a:pt x="21757" y="9492"/>
                  </a:lnTo>
                  <a:lnTo>
                    <a:pt x="11122" y="20673"/>
                  </a:lnTo>
                  <a:lnTo>
                    <a:pt x="6311" y="27605"/>
                  </a:lnTo>
                  <a:lnTo>
                    <a:pt x="964" y="44716"/>
                  </a:lnTo>
                  <a:lnTo>
                    <a:pt x="0" y="63374"/>
                  </a:lnTo>
                  <a:lnTo>
                    <a:pt x="4275" y="81074"/>
                  </a:lnTo>
                  <a:lnTo>
                    <a:pt x="17986" y="103535"/>
                  </a:lnTo>
                  <a:lnTo>
                    <a:pt x="29438" y="113270"/>
                  </a:lnTo>
                  <a:lnTo>
                    <a:pt x="35453" y="116853"/>
                  </a:lnTo>
                  <a:lnTo>
                    <a:pt x="42287" y="117831"/>
                  </a:lnTo>
                  <a:lnTo>
                    <a:pt x="57406" y="115155"/>
                  </a:lnTo>
                  <a:lnTo>
                    <a:pt x="69770" y="107381"/>
                  </a:lnTo>
                  <a:lnTo>
                    <a:pt x="79264" y="96164"/>
                  </a:lnTo>
                  <a:lnTo>
                    <a:pt x="85834" y="81772"/>
                  </a:lnTo>
                  <a:lnTo>
                    <a:pt x="86758" y="54431"/>
                  </a:lnTo>
                  <a:lnTo>
                    <a:pt x="79193" y="30730"/>
                  </a:lnTo>
                  <a:lnTo>
                    <a:pt x="74974" y="25843"/>
                  </a:lnTo>
                  <a:lnTo>
                    <a:pt x="64643" y="20414"/>
                  </a:lnTo>
                  <a:lnTo>
                    <a:pt x="60336" y="19672"/>
                  </a:lnTo>
                  <a:lnTo>
                    <a:pt x="53668" y="20729"/>
                  </a:lnTo>
                  <a:lnTo>
                    <a:pt x="53019" y="21998"/>
                  </a:lnTo>
                  <a:lnTo>
                    <a:pt x="53997" y="23550"/>
                  </a:lnTo>
                  <a:lnTo>
                    <a:pt x="60188" y="28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3120">
              <a:extLst>
                <a:ext uri="{FF2B5EF4-FFF2-40B4-BE49-F238E27FC236}">
                  <a16:creationId xmlns:a16="http://schemas.microsoft.com/office/drawing/2014/main" xmlns="" id="{25ED5EDC-98C7-422E-8686-309DF7C7291E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4838700" y="17907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1260" y="49855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3121">
              <a:extLst>
                <a:ext uri="{FF2B5EF4-FFF2-40B4-BE49-F238E27FC236}">
                  <a16:creationId xmlns:a16="http://schemas.microsoft.com/office/drawing/2014/main" xmlns="" id="{FA2977F9-2613-4E68-80CE-7CC9475B01CD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4857750" y="17208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44450"/>
                  </a:moveTo>
                  <a:lnTo>
                    <a:pt x="0" y="444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3122">
              <a:extLst>
                <a:ext uri="{FF2B5EF4-FFF2-40B4-BE49-F238E27FC236}">
                  <a16:creationId xmlns:a16="http://schemas.microsoft.com/office/drawing/2014/main" xmlns="" id="{B7FF5753-7A11-4D21-AC2E-92D33295BEE8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4890460" y="1751627"/>
              <a:ext cx="73595" cy="102262"/>
            </a:xfrm>
            <a:custGeom>
              <a:avLst/>
              <a:gdLst/>
              <a:ahLst/>
              <a:cxnLst/>
              <a:rect l="0" t="0" r="0" b="0"/>
              <a:pathLst>
                <a:path w="73595" h="102262">
                  <a:moveTo>
                    <a:pt x="11740" y="13673"/>
                  </a:moveTo>
                  <a:lnTo>
                    <a:pt x="11740" y="13673"/>
                  </a:lnTo>
                  <a:lnTo>
                    <a:pt x="8369" y="52397"/>
                  </a:lnTo>
                  <a:lnTo>
                    <a:pt x="2280" y="97817"/>
                  </a:lnTo>
                  <a:lnTo>
                    <a:pt x="480" y="102105"/>
                  </a:lnTo>
                  <a:lnTo>
                    <a:pt x="0" y="102261"/>
                  </a:lnTo>
                  <a:lnTo>
                    <a:pt x="10633" y="64273"/>
                  </a:lnTo>
                  <a:lnTo>
                    <a:pt x="21837" y="29449"/>
                  </a:lnTo>
                  <a:lnTo>
                    <a:pt x="37545" y="9332"/>
                  </a:lnTo>
                  <a:lnTo>
                    <a:pt x="46961" y="1631"/>
                  </a:lnTo>
                  <a:lnTo>
                    <a:pt x="51449" y="0"/>
                  </a:lnTo>
                  <a:lnTo>
                    <a:pt x="60198" y="70"/>
                  </a:lnTo>
                  <a:lnTo>
                    <a:pt x="63801" y="3193"/>
                  </a:lnTo>
                  <a:lnTo>
                    <a:pt x="69685" y="14189"/>
                  </a:lnTo>
                  <a:lnTo>
                    <a:pt x="73594" y="39618"/>
                  </a:lnTo>
                  <a:lnTo>
                    <a:pt x="62540" y="96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3" name="SMARTInkShape-Group639">
            <a:extLst>
              <a:ext uri="{FF2B5EF4-FFF2-40B4-BE49-F238E27FC236}">
                <a16:creationId xmlns:a16="http://schemas.microsoft.com/office/drawing/2014/main" xmlns="" id="{F6C86268-0F61-4B63-8F85-7839E9B228AF}"/>
              </a:ext>
            </a:extLst>
          </p:cNvPr>
          <p:cNvGrpSpPr/>
          <p:nvPr/>
        </p:nvGrpSpPr>
        <p:grpSpPr>
          <a:xfrm>
            <a:off x="5435716" y="1487044"/>
            <a:ext cx="1233145" cy="415402"/>
            <a:chOff x="5435716" y="1487044"/>
            <a:chExt cx="1233145" cy="415402"/>
          </a:xfrm>
        </p:grpSpPr>
        <p:sp>
          <p:nvSpPr>
            <p:cNvPr id="663" name="SMARTInkShape-3123">
              <a:extLst>
                <a:ext uri="{FF2B5EF4-FFF2-40B4-BE49-F238E27FC236}">
                  <a16:creationId xmlns:a16="http://schemas.microsoft.com/office/drawing/2014/main" xmlns="" id="{29CCBB5E-B7BB-4394-88CD-D1739F0D831E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5435716" y="1721733"/>
              <a:ext cx="120535" cy="180713"/>
            </a:xfrm>
            <a:custGeom>
              <a:avLst/>
              <a:gdLst/>
              <a:ahLst/>
              <a:cxnLst/>
              <a:rect l="0" t="0" r="0" b="0"/>
              <a:pathLst>
                <a:path w="120535" h="180713">
                  <a:moveTo>
                    <a:pt x="6234" y="5467"/>
                  </a:moveTo>
                  <a:lnTo>
                    <a:pt x="6234" y="5467"/>
                  </a:lnTo>
                  <a:lnTo>
                    <a:pt x="6234" y="0"/>
                  </a:lnTo>
                  <a:lnTo>
                    <a:pt x="1208" y="32508"/>
                  </a:lnTo>
                  <a:lnTo>
                    <a:pt x="276" y="73216"/>
                  </a:lnTo>
                  <a:lnTo>
                    <a:pt x="0" y="115381"/>
                  </a:lnTo>
                  <a:lnTo>
                    <a:pt x="3278" y="157863"/>
                  </a:lnTo>
                  <a:lnTo>
                    <a:pt x="8683" y="170330"/>
                  </a:lnTo>
                  <a:lnTo>
                    <a:pt x="12100" y="174643"/>
                  </a:lnTo>
                  <a:lnTo>
                    <a:pt x="19660" y="179434"/>
                  </a:lnTo>
                  <a:lnTo>
                    <a:pt x="23651" y="180712"/>
                  </a:lnTo>
                  <a:lnTo>
                    <a:pt x="28429" y="178741"/>
                  </a:lnTo>
                  <a:lnTo>
                    <a:pt x="39382" y="169026"/>
                  </a:lnTo>
                  <a:lnTo>
                    <a:pt x="62955" y="134018"/>
                  </a:lnTo>
                  <a:lnTo>
                    <a:pt x="80050" y="90832"/>
                  </a:lnTo>
                  <a:lnTo>
                    <a:pt x="88017" y="56924"/>
                  </a:lnTo>
                  <a:lnTo>
                    <a:pt x="88274" y="56705"/>
                  </a:lnTo>
                  <a:lnTo>
                    <a:pt x="90165" y="98219"/>
                  </a:lnTo>
                  <a:lnTo>
                    <a:pt x="99620" y="123182"/>
                  </a:lnTo>
                  <a:lnTo>
                    <a:pt x="120534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3124">
              <a:extLst>
                <a:ext uri="{FF2B5EF4-FFF2-40B4-BE49-F238E27FC236}">
                  <a16:creationId xmlns:a16="http://schemas.microsoft.com/office/drawing/2014/main" xmlns="" id="{FEB46E96-1269-4EF0-A2B9-37AF770FD8AE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5600700" y="1762673"/>
              <a:ext cx="76201" cy="123134"/>
            </a:xfrm>
            <a:custGeom>
              <a:avLst/>
              <a:gdLst/>
              <a:ahLst/>
              <a:cxnLst/>
              <a:rect l="0" t="0" r="0" b="0"/>
              <a:pathLst>
                <a:path w="76201" h="123134">
                  <a:moveTo>
                    <a:pt x="0" y="21677"/>
                  </a:moveTo>
                  <a:lnTo>
                    <a:pt x="0" y="21677"/>
                  </a:lnTo>
                  <a:lnTo>
                    <a:pt x="0" y="5275"/>
                  </a:lnTo>
                  <a:lnTo>
                    <a:pt x="1881" y="49183"/>
                  </a:lnTo>
                  <a:lnTo>
                    <a:pt x="5467" y="89827"/>
                  </a:lnTo>
                  <a:lnTo>
                    <a:pt x="6272" y="123061"/>
                  </a:lnTo>
                  <a:lnTo>
                    <a:pt x="5593" y="123133"/>
                  </a:lnTo>
                  <a:lnTo>
                    <a:pt x="2956" y="117568"/>
                  </a:lnTo>
                  <a:lnTo>
                    <a:pt x="7296" y="78223"/>
                  </a:lnTo>
                  <a:lnTo>
                    <a:pt x="15004" y="31279"/>
                  </a:lnTo>
                  <a:lnTo>
                    <a:pt x="22896" y="15126"/>
                  </a:lnTo>
                  <a:lnTo>
                    <a:pt x="32753" y="4654"/>
                  </a:lnTo>
                  <a:lnTo>
                    <a:pt x="41839" y="0"/>
                  </a:lnTo>
                  <a:lnTo>
                    <a:pt x="46237" y="876"/>
                  </a:lnTo>
                  <a:lnTo>
                    <a:pt x="54887" y="7493"/>
                  </a:lnTo>
                  <a:lnTo>
                    <a:pt x="64319" y="29861"/>
                  </a:lnTo>
                  <a:lnTo>
                    <a:pt x="71003" y="77466"/>
                  </a:lnTo>
                  <a:lnTo>
                    <a:pt x="76200" y="104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3125">
              <a:extLst>
                <a:ext uri="{FF2B5EF4-FFF2-40B4-BE49-F238E27FC236}">
                  <a16:creationId xmlns:a16="http://schemas.microsoft.com/office/drawing/2014/main" xmlns="" id="{979106E0-ED4E-4A6F-A87D-85BD978319D4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5735270" y="1599808"/>
              <a:ext cx="72480" cy="287701"/>
            </a:xfrm>
            <a:custGeom>
              <a:avLst/>
              <a:gdLst/>
              <a:ahLst/>
              <a:cxnLst/>
              <a:rect l="0" t="0" r="0" b="0"/>
              <a:pathLst>
                <a:path w="72480" h="287701">
                  <a:moveTo>
                    <a:pt x="17830" y="6742"/>
                  </a:moveTo>
                  <a:lnTo>
                    <a:pt x="17830" y="6742"/>
                  </a:lnTo>
                  <a:lnTo>
                    <a:pt x="17830" y="0"/>
                  </a:lnTo>
                  <a:lnTo>
                    <a:pt x="17830" y="41306"/>
                  </a:lnTo>
                  <a:lnTo>
                    <a:pt x="17830" y="78078"/>
                  </a:lnTo>
                  <a:lnTo>
                    <a:pt x="17124" y="118880"/>
                  </a:lnTo>
                  <a:lnTo>
                    <a:pt x="14459" y="158181"/>
                  </a:lnTo>
                  <a:lnTo>
                    <a:pt x="10922" y="194933"/>
                  </a:lnTo>
                  <a:lnTo>
                    <a:pt x="4965" y="237951"/>
                  </a:lnTo>
                  <a:lnTo>
                    <a:pt x="0" y="261335"/>
                  </a:lnTo>
                  <a:lnTo>
                    <a:pt x="14047" y="218361"/>
                  </a:lnTo>
                  <a:lnTo>
                    <a:pt x="25732" y="183409"/>
                  </a:lnTo>
                  <a:lnTo>
                    <a:pt x="33336" y="173455"/>
                  </a:lnTo>
                  <a:lnTo>
                    <a:pt x="41420" y="169031"/>
                  </a:lnTo>
                  <a:lnTo>
                    <a:pt x="45551" y="169968"/>
                  </a:lnTo>
                  <a:lnTo>
                    <a:pt x="53904" y="176654"/>
                  </a:lnTo>
                  <a:lnTo>
                    <a:pt x="66539" y="195689"/>
                  </a:lnTo>
                  <a:lnTo>
                    <a:pt x="72479" y="222574"/>
                  </a:lnTo>
                  <a:lnTo>
                    <a:pt x="70868" y="252882"/>
                  </a:lnTo>
                  <a:lnTo>
                    <a:pt x="63981" y="268067"/>
                  </a:lnTo>
                  <a:lnTo>
                    <a:pt x="53863" y="278814"/>
                  </a:lnTo>
                  <a:lnTo>
                    <a:pt x="42311" y="285943"/>
                  </a:lnTo>
                  <a:lnTo>
                    <a:pt x="37678" y="287420"/>
                  </a:lnTo>
                  <a:lnTo>
                    <a:pt x="33884" y="287700"/>
                  </a:lnTo>
                  <a:lnTo>
                    <a:pt x="30649" y="287180"/>
                  </a:lnTo>
                  <a:lnTo>
                    <a:pt x="23292" y="280959"/>
                  </a:lnTo>
                  <a:lnTo>
                    <a:pt x="19355" y="276337"/>
                  </a:lnTo>
                  <a:lnTo>
                    <a:pt x="17436" y="270433"/>
                  </a:lnTo>
                  <a:lnTo>
                    <a:pt x="17830" y="241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3126">
              <a:extLst>
                <a:ext uri="{FF2B5EF4-FFF2-40B4-BE49-F238E27FC236}">
                  <a16:creationId xmlns:a16="http://schemas.microsoft.com/office/drawing/2014/main" xmlns="" id="{00C683D3-FA58-452E-8FB3-6C404CFD0178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5867400" y="17780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2574" y="4122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3127">
              <a:extLst>
                <a:ext uri="{FF2B5EF4-FFF2-40B4-BE49-F238E27FC236}">
                  <a16:creationId xmlns:a16="http://schemas.microsoft.com/office/drawing/2014/main" xmlns="" id="{57BA743B-F758-4179-AF7A-50C28D7077AC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5886450" y="16891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57150"/>
                  </a:moveTo>
                  <a:lnTo>
                    <a:pt x="0" y="57150"/>
                  </a:lnTo>
                  <a:lnTo>
                    <a:pt x="8839" y="12137"/>
                  </a:lnTo>
                  <a:lnTo>
                    <a:pt x="12865" y="539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3128">
              <a:extLst>
                <a:ext uri="{FF2B5EF4-FFF2-40B4-BE49-F238E27FC236}">
                  <a16:creationId xmlns:a16="http://schemas.microsoft.com/office/drawing/2014/main" xmlns="" id="{DD468B45-0FAE-4CAA-8D3C-1A05B496E595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5911654" y="1733092"/>
              <a:ext cx="114497" cy="138408"/>
            </a:xfrm>
            <a:custGeom>
              <a:avLst/>
              <a:gdLst/>
              <a:ahLst/>
              <a:cxnLst/>
              <a:rect l="0" t="0" r="0" b="0"/>
              <a:pathLst>
                <a:path w="114497" h="138408">
                  <a:moveTo>
                    <a:pt x="76396" y="38558"/>
                  </a:moveTo>
                  <a:lnTo>
                    <a:pt x="76396" y="38558"/>
                  </a:lnTo>
                  <a:lnTo>
                    <a:pt x="61469" y="2616"/>
                  </a:lnTo>
                  <a:lnTo>
                    <a:pt x="57978" y="486"/>
                  </a:lnTo>
                  <a:lnTo>
                    <a:pt x="48455" y="0"/>
                  </a:lnTo>
                  <a:lnTo>
                    <a:pt x="43657" y="2975"/>
                  </a:lnTo>
                  <a:lnTo>
                    <a:pt x="34564" y="13806"/>
                  </a:lnTo>
                  <a:lnTo>
                    <a:pt x="12864" y="58964"/>
                  </a:lnTo>
                  <a:lnTo>
                    <a:pt x="813" y="98854"/>
                  </a:lnTo>
                  <a:lnTo>
                    <a:pt x="0" y="119919"/>
                  </a:lnTo>
                  <a:lnTo>
                    <a:pt x="3871" y="133044"/>
                  </a:lnTo>
                  <a:lnTo>
                    <a:pt x="6879" y="137532"/>
                  </a:lnTo>
                  <a:lnTo>
                    <a:pt x="11002" y="138407"/>
                  </a:lnTo>
                  <a:lnTo>
                    <a:pt x="15866" y="136874"/>
                  </a:lnTo>
                  <a:lnTo>
                    <a:pt x="21226" y="133736"/>
                  </a:lnTo>
                  <a:lnTo>
                    <a:pt x="53138" y="91866"/>
                  </a:lnTo>
                  <a:lnTo>
                    <a:pt x="84406" y="45537"/>
                  </a:lnTo>
                  <a:lnTo>
                    <a:pt x="85969" y="43211"/>
                  </a:lnTo>
                  <a:lnTo>
                    <a:pt x="87011" y="42365"/>
                  </a:lnTo>
                  <a:lnTo>
                    <a:pt x="87705" y="42507"/>
                  </a:lnTo>
                  <a:lnTo>
                    <a:pt x="97640" y="59800"/>
                  </a:lnTo>
                  <a:lnTo>
                    <a:pt x="104738" y="83441"/>
                  </a:lnTo>
                  <a:lnTo>
                    <a:pt x="114496" y="102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3129">
              <a:extLst>
                <a:ext uri="{FF2B5EF4-FFF2-40B4-BE49-F238E27FC236}">
                  <a16:creationId xmlns:a16="http://schemas.microsoft.com/office/drawing/2014/main" xmlns="" id="{83FB9A7D-A255-4C70-85AB-09C71FEDE7C2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6085029" y="1715298"/>
              <a:ext cx="68122" cy="143513"/>
            </a:xfrm>
            <a:custGeom>
              <a:avLst/>
              <a:gdLst/>
              <a:ahLst/>
              <a:cxnLst/>
              <a:rect l="0" t="0" r="0" b="0"/>
              <a:pathLst>
                <a:path w="68122" h="143513">
                  <a:moveTo>
                    <a:pt x="68121" y="24602"/>
                  </a:moveTo>
                  <a:lnTo>
                    <a:pt x="68121" y="24602"/>
                  </a:lnTo>
                  <a:lnTo>
                    <a:pt x="50445" y="1458"/>
                  </a:lnTo>
                  <a:lnTo>
                    <a:pt x="44341" y="0"/>
                  </a:lnTo>
                  <a:lnTo>
                    <a:pt x="28155" y="2144"/>
                  </a:lnTo>
                  <a:lnTo>
                    <a:pt x="22427" y="4691"/>
                  </a:lnTo>
                  <a:lnTo>
                    <a:pt x="18608" y="7800"/>
                  </a:lnTo>
                  <a:lnTo>
                    <a:pt x="16063" y="11284"/>
                  </a:lnTo>
                  <a:lnTo>
                    <a:pt x="13234" y="20800"/>
                  </a:lnTo>
                  <a:lnTo>
                    <a:pt x="11974" y="59065"/>
                  </a:lnTo>
                  <a:lnTo>
                    <a:pt x="16834" y="80674"/>
                  </a:lnTo>
                  <a:lnTo>
                    <a:pt x="26998" y="106939"/>
                  </a:lnTo>
                  <a:lnTo>
                    <a:pt x="27972" y="119052"/>
                  </a:lnTo>
                  <a:lnTo>
                    <a:pt x="26054" y="129139"/>
                  </a:lnTo>
                  <a:lnTo>
                    <a:pt x="23142" y="133099"/>
                  </a:lnTo>
                  <a:lnTo>
                    <a:pt x="14263" y="139380"/>
                  </a:lnTo>
                  <a:lnTo>
                    <a:pt x="4107" y="143512"/>
                  </a:lnTo>
                  <a:lnTo>
                    <a:pt x="2161" y="142681"/>
                  </a:lnTo>
                  <a:lnTo>
                    <a:pt x="865" y="140716"/>
                  </a:lnTo>
                  <a:lnTo>
                    <a:pt x="0" y="137994"/>
                  </a:lnTo>
                  <a:lnTo>
                    <a:pt x="10971" y="107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3130">
              <a:extLst>
                <a:ext uri="{FF2B5EF4-FFF2-40B4-BE49-F238E27FC236}">
                  <a16:creationId xmlns:a16="http://schemas.microsoft.com/office/drawing/2014/main" xmlns="" id="{C13BFEB9-4DF1-439C-AE3F-5D1A337762C0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6165850" y="1571726"/>
              <a:ext cx="270064" cy="257895"/>
            </a:xfrm>
            <a:custGeom>
              <a:avLst/>
              <a:gdLst/>
              <a:ahLst/>
              <a:cxnLst/>
              <a:rect l="0" t="0" r="0" b="0"/>
              <a:pathLst>
                <a:path w="270064" h="257895">
                  <a:moveTo>
                    <a:pt x="0" y="212624"/>
                  </a:moveTo>
                  <a:lnTo>
                    <a:pt x="0" y="212624"/>
                  </a:lnTo>
                  <a:lnTo>
                    <a:pt x="6741" y="209253"/>
                  </a:lnTo>
                  <a:lnTo>
                    <a:pt x="54277" y="196309"/>
                  </a:lnTo>
                  <a:lnTo>
                    <a:pt x="93896" y="176443"/>
                  </a:lnTo>
                  <a:lnTo>
                    <a:pt x="101704" y="168086"/>
                  </a:lnTo>
                  <a:lnTo>
                    <a:pt x="103785" y="163882"/>
                  </a:lnTo>
                  <a:lnTo>
                    <a:pt x="103763" y="159668"/>
                  </a:lnTo>
                  <a:lnTo>
                    <a:pt x="99974" y="151223"/>
                  </a:lnTo>
                  <a:lnTo>
                    <a:pt x="95577" y="149113"/>
                  </a:lnTo>
                  <a:lnTo>
                    <a:pt x="83166" y="148649"/>
                  </a:lnTo>
                  <a:lnTo>
                    <a:pt x="60311" y="159096"/>
                  </a:lnTo>
                  <a:lnTo>
                    <a:pt x="39037" y="178968"/>
                  </a:lnTo>
                  <a:lnTo>
                    <a:pt x="31460" y="194608"/>
                  </a:lnTo>
                  <a:lnTo>
                    <a:pt x="26598" y="224274"/>
                  </a:lnTo>
                  <a:lnTo>
                    <a:pt x="31578" y="237557"/>
                  </a:lnTo>
                  <a:lnTo>
                    <a:pt x="35867" y="244063"/>
                  </a:lnTo>
                  <a:lnTo>
                    <a:pt x="48161" y="253173"/>
                  </a:lnTo>
                  <a:lnTo>
                    <a:pt x="55391" y="256590"/>
                  </a:lnTo>
                  <a:lnTo>
                    <a:pt x="72831" y="256623"/>
                  </a:lnTo>
                  <a:lnTo>
                    <a:pt x="119514" y="245147"/>
                  </a:lnTo>
                  <a:lnTo>
                    <a:pt x="155043" y="226651"/>
                  </a:lnTo>
                  <a:lnTo>
                    <a:pt x="181171" y="199925"/>
                  </a:lnTo>
                  <a:lnTo>
                    <a:pt x="192205" y="179777"/>
                  </a:lnTo>
                  <a:lnTo>
                    <a:pt x="191636" y="175203"/>
                  </a:lnTo>
                  <a:lnTo>
                    <a:pt x="189141" y="171449"/>
                  </a:lnTo>
                  <a:lnTo>
                    <a:pt x="185361" y="168241"/>
                  </a:lnTo>
                  <a:lnTo>
                    <a:pt x="180018" y="167513"/>
                  </a:lnTo>
                  <a:lnTo>
                    <a:pt x="166557" y="170467"/>
                  </a:lnTo>
                  <a:lnTo>
                    <a:pt x="154928" y="178365"/>
                  </a:lnTo>
                  <a:lnTo>
                    <a:pt x="140450" y="196594"/>
                  </a:lnTo>
                  <a:lnTo>
                    <a:pt x="132976" y="211849"/>
                  </a:lnTo>
                  <a:lnTo>
                    <a:pt x="129476" y="234894"/>
                  </a:lnTo>
                  <a:lnTo>
                    <a:pt x="131157" y="246275"/>
                  </a:lnTo>
                  <a:lnTo>
                    <a:pt x="136139" y="254156"/>
                  </a:lnTo>
                  <a:lnTo>
                    <a:pt x="139441" y="257246"/>
                  </a:lnTo>
                  <a:lnTo>
                    <a:pt x="143761" y="257894"/>
                  </a:lnTo>
                  <a:lnTo>
                    <a:pt x="154205" y="254851"/>
                  </a:lnTo>
                  <a:lnTo>
                    <a:pt x="175355" y="235092"/>
                  </a:lnTo>
                  <a:lnTo>
                    <a:pt x="199496" y="200153"/>
                  </a:lnTo>
                  <a:lnTo>
                    <a:pt x="216134" y="168981"/>
                  </a:lnTo>
                  <a:lnTo>
                    <a:pt x="232232" y="131844"/>
                  </a:lnTo>
                  <a:lnTo>
                    <a:pt x="246442" y="87116"/>
                  </a:lnTo>
                  <a:lnTo>
                    <a:pt x="257932" y="48422"/>
                  </a:lnTo>
                  <a:lnTo>
                    <a:pt x="270063" y="3565"/>
                  </a:lnTo>
                  <a:lnTo>
                    <a:pt x="269647" y="579"/>
                  </a:lnTo>
                  <a:lnTo>
                    <a:pt x="267960" y="0"/>
                  </a:lnTo>
                  <a:lnTo>
                    <a:pt x="265423" y="1025"/>
                  </a:lnTo>
                  <a:lnTo>
                    <a:pt x="251213" y="39567"/>
                  </a:lnTo>
                  <a:lnTo>
                    <a:pt x="243119" y="71504"/>
                  </a:lnTo>
                  <a:lnTo>
                    <a:pt x="234818" y="110628"/>
                  </a:lnTo>
                  <a:lnTo>
                    <a:pt x="227836" y="151065"/>
                  </a:lnTo>
                  <a:lnTo>
                    <a:pt x="224732" y="185499"/>
                  </a:lnTo>
                  <a:lnTo>
                    <a:pt x="231468" y="229818"/>
                  </a:lnTo>
                  <a:lnTo>
                    <a:pt x="234950" y="244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3131">
              <a:extLst>
                <a:ext uri="{FF2B5EF4-FFF2-40B4-BE49-F238E27FC236}">
                  <a16:creationId xmlns:a16="http://schemas.microsoft.com/office/drawing/2014/main" xmlns="" id="{7D031E29-0F71-49B1-9D53-B1C5179B7071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6565898" y="1487044"/>
              <a:ext cx="102963" cy="271907"/>
            </a:xfrm>
            <a:custGeom>
              <a:avLst/>
              <a:gdLst/>
              <a:ahLst/>
              <a:cxnLst/>
              <a:rect l="0" t="0" r="0" b="0"/>
              <a:pathLst>
                <a:path w="102963" h="271907">
                  <a:moveTo>
                    <a:pt x="2" y="11556"/>
                  </a:moveTo>
                  <a:lnTo>
                    <a:pt x="2" y="11556"/>
                  </a:lnTo>
                  <a:lnTo>
                    <a:pt x="0" y="8185"/>
                  </a:lnTo>
                  <a:lnTo>
                    <a:pt x="1883" y="4648"/>
                  </a:lnTo>
                  <a:lnTo>
                    <a:pt x="3372" y="2717"/>
                  </a:lnTo>
                  <a:lnTo>
                    <a:pt x="22324" y="0"/>
                  </a:lnTo>
                  <a:lnTo>
                    <a:pt x="43540" y="2566"/>
                  </a:lnTo>
                  <a:lnTo>
                    <a:pt x="69973" y="17908"/>
                  </a:lnTo>
                  <a:lnTo>
                    <a:pt x="93406" y="43698"/>
                  </a:lnTo>
                  <a:lnTo>
                    <a:pt x="101487" y="67234"/>
                  </a:lnTo>
                  <a:lnTo>
                    <a:pt x="102962" y="93452"/>
                  </a:lnTo>
                  <a:lnTo>
                    <a:pt x="91893" y="130601"/>
                  </a:lnTo>
                  <a:lnTo>
                    <a:pt x="63059" y="178004"/>
                  </a:lnTo>
                  <a:lnTo>
                    <a:pt x="26669" y="221005"/>
                  </a:lnTo>
                  <a:lnTo>
                    <a:pt x="12371" y="242713"/>
                  </a:lnTo>
                  <a:lnTo>
                    <a:pt x="6352" y="271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3132">
              <a:extLst>
                <a:ext uri="{FF2B5EF4-FFF2-40B4-BE49-F238E27FC236}">
                  <a16:creationId xmlns:a16="http://schemas.microsoft.com/office/drawing/2014/main" xmlns="" id="{7AEE8EE5-17F5-4440-BCEA-C2603F56163F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6554965" y="1854200"/>
              <a:ext cx="10936" cy="12701"/>
            </a:xfrm>
            <a:custGeom>
              <a:avLst/>
              <a:gdLst/>
              <a:ahLst/>
              <a:cxnLst/>
              <a:rect l="0" t="0" r="0" b="0"/>
              <a:pathLst>
                <a:path w="10936" h="12701">
                  <a:moveTo>
                    <a:pt x="10935" y="0"/>
                  </a:moveTo>
                  <a:lnTo>
                    <a:pt x="10935" y="0"/>
                  </a:lnTo>
                  <a:lnTo>
                    <a:pt x="0" y="10935"/>
                  </a:lnTo>
                  <a:lnTo>
                    <a:pt x="823" y="11523"/>
                  </a:lnTo>
                  <a:lnTo>
                    <a:pt x="1093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7" name="SMARTInkShape-Group640">
            <a:extLst>
              <a:ext uri="{FF2B5EF4-FFF2-40B4-BE49-F238E27FC236}">
                <a16:creationId xmlns:a16="http://schemas.microsoft.com/office/drawing/2014/main" xmlns="" id="{AC6544A1-A310-4716-9EB9-487C36E980F3}"/>
              </a:ext>
            </a:extLst>
          </p:cNvPr>
          <p:cNvGrpSpPr/>
          <p:nvPr/>
        </p:nvGrpSpPr>
        <p:grpSpPr>
          <a:xfrm>
            <a:off x="2909835" y="2414919"/>
            <a:ext cx="411216" cy="283546"/>
            <a:chOff x="2909835" y="2414919"/>
            <a:chExt cx="411216" cy="283546"/>
          </a:xfrm>
        </p:grpSpPr>
        <p:sp>
          <p:nvSpPr>
            <p:cNvPr id="674" name="SMARTInkShape-3133">
              <a:extLst>
                <a:ext uri="{FF2B5EF4-FFF2-40B4-BE49-F238E27FC236}">
                  <a16:creationId xmlns:a16="http://schemas.microsoft.com/office/drawing/2014/main" xmlns="" id="{2C6DE591-A088-4A4A-880E-8FF13170729B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2909835" y="2414919"/>
              <a:ext cx="165045" cy="283546"/>
            </a:xfrm>
            <a:custGeom>
              <a:avLst/>
              <a:gdLst/>
              <a:ahLst/>
              <a:cxnLst/>
              <a:rect l="0" t="0" r="0" b="0"/>
              <a:pathLst>
                <a:path w="165045" h="283546">
                  <a:moveTo>
                    <a:pt x="23865" y="29831"/>
                  </a:moveTo>
                  <a:lnTo>
                    <a:pt x="23865" y="29831"/>
                  </a:lnTo>
                  <a:lnTo>
                    <a:pt x="23865" y="12187"/>
                  </a:lnTo>
                  <a:lnTo>
                    <a:pt x="23159" y="12424"/>
                  </a:lnTo>
                  <a:lnTo>
                    <a:pt x="20494" y="14569"/>
                  </a:lnTo>
                  <a:lnTo>
                    <a:pt x="15027" y="26485"/>
                  </a:lnTo>
                  <a:lnTo>
                    <a:pt x="6858" y="69753"/>
                  </a:lnTo>
                  <a:lnTo>
                    <a:pt x="1266" y="111431"/>
                  </a:lnTo>
                  <a:lnTo>
                    <a:pt x="0" y="155766"/>
                  </a:lnTo>
                  <a:lnTo>
                    <a:pt x="3075" y="202925"/>
                  </a:lnTo>
                  <a:lnTo>
                    <a:pt x="5005" y="242220"/>
                  </a:lnTo>
                  <a:lnTo>
                    <a:pt x="7957" y="260398"/>
                  </a:lnTo>
                  <a:lnTo>
                    <a:pt x="15384" y="273651"/>
                  </a:lnTo>
                  <a:lnTo>
                    <a:pt x="20328" y="279161"/>
                  </a:lnTo>
                  <a:lnTo>
                    <a:pt x="25740" y="282129"/>
                  </a:lnTo>
                  <a:lnTo>
                    <a:pt x="37398" y="283545"/>
                  </a:lnTo>
                  <a:lnTo>
                    <a:pt x="49636" y="279941"/>
                  </a:lnTo>
                  <a:lnTo>
                    <a:pt x="55862" y="277004"/>
                  </a:lnTo>
                  <a:lnTo>
                    <a:pt x="86133" y="246238"/>
                  </a:lnTo>
                  <a:lnTo>
                    <a:pt x="117408" y="202008"/>
                  </a:lnTo>
                  <a:lnTo>
                    <a:pt x="129645" y="179027"/>
                  </a:lnTo>
                  <a:lnTo>
                    <a:pt x="140501" y="138321"/>
                  </a:lnTo>
                  <a:lnTo>
                    <a:pt x="148892" y="95686"/>
                  </a:lnTo>
                  <a:lnTo>
                    <a:pt x="159296" y="57340"/>
                  </a:lnTo>
                  <a:lnTo>
                    <a:pt x="165044" y="28888"/>
                  </a:lnTo>
                  <a:lnTo>
                    <a:pt x="158525" y="4559"/>
                  </a:lnTo>
                  <a:lnTo>
                    <a:pt x="157383" y="2400"/>
                  </a:lnTo>
                  <a:lnTo>
                    <a:pt x="155915" y="960"/>
                  </a:lnTo>
                  <a:lnTo>
                    <a:pt x="154232" y="0"/>
                  </a:lnTo>
                  <a:lnTo>
                    <a:pt x="153109" y="772"/>
                  </a:lnTo>
                  <a:lnTo>
                    <a:pt x="150865" y="10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3134">
              <a:extLst>
                <a:ext uri="{FF2B5EF4-FFF2-40B4-BE49-F238E27FC236}">
                  <a16:creationId xmlns:a16="http://schemas.microsoft.com/office/drawing/2014/main" xmlns="" id="{DB3FC89A-EE41-46C2-845D-16BBEE639DFD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3094320" y="2516627"/>
              <a:ext cx="62206" cy="149632"/>
            </a:xfrm>
            <a:custGeom>
              <a:avLst/>
              <a:gdLst/>
              <a:ahLst/>
              <a:cxnLst/>
              <a:rect l="0" t="0" r="0" b="0"/>
              <a:pathLst>
                <a:path w="62206" h="149632">
                  <a:moveTo>
                    <a:pt x="61630" y="17023"/>
                  </a:moveTo>
                  <a:lnTo>
                    <a:pt x="61630" y="17023"/>
                  </a:lnTo>
                  <a:lnTo>
                    <a:pt x="56560" y="11248"/>
                  </a:lnTo>
                  <a:lnTo>
                    <a:pt x="50799" y="2533"/>
                  </a:lnTo>
                  <a:lnTo>
                    <a:pt x="46703" y="0"/>
                  </a:lnTo>
                  <a:lnTo>
                    <a:pt x="30318" y="1944"/>
                  </a:lnTo>
                  <a:lnTo>
                    <a:pt x="19256" y="7029"/>
                  </a:lnTo>
                  <a:lnTo>
                    <a:pt x="10341" y="13992"/>
                  </a:lnTo>
                  <a:lnTo>
                    <a:pt x="4028" y="21791"/>
                  </a:lnTo>
                  <a:lnTo>
                    <a:pt x="751" y="31842"/>
                  </a:lnTo>
                  <a:lnTo>
                    <a:pt x="0" y="43365"/>
                  </a:lnTo>
                  <a:lnTo>
                    <a:pt x="2019" y="55542"/>
                  </a:lnTo>
                  <a:lnTo>
                    <a:pt x="9031" y="66128"/>
                  </a:lnTo>
                  <a:lnTo>
                    <a:pt x="41098" y="91193"/>
                  </a:lnTo>
                  <a:lnTo>
                    <a:pt x="59220" y="104660"/>
                  </a:lnTo>
                  <a:lnTo>
                    <a:pt x="61435" y="108609"/>
                  </a:lnTo>
                  <a:lnTo>
                    <a:pt x="62205" y="112652"/>
                  </a:lnTo>
                  <a:lnTo>
                    <a:pt x="62014" y="116759"/>
                  </a:lnTo>
                  <a:lnTo>
                    <a:pt x="58037" y="125085"/>
                  </a:lnTo>
                  <a:lnTo>
                    <a:pt x="50861" y="133490"/>
                  </a:lnTo>
                  <a:lnTo>
                    <a:pt x="36332" y="144743"/>
                  </a:lnTo>
                  <a:lnTo>
                    <a:pt x="25355" y="149631"/>
                  </a:lnTo>
                  <a:lnTo>
                    <a:pt x="36230" y="131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3135">
              <a:extLst>
                <a:ext uri="{FF2B5EF4-FFF2-40B4-BE49-F238E27FC236}">
                  <a16:creationId xmlns:a16="http://schemas.microsoft.com/office/drawing/2014/main" xmlns="" id="{25D105DC-2E05-4841-AB43-633A0078EEBD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3221988" y="2525286"/>
              <a:ext cx="99063" cy="130561"/>
            </a:xfrm>
            <a:custGeom>
              <a:avLst/>
              <a:gdLst/>
              <a:ahLst/>
              <a:cxnLst/>
              <a:rect l="0" t="0" r="0" b="0"/>
              <a:pathLst>
                <a:path w="99063" h="130561">
                  <a:moveTo>
                    <a:pt x="3812" y="46464"/>
                  </a:moveTo>
                  <a:lnTo>
                    <a:pt x="3812" y="46464"/>
                  </a:lnTo>
                  <a:lnTo>
                    <a:pt x="10554" y="46464"/>
                  </a:lnTo>
                  <a:lnTo>
                    <a:pt x="15745" y="44582"/>
                  </a:lnTo>
                  <a:lnTo>
                    <a:pt x="40122" y="22699"/>
                  </a:lnTo>
                  <a:lnTo>
                    <a:pt x="44644" y="14500"/>
                  </a:lnTo>
                  <a:lnTo>
                    <a:pt x="45851" y="10338"/>
                  </a:lnTo>
                  <a:lnTo>
                    <a:pt x="45949" y="6858"/>
                  </a:lnTo>
                  <a:lnTo>
                    <a:pt x="44177" y="1109"/>
                  </a:lnTo>
                  <a:lnTo>
                    <a:pt x="41305" y="0"/>
                  </a:lnTo>
                  <a:lnTo>
                    <a:pt x="32470" y="648"/>
                  </a:lnTo>
                  <a:lnTo>
                    <a:pt x="23369" y="7051"/>
                  </a:lnTo>
                  <a:lnTo>
                    <a:pt x="14621" y="18364"/>
                  </a:lnTo>
                  <a:lnTo>
                    <a:pt x="3173" y="44566"/>
                  </a:lnTo>
                  <a:lnTo>
                    <a:pt x="0" y="64436"/>
                  </a:lnTo>
                  <a:lnTo>
                    <a:pt x="4956" y="95455"/>
                  </a:lnTo>
                  <a:lnTo>
                    <a:pt x="15361" y="116875"/>
                  </a:lnTo>
                  <a:lnTo>
                    <a:pt x="25173" y="125500"/>
                  </a:lnTo>
                  <a:lnTo>
                    <a:pt x="30753" y="128788"/>
                  </a:lnTo>
                  <a:lnTo>
                    <a:pt x="42596" y="130560"/>
                  </a:lnTo>
                  <a:lnTo>
                    <a:pt x="48718" y="130045"/>
                  </a:lnTo>
                  <a:lnTo>
                    <a:pt x="99062" y="103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3" name="SMARTInkShape-Group641">
            <a:extLst>
              <a:ext uri="{FF2B5EF4-FFF2-40B4-BE49-F238E27FC236}">
                <a16:creationId xmlns:a16="http://schemas.microsoft.com/office/drawing/2014/main" xmlns="" id="{B5A4FF81-384B-4AA7-8EF3-87DC800C5FB2}"/>
              </a:ext>
            </a:extLst>
          </p:cNvPr>
          <p:cNvGrpSpPr/>
          <p:nvPr/>
        </p:nvGrpSpPr>
        <p:grpSpPr>
          <a:xfrm>
            <a:off x="3820813" y="2346129"/>
            <a:ext cx="630538" cy="409692"/>
            <a:chOff x="3820813" y="2346129"/>
            <a:chExt cx="630538" cy="409692"/>
          </a:xfrm>
        </p:grpSpPr>
        <p:sp>
          <p:nvSpPr>
            <p:cNvPr id="678" name="SMARTInkShape-3136">
              <a:extLst>
                <a:ext uri="{FF2B5EF4-FFF2-40B4-BE49-F238E27FC236}">
                  <a16:creationId xmlns:a16="http://schemas.microsoft.com/office/drawing/2014/main" xmlns="" id="{06F3FDE3-2FC1-4152-B0E0-967152B688FD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3820813" y="2453204"/>
              <a:ext cx="81499" cy="176070"/>
            </a:xfrm>
            <a:custGeom>
              <a:avLst/>
              <a:gdLst/>
              <a:ahLst/>
              <a:cxnLst/>
              <a:rect l="0" t="0" r="0" b="0"/>
              <a:pathLst>
                <a:path w="81499" h="176070">
                  <a:moveTo>
                    <a:pt x="59037" y="23296"/>
                  </a:moveTo>
                  <a:lnTo>
                    <a:pt x="59037" y="23296"/>
                  </a:lnTo>
                  <a:lnTo>
                    <a:pt x="53262" y="18227"/>
                  </a:lnTo>
                  <a:lnTo>
                    <a:pt x="43842" y="11759"/>
                  </a:lnTo>
                  <a:lnTo>
                    <a:pt x="35563" y="2631"/>
                  </a:lnTo>
                  <a:lnTo>
                    <a:pt x="28378" y="0"/>
                  </a:lnTo>
                  <a:lnTo>
                    <a:pt x="20481" y="712"/>
                  </a:lnTo>
                  <a:lnTo>
                    <a:pt x="12973" y="3381"/>
                  </a:lnTo>
                  <a:lnTo>
                    <a:pt x="7285" y="6919"/>
                  </a:lnTo>
                  <a:lnTo>
                    <a:pt x="115" y="19619"/>
                  </a:lnTo>
                  <a:lnTo>
                    <a:pt x="0" y="24373"/>
                  </a:lnTo>
                  <a:lnTo>
                    <a:pt x="3637" y="33417"/>
                  </a:lnTo>
                  <a:lnTo>
                    <a:pt x="44825" y="79386"/>
                  </a:lnTo>
                  <a:lnTo>
                    <a:pt x="74516" y="120802"/>
                  </a:lnTo>
                  <a:lnTo>
                    <a:pt x="81498" y="142733"/>
                  </a:lnTo>
                  <a:lnTo>
                    <a:pt x="80361" y="149487"/>
                  </a:lnTo>
                  <a:lnTo>
                    <a:pt x="73453" y="162637"/>
                  </a:lnTo>
                  <a:lnTo>
                    <a:pt x="63327" y="171773"/>
                  </a:lnTo>
                  <a:lnTo>
                    <a:pt x="57664" y="175197"/>
                  </a:lnTo>
                  <a:lnTo>
                    <a:pt x="51772" y="176069"/>
                  </a:lnTo>
                  <a:lnTo>
                    <a:pt x="20816" y="167139"/>
                  </a:lnTo>
                  <a:lnTo>
                    <a:pt x="11946" y="161074"/>
                  </a:lnTo>
                  <a:lnTo>
                    <a:pt x="8593" y="157482"/>
                  </a:lnTo>
                  <a:lnTo>
                    <a:pt x="7063" y="154381"/>
                  </a:lnTo>
                  <a:lnTo>
                    <a:pt x="6749" y="151608"/>
                  </a:lnTo>
                  <a:lnTo>
                    <a:pt x="7245" y="149054"/>
                  </a:lnTo>
                  <a:lnTo>
                    <a:pt x="15321" y="144335"/>
                  </a:lnTo>
                  <a:lnTo>
                    <a:pt x="33637" y="137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3137">
              <a:extLst>
                <a:ext uri="{FF2B5EF4-FFF2-40B4-BE49-F238E27FC236}">
                  <a16:creationId xmlns:a16="http://schemas.microsoft.com/office/drawing/2014/main" xmlns="" id="{390172FA-C80F-40F9-9279-B97F56DACF19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3907243" y="2509549"/>
              <a:ext cx="112308" cy="88944"/>
            </a:xfrm>
            <a:custGeom>
              <a:avLst/>
              <a:gdLst/>
              <a:ahLst/>
              <a:cxnLst/>
              <a:rect l="0" t="0" r="0" b="0"/>
              <a:pathLst>
                <a:path w="112308" h="88944">
                  <a:moveTo>
                    <a:pt x="93257" y="24101"/>
                  </a:moveTo>
                  <a:lnTo>
                    <a:pt x="93257" y="24101"/>
                  </a:lnTo>
                  <a:lnTo>
                    <a:pt x="93257" y="17359"/>
                  </a:lnTo>
                  <a:lnTo>
                    <a:pt x="91845" y="14667"/>
                  </a:lnTo>
                  <a:lnTo>
                    <a:pt x="86515" y="9795"/>
                  </a:lnTo>
                  <a:lnTo>
                    <a:pt x="72209" y="3086"/>
                  </a:lnTo>
                  <a:lnTo>
                    <a:pt x="54565" y="0"/>
                  </a:lnTo>
                  <a:lnTo>
                    <a:pt x="35931" y="2457"/>
                  </a:lnTo>
                  <a:lnTo>
                    <a:pt x="17005" y="11024"/>
                  </a:lnTo>
                  <a:lnTo>
                    <a:pt x="8097" y="22287"/>
                  </a:lnTo>
                  <a:lnTo>
                    <a:pt x="2492" y="36700"/>
                  </a:lnTo>
                  <a:lnTo>
                    <a:pt x="0" y="52514"/>
                  </a:lnTo>
                  <a:lnTo>
                    <a:pt x="2656" y="67068"/>
                  </a:lnTo>
                  <a:lnTo>
                    <a:pt x="5339" y="73912"/>
                  </a:lnTo>
                  <a:lnTo>
                    <a:pt x="9951" y="79181"/>
                  </a:lnTo>
                  <a:lnTo>
                    <a:pt x="22601" y="86916"/>
                  </a:lnTo>
                  <a:lnTo>
                    <a:pt x="35748" y="88943"/>
                  </a:lnTo>
                  <a:lnTo>
                    <a:pt x="42218" y="88496"/>
                  </a:lnTo>
                  <a:lnTo>
                    <a:pt x="64807" y="77753"/>
                  </a:lnTo>
                  <a:lnTo>
                    <a:pt x="82632" y="57793"/>
                  </a:lnTo>
                  <a:lnTo>
                    <a:pt x="90109" y="40748"/>
                  </a:lnTo>
                  <a:lnTo>
                    <a:pt x="92635" y="28826"/>
                  </a:lnTo>
                  <a:lnTo>
                    <a:pt x="92842" y="28662"/>
                  </a:lnTo>
                  <a:lnTo>
                    <a:pt x="100414" y="56407"/>
                  </a:lnTo>
                  <a:lnTo>
                    <a:pt x="112307" y="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3138">
              <a:extLst>
                <a:ext uri="{FF2B5EF4-FFF2-40B4-BE49-F238E27FC236}">
                  <a16:creationId xmlns:a16="http://schemas.microsoft.com/office/drawing/2014/main" xmlns="" id="{C7B18493-629E-4DDE-9B19-B2C8AD0A281E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4060382" y="2498241"/>
              <a:ext cx="98772" cy="115523"/>
            </a:xfrm>
            <a:custGeom>
              <a:avLst/>
              <a:gdLst/>
              <a:ahLst/>
              <a:cxnLst/>
              <a:rect l="0" t="0" r="0" b="0"/>
              <a:pathLst>
                <a:path w="98772" h="115523">
                  <a:moveTo>
                    <a:pt x="9968" y="3659"/>
                  </a:moveTo>
                  <a:lnTo>
                    <a:pt x="9968" y="3659"/>
                  </a:lnTo>
                  <a:lnTo>
                    <a:pt x="9968" y="0"/>
                  </a:lnTo>
                  <a:lnTo>
                    <a:pt x="8086" y="10253"/>
                  </a:lnTo>
                  <a:lnTo>
                    <a:pt x="6310" y="23523"/>
                  </a:lnTo>
                  <a:lnTo>
                    <a:pt x="5976" y="66683"/>
                  </a:lnTo>
                  <a:lnTo>
                    <a:pt x="3050" y="112476"/>
                  </a:lnTo>
                  <a:lnTo>
                    <a:pt x="1828" y="114304"/>
                  </a:lnTo>
                  <a:lnTo>
                    <a:pt x="308" y="115522"/>
                  </a:lnTo>
                  <a:lnTo>
                    <a:pt x="0" y="114923"/>
                  </a:lnTo>
                  <a:lnTo>
                    <a:pt x="13346" y="68559"/>
                  </a:lnTo>
                  <a:lnTo>
                    <a:pt x="30047" y="31447"/>
                  </a:lnTo>
                  <a:lnTo>
                    <a:pt x="31821" y="29240"/>
                  </a:lnTo>
                  <a:lnTo>
                    <a:pt x="33003" y="28474"/>
                  </a:lnTo>
                  <a:lnTo>
                    <a:pt x="33791" y="28669"/>
                  </a:lnTo>
                  <a:lnTo>
                    <a:pt x="38272" y="35685"/>
                  </a:lnTo>
                  <a:lnTo>
                    <a:pt x="46290" y="64826"/>
                  </a:lnTo>
                  <a:lnTo>
                    <a:pt x="47834" y="81538"/>
                  </a:lnTo>
                  <a:lnTo>
                    <a:pt x="47912" y="81684"/>
                  </a:lnTo>
                  <a:lnTo>
                    <a:pt x="56904" y="35731"/>
                  </a:lnTo>
                  <a:lnTo>
                    <a:pt x="66365" y="16455"/>
                  </a:lnTo>
                  <a:lnTo>
                    <a:pt x="74074" y="9346"/>
                  </a:lnTo>
                  <a:lnTo>
                    <a:pt x="82204" y="6187"/>
                  </a:lnTo>
                  <a:lnTo>
                    <a:pt x="90520" y="4782"/>
                  </a:lnTo>
                  <a:lnTo>
                    <a:pt x="93303" y="6524"/>
                  </a:lnTo>
                  <a:lnTo>
                    <a:pt x="95159" y="9802"/>
                  </a:lnTo>
                  <a:lnTo>
                    <a:pt x="97769" y="26411"/>
                  </a:lnTo>
                  <a:lnTo>
                    <a:pt x="98771" y="71952"/>
                  </a:lnTo>
                  <a:lnTo>
                    <a:pt x="96958" y="90216"/>
                  </a:lnTo>
                  <a:lnTo>
                    <a:pt x="92518" y="105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3139">
              <a:extLst>
                <a:ext uri="{FF2B5EF4-FFF2-40B4-BE49-F238E27FC236}">
                  <a16:creationId xmlns:a16="http://schemas.microsoft.com/office/drawing/2014/main" xmlns="" id="{09496F62-6C3A-43A4-B5B1-9DBF33ABD771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4210129" y="2489200"/>
              <a:ext cx="84971" cy="266621"/>
            </a:xfrm>
            <a:custGeom>
              <a:avLst/>
              <a:gdLst/>
              <a:ahLst/>
              <a:cxnLst/>
              <a:rect l="0" t="0" r="0" b="0"/>
              <a:pathLst>
                <a:path w="84971" h="266621">
                  <a:moveTo>
                    <a:pt x="18971" y="0"/>
                  </a:moveTo>
                  <a:lnTo>
                    <a:pt x="18971" y="0"/>
                  </a:lnTo>
                  <a:lnTo>
                    <a:pt x="13945" y="22604"/>
                  </a:lnTo>
                  <a:lnTo>
                    <a:pt x="9511" y="63732"/>
                  </a:lnTo>
                  <a:lnTo>
                    <a:pt x="7231" y="105040"/>
                  </a:lnTo>
                  <a:lnTo>
                    <a:pt x="6555" y="151929"/>
                  </a:lnTo>
                  <a:lnTo>
                    <a:pt x="4516" y="184882"/>
                  </a:lnTo>
                  <a:lnTo>
                    <a:pt x="1283" y="229522"/>
                  </a:lnTo>
                  <a:lnTo>
                    <a:pt x="40" y="266581"/>
                  </a:lnTo>
                  <a:lnTo>
                    <a:pt x="0" y="266620"/>
                  </a:lnTo>
                  <a:lnTo>
                    <a:pt x="8767" y="221227"/>
                  </a:lnTo>
                  <a:lnTo>
                    <a:pt x="18221" y="173734"/>
                  </a:lnTo>
                  <a:lnTo>
                    <a:pt x="22165" y="136011"/>
                  </a:lnTo>
                  <a:lnTo>
                    <a:pt x="25330" y="98550"/>
                  </a:lnTo>
                  <a:lnTo>
                    <a:pt x="34339" y="55776"/>
                  </a:lnTo>
                  <a:lnTo>
                    <a:pt x="39442" y="36784"/>
                  </a:lnTo>
                  <a:lnTo>
                    <a:pt x="43907" y="30167"/>
                  </a:lnTo>
                  <a:lnTo>
                    <a:pt x="56394" y="20933"/>
                  </a:lnTo>
                  <a:lnTo>
                    <a:pt x="62264" y="19600"/>
                  </a:lnTo>
                  <a:lnTo>
                    <a:pt x="67589" y="20122"/>
                  </a:lnTo>
                  <a:lnTo>
                    <a:pt x="72549" y="21882"/>
                  </a:lnTo>
                  <a:lnTo>
                    <a:pt x="75856" y="27288"/>
                  </a:lnTo>
                  <a:lnTo>
                    <a:pt x="84970" y="74750"/>
                  </a:lnTo>
                  <a:lnTo>
                    <a:pt x="80938" y="106031"/>
                  </a:lnTo>
                  <a:lnTo>
                    <a:pt x="67435" y="130900"/>
                  </a:lnTo>
                  <a:lnTo>
                    <a:pt x="56033" y="141198"/>
                  </a:lnTo>
                  <a:lnTo>
                    <a:pt x="45321" y="146716"/>
                  </a:lnTo>
                  <a:lnTo>
                    <a:pt x="41477" y="147200"/>
                  </a:lnTo>
                  <a:lnTo>
                    <a:pt x="38208" y="146816"/>
                  </a:lnTo>
                  <a:lnTo>
                    <a:pt x="35323" y="144444"/>
                  </a:lnTo>
                  <a:lnTo>
                    <a:pt x="30237" y="136164"/>
                  </a:lnTo>
                  <a:lnTo>
                    <a:pt x="31671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3140">
              <a:extLst>
                <a:ext uri="{FF2B5EF4-FFF2-40B4-BE49-F238E27FC236}">
                  <a16:creationId xmlns:a16="http://schemas.microsoft.com/office/drawing/2014/main" xmlns="" id="{5C2AF512-BD85-44C0-8BF4-3475636A0389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4338759" y="2346129"/>
              <a:ext cx="112592" cy="253481"/>
            </a:xfrm>
            <a:custGeom>
              <a:avLst/>
              <a:gdLst/>
              <a:ahLst/>
              <a:cxnLst/>
              <a:rect l="0" t="0" r="0" b="0"/>
              <a:pathLst>
                <a:path w="112592" h="253481">
                  <a:moveTo>
                    <a:pt x="23691" y="3371"/>
                  </a:moveTo>
                  <a:lnTo>
                    <a:pt x="23691" y="3371"/>
                  </a:lnTo>
                  <a:lnTo>
                    <a:pt x="27062" y="0"/>
                  </a:lnTo>
                  <a:lnTo>
                    <a:pt x="28055" y="1124"/>
                  </a:lnTo>
                  <a:lnTo>
                    <a:pt x="29779" y="30539"/>
                  </a:lnTo>
                  <a:lnTo>
                    <a:pt x="26592" y="73039"/>
                  </a:lnTo>
                  <a:lnTo>
                    <a:pt x="23099" y="107712"/>
                  </a:lnTo>
                  <a:lnTo>
                    <a:pt x="18489" y="142878"/>
                  </a:lnTo>
                  <a:lnTo>
                    <a:pt x="8666" y="189032"/>
                  </a:lnTo>
                  <a:lnTo>
                    <a:pt x="549" y="233184"/>
                  </a:lnTo>
                  <a:lnTo>
                    <a:pt x="0" y="246621"/>
                  </a:lnTo>
                  <a:lnTo>
                    <a:pt x="842" y="250204"/>
                  </a:lnTo>
                  <a:lnTo>
                    <a:pt x="2108" y="252593"/>
                  </a:lnTo>
                  <a:lnTo>
                    <a:pt x="3658" y="253480"/>
                  </a:lnTo>
                  <a:lnTo>
                    <a:pt x="5397" y="253366"/>
                  </a:lnTo>
                  <a:lnTo>
                    <a:pt x="16859" y="246071"/>
                  </a:lnTo>
                  <a:lnTo>
                    <a:pt x="34367" y="230504"/>
                  </a:lnTo>
                  <a:lnTo>
                    <a:pt x="70383" y="185525"/>
                  </a:lnTo>
                  <a:lnTo>
                    <a:pt x="93584" y="142616"/>
                  </a:lnTo>
                  <a:lnTo>
                    <a:pt x="94980" y="137829"/>
                  </a:lnTo>
                  <a:lnTo>
                    <a:pt x="95206" y="133932"/>
                  </a:lnTo>
                  <a:lnTo>
                    <a:pt x="94651" y="130628"/>
                  </a:lnTo>
                  <a:lnTo>
                    <a:pt x="92166" y="129837"/>
                  </a:lnTo>
                  <a:lnTo>
                    <a:pt x="83757" y="132721"/>
                  </a:lnTo>
                  <a:lnTo>
                    <a:pt x="74846" y="142469"/>
                  </a:lnTo>
                  <a:lnTo>
                    <a:pt x="50418" y="183470"/>
                  </a:lnTo>
                  <a:lnTo>
                    <a:pt x="46153" y="198420"/>
                  </a:lnTo>
                  <a:lnTo>
                    <a:pt x="48020" y="212121"/>
                  </a:lnTo>
                  <a:lnTo>
                    <a:pt x="57005" y="229852"/>
                  </a:lnTo>
                  <a:lnTo>
                    <a:pt x="65309" y="238791"/>
                  </a:lnTo>
                  <a:lnTo>
                    <a:pt x="76054" y="245115"/>
                  </a:lnTo>
                  <a:lnTo>
                    <a:pt x="89766" y="246514"/>
                  </a:lnTo>
                  <a:lnTo>
                    <a:pt x="112591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8" name="SMARTInkShape-Group642">
            <a:extLst>
              <a:ext uri="{FF2B5EF4-FFF2-40B4-BE49-F238E27FC236}">
                <a16:creationId xmlns:a16="http://schemas.microsoft.com/office/drawing/2014/main" xmlns="" id="{61EC6EB3-BDFB-4DAE-8FBC-A579C573378C}"/>
              </a:ext>
            </a:extLst>
          </p:cNvPr>
          <p:cNvGrpSpPr/>
          <p:nvPr/>
        </p:nvGrpSpPr>
        <p:grpSpPr>
          <a:xfrm>
            <a:off x="4718050" y="2489200"/>
            <a:ext cx="527051" cy="133351"/>
            <a:chOff x="4718050" y="2489200"/>
            <a:chExt cx="527051" cy="133351"/>
          </a:xfrm>
        </p:grpSpPr>
        <p:sp>
          <p:nvSpPr>
            <p:cNvPr id="684" name="SMARTInkShape-3141">
              <a:extLst>
                <a:ext uri="{FF2B5EF4-FFF2-40B4-BE49-F238E27FC236}">
                  <a16:creationId xmlns:a16="http://schemas.microsoft.com/office/drawing/2014/main" xmlns="" id="{8F81A1D2-6570-47B1-98BA-67E712A811A0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5033381" y="2506117"/>
              <a:ext cx="91070" cy="106779"/>
            </a:xfrm>
            <a:custGeom>
              <a:avLst/>
              <a:gdLst/>
              <a:ahLst/>
              <a:cxnLst/>
              <a:rect l="0" t="0" r="0" b="0"/>
              <a:pathLst>
                <a:path w="91070" h="106779">
                  <a:moveTo>
                    <a:pt x="52969" y="27533"/>
                  </a:moveTo>
                  <a:lnTo>
                    <a:pt x="52969" y="27533"/>
                  </a:lnTo>
                  <a:lnTo>
                    <a:pt x="52263" y="17394"/>
                  </a:lnTo>
                  <a:lnTo>
                    <a:pt x="49598" y="9856"/>
                  </a:lnTo>
                  <a:lnTo>
                    <a:pt x="44180" y="3684"/>
                  </a:lnTo>
                  <a:lnTo>
                    <a:pt x="40760" y="1050"/>
                  </a:lnTo>
                  <a:lnTo>
                    <a:pt x="37068" y="0"/>
                  </a:lnTo>
                  <a:lnTo>
                    <a:pt x="29203" y="715"/>
                  </a:lnTo>
                  <a:lnTo>
                    <a:pt x="25836" y="2599"/>
                  </a:lnTo>
                  <a:lnTo>
                    <a:pt x="20213" y="8455"/>
                  </a:lnTo>
                  <a:lnTo>
                    <a:pt x="6492" y="34557"/>
                  </a:lnTo>
                  <a:lnTo>
                    <a:pt x="0" y="62148"/>
                  </a:lnTo>
                  <a:lnTo>
                    <a:pt x="1918" y="87100"/>
                  </a:lnTo>
                  <a:lnTo>
                    <a:pt x="5115" y="98927"/>
                  </a:lnTo>
                  <a:lnTo>
                    <a:pt x="8887" y="105125"/>
                  </a:lnTo>
                  <a:lnTo>
                    <a:pt x="10880" y="106778"/>
                  </a:lnTo>
                  <a:lnTo>
                    <a:pt x="13621" y="106468"/>
                  </a:lnTo>
                  <a:lnTo>
                    <a:pt x="20430" y="102362"/>
                  </a:lnTo>
                  <a:lnTo>
                    <a:pt x="35567" y="88745"/>
                  </a:lnTo>
                  <a:lnTo>
                    <a:pt x="56804" y="51532"/>
                  </a:lnTo>
                  <a:lnTo>
                    <a:pt x="61258" y="48782"/>
                  </a:lnTo>
                  <a:lnTo>
                    <a:pt x="62728" y="48755"/>
                  </a:lnTo>
                  <a:lnTo>
                    <a:pt x="63709" y="49442"/>
                  </a:lnTo>
                  <a:lnTo>
                    <a:pt x="66970" y="53780"/>
                  </a:lnTo>
                  <a:lnTo>
                    <a:pt x="72404" y="61415"/>
                  </a:lnTo>
                  <a:lnTo>
                    <a:pt x="77128" y="67992"/>
                  </a:lnTo>
                  <a:lnTo>
                    <a:pt x="91069" y="78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3142">
              <a:extLst>
                <a:ext uri="{FF2B5EF4-FFF2-40B4-BE49-F238E27FC236}">
                  <a16:creationId xmlns:a16="http://schemas.microsoft.com/office/drawing/2014/main" xmlns="" id="{7ED3C135-FEEA-4944-958D-B0FAC0E333C1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5156302" y="2498441"/>
              <a:ext cx="88799" cy="105060"/>
            </a:xfrm>
            <a:custGeom>
              <a:avLst/>
              <a:gdLst/>
              <a:ahLst/>
              <a:cxnLst/>
              <a:rect l="0" t="0" r="0" b="0"/>
              <a:pathLst>
                <a:path w="88799" h="105060">
                  <a:moveTo>
                    <a:pt x="18948" y="16159"/>
                  </a:moveTo>
                  <a:lnTo>
                    <a:pt x="18948" y="16159"/>
                  </a:lnTo>
                  <a:lnTo>
                    <a:pt x="13481" y="5224"/>
                  </a:lnTo>
                  <a:lnTo>
                    <a:pt x="13186" y="6047"/>
                  </a:lnTo>
                  <a:lnTo>
                    <a:pt x="2488" y="53404"/>
                  </a:lnTo>
                  <a:lnTo>
                    <a:pt x="0" y="93410"/>
                  </a:lnTo>
                  <a:lnTo>
                    <a:pt x="671" y="93765"/>
                  </a:lnTo>
                  <a:lnTo>
                    <a:pt x="3299" y="90397"/>
                  </a:lnTo>
                  <a:lnTo>
                    <a:pt x="21976" y="44339"/>
                  </a:lnTo>
                  <a:lnTo>
                    <a:pt x="42350" y="8172"/>
                  </a:lnTo>
                  <a:lnTo>
                    <a:pt x="48870" y="2026"/>
                  </a:lnTo>
                  <a:lnTo>
                    <a:pt x="51596" y="387"/>
                  </a:lnTo>
                  <a:lnTo>
                    <a:pt x="54824" y="0"/>
                  </a:lnTo>
                  <a:lnTo>
                    <a:pt x="62175" y="1451"/>
                  </a:lnTo>
                  <a:lnTo>
                    <a:pt x="65404" y="4943"/>
                  </a:lnTo>
                  <a:lnTo>
                    <a:pt x="75658" y="30824"/>
                  </a:lnTo>
                  <a:lnTo>
                    <a:pt x="85918" y="75110"/>
                  </a:lnTo>
                  <a:lnTo>
                    <a:pt x="88798" y="105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3143">
              <a:extLst>
                <a:ext uri="{FF2B5EF4-FFF2-40B4-BE49-F238E27FC236}">
                  <a16:creationId xmlns:a16="http://schemas.microsoft.com/office/drawing/2014/main" xmlns="" id="{388FBBB8-0063-493B-818E-33AECC63D616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4718050" y="2489200"/>
              <a:ext cx="120651" cy="133351"/>
            </a:xfrm>
            <a:custGeom>
              <a:avLst/>
              <a:gdLst/>
              <a:ahLst/>
              <a:cxnLst/>
              <a:rect l="0" t="0" r="0" b="0"/>
              <a:pathLst>
                <a:path w="120651" h="133351">
                  <a:moveTo>
                    <a:pt x="0" y="0"/>
                  </a:moveTo>
                  <a:lnTo>
                    <a:pt x="0" y="0"/>
                  </a:lnTo>
                  <a:lnTo>
                    <a:pt x="0" y="45150"/>
                  </a:lnTo>
                  <a:lnTo>
                    <a:pt x="0" y="86529"/>
                  </a:lnTo>
                  <a:lnTo>
                    <a:pt x="0" y="123609"/>
                  </a:lnTo>
                  <a:lnTo>
                    <a:pt x="3371" y="102284"/>
                  </a:lnTo>
                  <a:lnTo>
                    <a:pt x="15901" y="62537"/>
                  </a:lnTo>
                  <a:lnTo>
                    <a:pt x="31964" y="29809"/>
                  </a:lnTo>
                  <a:lnTo>
                    <a:pt x="39606" y="21010"/>
                  </a:lnTo>
                  <a:lnTo>
                    <a:pt x="42632" y="19651"/>
                  </a:lnTo>
                  <a:lnTo>
                    <a:pt x="45355" y="19450"/>
                  </a:lnTo>
                  <a:lnTo>
                    <a:pt x="47875" y="22139"/>
                  </a:lnTo>
                  <a:lnTo>
                    <a:pt x="52558" y="32653"/>
                  </a:lnTo>
                  <a:lnTo>
                    <a:pt x="56747" y="78767"/>
                  </a:lnTo>
                  <a:lnTo>
                    <a:pt x="55089" y="89806"/>
                  </a:lnTo>
                  <a:lnTo>
                    <a:pt x="52706" y="95653"/>
                  </a:lnTo>
                  <a:lnTo>
                    <a:pt x="52070" y="96224"/>
                  </a:lnTo>
                  <a:lnTo>
                    <a:pt x="51647" y="95899"/>
                  </a:lnTo>
                  <a:lnTo>
                    <a:pt x="70606" y="55730"/>
                  </a:lnTo>
                  <a:lnTo>
                    <a:pt x="86933" y="29745"/>
                  </a:lnTo>
                  <a:lnTo>
                    <a:pt x="93435" y="23803"/>
                  </a:lnTo>
                  <a:lnTo>
                    <a:pt x="96157" y="22219"/>
                  </a:lnTo>
                  <a:lnTo>
                    <a:pt x="99382" y="22574"/>
                  </a:lnTo>
                  <a:lnTo>
                    <a:pt x="106730" y="26731"/>
                  </a:lnTo>
                  <a:lnTo>
                    <a:pt x="112816" y="37045"/>
                  </a:lnTo>
                  <a:lnTo>
                    <a:pt x="118328" y="58719"/>
                  </a:lnTo>
                  <a:lnTo>
                    <a:pt x="120344" y="103348"/>
                  </a:lnTo>
                  <a:lnTo>
                    <a:pt x="1206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3144">
              <a:extLst>
                <a:ext uri="{FF2B5EF4-FFF2-40B4-BE49-F238E27FC236}">
                  <a16:creationId xmlns:a16="http://schemas.microsoft.com/office/drawing/2014/main" xmlns="" id="{9392CECF-C598-4E22-B81C-286BE10C7677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4895850" y="2497265"/>
              <a:ext cx="120651" cy="103182"/>
            </a:xfrm>
            <a:custGeom>
              <a:avLst/>
              <a:gdLst/>
              <a:ahLst/>
              <a:cxnLst/>
              <a:rect l="0" t="0" r="0" b="0"/>
              <a:pathLst>
                <a:path w="120651" h="103182">
                  <a:moveTo>
                    <a:pt x="0" y="42735"/>
                  </a:moveTo>
                  <a:lnTo>
                    <a:pt x="0" y="42735"/>
                  </a:lnTo>
                  <a:lnTo>
                    <a:pt x="0" y="51573"/>
                  </a:lnTo>
                  <a:lnTo>
                    <a:pt x="1881" y="55600"/>
                  </a:lnTo>
                  <a:lnTo>
                    <a:pt x="8838" y="63934"/>
                  </a:lnTo>
                  <a:lnTo>
                    <a:pt x="18510" y="64387"/>
                  </a:lnTo>
                  <a:lnTo>
                    <a:pt x="44344" y="58928"/>
                  </a:lnTo>
                  <a:lnTo>
                    <a:pt x="55221" y="51343"/>
                  </a:lnTo>
                  <a:lnTo>
                    <a:pt x="64054" y="40916"/>
                  </a:lnTo>
                  <a:lnTo>
                    <a:pt x="72287" y="23852"/>
                  </a:lnTo>
                  <a:lnTo>
                    <a:pt x="74461" y="14117"/>
                  </a:lnTo>
                  <a:lnTo>
                    <a:pt x="73546" y="6968"/>
                  </a:lnTo>
                  <a:lnTo>
                    <a:pt x="72313" y="4073"/>
                  </a:lnTo>
                  <a:lnTo>
                    <a:pt x="70082" y="2144"/>
                  </a:lnTo>
                  <a:lnTo>
                    <a:pt x="63838" y="0"/>
                  </a:lnTo>
                  <a:lnTo>
                    <a:pt x="54478" y="4692"/>
                  </a:lnTo>
                  <a:lnTo>
                    <a:pt x="44672" y="13833"/>
                  </a:lnTo>
                  <a:lnTo>
                    <a:pt x="35187" y="31584"/>
                  </a:lnTo>
                  <a:lnTo>
                    <a:pt x="29319" y="53699"/>
                  </a:lnTo>
                  <a:lnTo>
                    <a:pt x="30199" y="67363"/>
                  </a:lnTo>
                  <a:lnTo>
                    <a:pt x="34823" y="78611"/>
                  </a:lnTo>
                  <a:lnTo>
                    <a:pt x="42288" y="88313"/>
                  </a:lnTo>
                  <a:lnTo>
                    <a:pt x="52662" y="97329"/>
                  </a:lnTo>
                  <a:lnTo>
                    <a:pt x="68090" y="102277"/>
                  </a:lnTo>
                  <a:lnTo>
                    <a:pt x="94728" y="103181"/>
                  </a:lnTo>
                  <a:lnTo>
                    <a:pt x="120650" y="99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1" name="SMARTInkShape-Group643">
            <a:extLst>
              <a:ext uri="{FF2B5EF4-FFF2-40B4-BE49-F238E27FC236}">
                <a16:creationId xmlns:a16="http://schemas.microsoft.com/office/drawing/2014/main" xmlns="" id="{7211E3FF-3698-4010-B2B2-0C624BB6A2B1}"/>
              </a:ext>
            </a:extLst>
          </p:cNvPr>
          <p:cNvGrpSpPr/>
          <p:nvPr/>
        </p:nvGrpSpPr>
        <p:grpSpPr>
          <a:xfrm>
            <a:off x="5712954" y="2483635"/>
            <a:ext cx="186554" cy="119866"/>
            <a:chOff x="5712954" y="2483635"/>
            <a:chExt cx="186554" cy="119866"/>
          </a:xfrm>
        </p:grpSpPr>
        <p:sp>
          <p:nvSpPr>
            <p:cNvPr id="689" name="SMARTInkShape-3145">
              <a:extLst>
                <a:ext uri="{FF2B5EF4-FFF2-40B4-BE49-F238E27FC236}">
                  <a16:creationId xmlns:a16="http://schemas.microsoft.com/office/drawing/2014/main" xmlns="" id="{3CE05A19-6CB3-4982-A7A2-3C9FCFB03AFC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5712954" y="2516627"/>
              <a:ext cx="84597" cy="86874"/>
            </a:xfrm>
            <a:custGeom>
              <a:avLst/>
              <a:gdLst/>
              <a:ahLst/>
              <a:cxnLst/>
              <a:rect l="0" t="0" r="0" b="0"/>
              <a:pathLst>
                <a:path w="84597" h="86874">
                  <a:moveTo>
                    <a:pt x="52846" y="17023"/>
                  </a:moveTo>
                  <a:lnTo>
                    <a:pt x="52846" y="17023"/>
                  </a:lnTo>
                  <a:lnTo>
                    <a:pt x="47777" y="11248"/>
                  </a:lnTo>
                  <a:lnTo>
                    <a:pt x="44007" y="4814"/>
                  </a:lnTo>
                  <a:lnTo>
                    <a:pt x="41309" y="2533"/>
                  </a:lnTo>
                  <a:lnTo>
                    <a:pt x="34548" y="0"/>
                  </a:lnTo>
                  <a:lnTo>
                    <a:pt x="30770" y="736"/>
                  </a:lnTo>
                  <a:lnTo>
                    <a:pt x="22809" y="5316"/>
                  </a:lnTo>
                  <a:lnTo>
                    <a:pt x="10394" y="22569"/>
                  </a:lnTo>
                  <a:lnTo>
                    <a:pt x="1148" y="45556"/>
                  </a:lnTo>
                  <a:lnTo>
                    <a:pt x="0" y="60043"/>
                  </a:lnTo>
                  <a:lnTo>
                    <a:pt x="683" y="66870"/>
                  </a:lnTo>
                  <a:lnTo>
                    <a:pt x="2548" y="71421"/>
                  </a:lnTo>
                  <a:lnTo>
                    <a:pt x="5202" y="74455"/>
                  </a:lnTo>
                  <a:lnTo>
                    <a:pt x="8382" y="76478"/>
                  </a:lnTo>
                  <a:lnTo>
                    <a:pt x="11916" y="77120"/>
                  </a:lnTo>
                  <a:lnTo>
                    <a:pt x="19603" y="75953"/>
                  </a:lnTo>
                  <a:lnTo>
                    <a:pt x="27723" y="69320"/>
                  </a:lnTo>
                  <a:lnTo>
                    <a:pt x="35330" y="59316"/>
                  </a:lnTo>
                  <a:lnTo>
                    <a:pt x="42874" y="42489"/>
                  </a:lnTo>
                  <a:lnTo>
                    <a:pt x="45781" y="29449"/>
                  </a:lnTo>
                  <a:lnTo>
                    <a:pt x="46019" y="29540"/>
                  </a:lnTo>
                  <a:lnTo>
                    <a:pt x="49825" y="54125"/>
                  </a:lnTo>
                  <a:lnTo>
                    <a:pt x="57148" y="65498"/>
                  </a:lnTo>
                  <a:lnTo>
                    <a:pt x="84596" y="86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3146">
              <a:extLst>
                <a:ext uri="{FF2B5EF4-FFF2-40B4-BE49-F238E27FC236}">
                  <a16:creationId xmlns:a16="http://schemas.microsoft.com/office/drawing/2014/main" xmlns="" id="{A767A408-3918-49A8-87F3-EEE2166564DD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5835650" y="2483635"/>
              <a:ext cx="63858" cy="111029"/>
            </a:xfrm>
            <a:custGeom>
              <a:avLst/>
              <a:gdLst/>
              <a:ahLst/>
              <a:cxnLst/>
              <a:rect l="0" t="0" r="0" b="0"/>
              <a:pathLst>
                <a:path w="63858" h="111029">
                  <a:moveTo>
                    <a:pt x="57150" y="18265"/>
                  </a:moveTo>
                  <a:lnTo>
                    <a:pt x="57150" y="18265"/>
                  </a:lnTo>
                  <a:lnTo>
                    <a:pt x="50409" y="8152"/>
                  </a:lnTo>
                  <a:lnTo>
                    <a:pt x="47010" y="5173"/>
                  </a:lnTo>
                  <a:lnTo>
                    <a:pt x="39474" y="1863"/>
                  </a:lnTo>
                  <a:lnTo>
                    <a:pt x="27296" y="0"/>
                  </a:lnTo>
                  <a:lnTo>
                    <a:pt x="18952" y="3327"/>
                  </a:lnTo>
                  <a:lnTo>
                    <a:pt x="14751" y="6189"/>
                  </a:lnTo>
                  <a:lnTo>
                    <a:pt x="12656" y="9509"/>
                  </a:lnTo>
                  <a:lnTo>
                    <a:pt x="11966" y="13133"/>
                  </a:lnTo>
                  <a:lnTo>
                    <a:pt x="15926" y="32460"/>
                  </a:lnTo>
                  <a:lnTo>
                    <a:pt x="25188" y="44329"/>
                  </a:lnTo>
                  <a:lnTo>
                    <a:pt x="60999" y="84783"/>
                  </a:lnTo>
                  <a:lnTo>
                    <a:pt x="63244" y="89421"/>
                  </a:lnTo>
                  <a:lnTo>
                    <a:pt x="63857" y="98338"/>
                  </a:lnTo>
                  <a:lnTo>
                    <a:pt x="62326" y="101986"/>
                  </a:lnTo>
                  <a:lnTo>
                    <a:pt x="56863" y="107920"/>
                  </a:lnTo>
                  <a:lnTo>
                    <a:pt x="44087" y="111028"/>
                  </a:lnTo>
                  <a:lnTo>
                    <a:pt x="20823" y="110897"/>
                  </a:lnTo>
                  <a:lnTo>
                    <a:pt x="0" y="107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3" name="SMARTInkShape-Group644">
            <a:extLst>
              <a:ext uri="{FF2B5EF4-FFF2-40B4-BE49-F238E27FC236}">
                <a16:creationId xmlns:a16="http://schemas.microsoft.com/office/drawing/2014/main" xmlns="" id="{9B240C27-718E-4A1C-888D-7C2501EAD637}"/>
              </a:ext>
            </a:extLst>
          </p:cNvPr>
          <p:cNvGrpSpPr/>
          <p:nvPr/>
        </p:nvGrpSpPr>
        <p:grpSpPr>
          <a:xfrm>
            <a:off x="6252159" y="2243192"/>
            <a:ext cx="1132892" cy="348651"/>
            <a:chOff x="6252159" y="2243192"/>
            <a:chExt cx="1132892" cy="348651"/>
          </a:xfrm>
        </p:grpSpPr>
        <p:sp>
          <p:nvSpPr>
            <p:cNvPr id="692" name="SMARTInkShape-3147">
              <a:extLst>
                <a:ext uri="{FF2B5EF4-FFF2-40B4-BE49-F238E27FC236}">
                  <a16:creationId xmlns:a16="http://schemas.microsoft.com/office/drawing/2014/main" xmlns="" id="{99DE0824-A8F5-43BF-A007-9626C1297585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6252159" y="2484773"/>
              <a:ext cx="110542" cy="107070"/>
            </a:xfrm>
            <a:custGeom>
              <a:avLst/>
              <a:gdLst/>
              <a:ahLst/>
              <a:cxnLst/>
              <a:rect l="0" t="0" r="0" b="0"/>
              <a:pathLst>
                <a:path w="110542" h="107070">
                  <a:moveTo>
                    <a:pt x="15291" y="48877"/>
                  </a:moveTo>
                  <a:lnTo>
                    <a:pt x="15291" y="48877"/>
                  </a:lnTo>
                  <a:lnTo>
                    <a:pt x="25404" y="45506"/>
                  </a:lnTo>
                  <a:lnTo>
                    <a:pt x="41806" y="33297"/>
                  </a:lnTo>
                  <a:lnTo>
                    <a:pt x="59831" y="11619"/>
                  </a:lnTo>
                  <a:lnTo>
                    <a:pt x="63309" y="4566"/>
                  </a:lnTo>
                  <a:lnTo>
                    <a:pt x="63531" y="2403"/>
                  </a:lnTo>
                  <a:lnTo>
                    <a:pt x="62973" y="961"/>
                  </a:lnTo>
                  <a:lnTo>
                    <a:pt x="61896" y="0"/>
                  </a:lnTo>
                  <a:lnTo>
                    <a:pt x="46895" y="2018"/>
                  </a:lnTo>
                  <a:lnTo>
                    <a:pt x="34276" y="10882"/>
                  </a:lnTo>
                  <a:lnTo>
                    <a:pt x="8927" y="42940"/>
                  </a:lnTo>
                  <a:lnTo>
                    <a:pt x="1879" y="62701"/>
                  </a:lnTo>
                  <a:lnTo>
                    <a:pt x="0" y="72910"/>
                  </a:lnTo>
                  <a:lnTo>
                    <a:pt x="864" y="81127"/>
                  </a:lnTo>
                  <a:lnTo>
                    <a:pt x="7467" y="94020"/>
                  </a:lnTo>
                  <a:lnTo>
                    <a:pt x="19340" y="102572"/>
                  </a:lnTo>
                  <a:lnTo>
                    <a:pt x="26457" y="105840"/>
                  </a:lnTo>
                  <a:lnTo>
                    <a:pt x="56700" y="107069"/>
                  </a:lnTo>
                  <a:lnTo>
                    <a:pt x="110541" y="93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3148">
              <a:extLst>
                <a:ext uri="{FF2B5EF4-FFF2-40B4-BE49-F238E27FC236}">
                  <a16:creationId xmlns:a16="http://schemas.microsoft.com/office/drawing/2014/main" xmlns="" id="{176164C3-4105-4773-9FD8-D124C87069A1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6415973" y="2460730"/>
              <a:ext cx="48328" cy="124059"/>
            </a:xfrm>
            <a:custGeom>
              <a:avLst/>
              <a:gdLst/>
              <a:ahLst/>
              <a:cxnLst/>
              <a:rect l="0" t="0" r="0" b="0"/>
              <a:pathLst>
                <a:path w="48328" h="124059">
                  <a:moveTo>
                    <a:pt x="48327" y="9420"/>
                  </a:moveTo>
                  <a:lnTo>
                    <a:pt x="48327" y="9420"/>
                  </a:lnTo>
                  <a:lnTo>
                    <a:pt x="44956" y="9420"/>
                  </a:lnTo>
                  <a:lnTo>
                    <a:pt x="41420" y="7539"/>
                  </a:lnTo>
                  <a:lnTo>
                    <a:pt x="30029" y="582"/>
                  </a:lnTo>
                  <a:lnTo>
                    <a:pt x="26249" y="0"/>
                  </a:lnTo>
                  <a:lnTo>
                    <a:pt x="18290" y="1235"/>
                  </a:lnTo>
                  <a:lnTo>
                    <a:pt x="5875" y="5897"/>
                  </a:lnTo>
                  <a:lnTo>
                    <a:pt x="3091" y="8483"/>
                  </a:lnTo>
                  <a:lnTo>
                    <a:pt x="0" y="15118"/>
                  </a:lnTo>
                  <a:lnTo>
                    <a:pt x="2389" y="24652"/>
                  </a:lnTo>
                  <a:lnTo>
                    <a:pt x="13549" y="41920"/>
                  </a:lnTo>
                  <a:lnTo>
                    <a:pt x="32912" y="70089"/>
                  </a:lnTo>
                  <a:lnTo>
                    <a:pt x="42662" y="91131"/>
                  </a:lnTo>
                  <a:lnTo>
                    <a:pt x="43928" y="102416"/>
                  </a:lnTo>
                  <a:lnTo>
                    <a:pt x="43278" y="107400"/>
                  </a:lnTo>
                  <a:lnTo>
                    <a:pt x="36910" y="116702"/>
                  </a:lnTo>
                  <a:lnTo>
                    <a:pt x="32249" y="121158"/>
                  </a:lnTo>
                  <a:lnTo>
                    <a:pt x="27731" y="123423"/>
                  </a:lnTo>
                  <a:lnTo>
                    <a:pt x="18947" y="124058"/>
                  </a:lnTo>
                  <a:lnTo>
                    <a:pt x="15335" y="122534"/>
                  </a:lnTo>
                  <a:lnTo>
                    <a:pt x="3877" y="111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3149">
              <a:extLst>
                <a:ext uri="{FF2B5EF4-FFF2-40B4-BE49-F238E27FC236}">
                  <a16:creationId xmlns:a16="http://schemas.microsoft.com/office/drawing/2014/main" xmlns="" id="{B21328CD-1E8D-44E6-84E8-18144E3C653E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6548555" y="2324100"/>
              <a:ext cx="49096" cy="259589"/>
            </a:xfrm>
            <a:custGeom>
              <a:avLst/>
              <a:gdLst/>
              <a:ahLst/>
              <a:cxnLst/>
              <a:rect l="0" t="0" r="0" b="0"/>
              <a:pathLst>
                <a:path w="49096" h="259589">
                  <a:moveTo>
                    <a:pt x="42745" y="0"/>
                  </a:moveTo>
                  <a:lnTo>
                    <a:pt x="42745" y="0"/>
                  </a:lnTo>
                  <a:lnTo>
                    <a:pt x="36970" y="7186"/>
                  </a:lnTo>
                  <a:lnTo>
                    <a:pt x="30536" y="18951"/>
                  </a:lnTo>
                  <a:lnTo>
                    <a:pt x="24341" y="65414"/>
                  </a:lnTo>
                  <a:lnTo>
                    <a:pt x="18321" y="111183"/>
                  </a:lnTo>
                  <a:lnTo>
                    <a:pt x="8618" y="157748"/>
                  </a:lnTo>
                  <a:lnTo>
                    <a:pt x="3354" y="192877"/>
                  </a:lnTo>
                  <a:lnTo>
                    <a:pt x="0" y="240411"/>
                  </a:lnTo>
                  <a:lnTo>
                    <a:pt x="2110" y="254075"/>
                  </a:lnTo>
                  <a:lnTo>
                    <a:pt x="4366" y="257578"/>
                  </a:lnTo>
                  <a:lnTo>
                    <a:pt x="7280" y="259207"/>
                  </a:lnTo>
                  <a:lnTo>
                    <a:pt x="10635" y="259588"/>
                  </a:lnTo>
                  <a:lnTo>
                    <a:pt x="25470" y="253382"/>
                  </a:lnTo>
                  <a:lnTo>
                    <a:pt x="4909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3150">
              <a:extLst>
                <a:ext uri="{FF2B5EF4-FFF2-40B4-BE49-F238E27FC236}">
                  <a16:creationId xmlns:a16="http://schemas.microsoft.com/office/drawing/2014/main" xmlns="" id="{8E4DFEBF-F225-49E3-BB4A-8B653DCFF94D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6530491" y="2470150"/>
              <a:ext cx="73510" cy="3659"/>
            </a:xfrm>
            <a:custGeom>
              <a:avLst/>
              <a:gdLst/>
              <a:ahLst/>
              <a:cxnLst/>
              <a:rect l="0" t="0" r="0" b="0"/>
              <a:pathLst>
                <a:path w="73510" h="3659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19159" y="3658"/>
                  </a:lnTo>
                  <a:lnTo>
                    <a:pt x="735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3151">
              <a:extLst>
                <a:ext uri="{FF2B5EF4-FFF2-40B4-BE49-F238E27FC236}">
                  <a16:creationId xmlns:a16="http://schemas.microsoft.com/office/drawing/2014/main" xmlns="" id="{D8DD8FB2-0A64-4BC4-A4CC-E6F308DEEFD7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6629400" y="24955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7674" y="22604"/>
                  </a:lnTo>
                  <a:lnTo>
                    <a:pt x="3056" y="6968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3152">
              <a:extLst>
                <a:ext uri="{FF2B5EF4-FFF2-40B4-BE49-F238E27FC236}">
                  <a16:creationId xmlns:a16="http://schemas.microsoft.com/office/drawing/2014/main" xmlns="" id="{89E5F02F-22CD-4BF3-BAC9-41DB04A846AF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6673850" y="24130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3153">
              <a:extLst>
                <a:ext uri="{FF2B5EF4-FFF2-40B4-BE49-F238E27FC236}">
                  <a16:creationId xmlns:a16="http://schemas.microsoft.com/office/drawing/2014/main" xmlns="" id="{1E3395D4-05DD-4BA4-9868-FFDDAD2CE17D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7033832" y="2413000"/>
              <a:ext cx="78169" cy="12701"/>
            </a:xfrm>
            <a:custGeom>
              <a:avLst/>
              <a:gdLst/>
              <a:ahLst/>
              <a:cxnLst/>
              <a:rect l="0" t="0" r="0" b="0"/>
              <a:pathLst>
                <a:path w="78169" h="12701">
                  <a:moveTo>
                    <a:pt x="21018" y="12700"/>
                  </a:moveTo>
                  <a:lnTo>
                    <a:pt x="21018" y="12700"/>
                  </a:lnTo>
                  <a:lnTo>
                    <a:pt x="74" y="6938"/>
                  </a:lnTo>
                  <a:lnTo>
                    <a:pt x="0" y="6742"/>
                  </a:lnTo>
                  <a:lnTo>
                    <a:pt x="38762" y="2001"/>
                  </a:lnTo>
                  <a:lnTo>
                    <a:pt x="781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3154">
              <a:extLst>
                <a:ext uri="{FF2B5EF4-FFF2-40B4-BE49-F238E27FC236}">
                  <a16:creationId xmlns:a16="http://schemas.microsoft.com/office/drawing/2014/main" xmlns="" id="{14F8F484-E280-40F6-A6E7-DE8D4C9B1CF9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6852751" y="2243192"/>
              <a:ext cx="247708" cy="312590"/>
            </a:xfrm>
            <a:custGeom>
              <a:avLst/>
              <a:gdLst/>
              <a:ahLst/>
              <a:cxnLst/>
              <a:rect l="0" t="0" r="0" b="0"/>
              <a:pathLst>
                <a:path w="247708" h="312590">
                  <a:moveTo>
                    <a:pt x="68749" y="271408"/>
                  </a:moveTo>
                  <a:lnTo>
                    <a:pt x="68749" y="271408"/>
                  </a:lnTo>
                  <a:lnTo>
                    <a:pt x="72406" y="252541"/>
                  </a:lnTo>
                  <a:lnTo>
                    <a:pt x="70845" y="242797"/>
                  </a:lnTo>
                  <a:lnTo>
                    <a:pt x="62627" y="229377"/>
                  </a:lnTo>
                  <a:lnTo>
                    <a:pt x="58317" y="227160"/>
                  </a:lnTo>
                  <a:lnTo>
                    <a:pt x="47885" y="226577"/>
                  </a:lnTo>
                  <a:lnTo>
                    <a:pt x="36193" y="232433"/>
                  </a:lnTo>
                  <a:lnTo>
                    <a:pt x="23941" y="243503"/>
                  </a:lnTo>
                  <a:lnTo>
                    <a:pt x="7260" y="268863"/>
                  </a:lnTo>
                  <a:lnTo>
                    <a:pt x="0" y="304826"/>
                  </a:lnTo>
                  <a:lnTo>
                    <a:pt x="1749" y="308503"/>
                  </a:lnTo>
                  <a:lnTo>
                    <a:pt x="5033" y="310955"/>
                  </a:lnTo>
                  <a:lnTo>
                    <a:pt x="9338" y="312589"/>
                  </a:lnTo>
                  <a:lnTo>
                    <a:pt x="14325" y="312268"/>
                  </a:lnTo>
                  <a:lnTo>
                    <a:pt x="25511" y="308148"/>
                  </a:lnTo>
                  <a:lnTo>
                    <a:pt x="50296" y="292661"/>
                  </a:lnTo>
                  <a:lnTo>
                    <a:pt x="64456" y="291111"/>
                  </a:lnTo>
                  <a:lnTo>
                    <a:pt x="68710" y="292304"/>
                  </a:lnTo>
                  <a:lnTo>
                    <a:pt x="86013" y="306383"/>
                  </a:lnTo>
                  <a:lnTo>
                    <a:pt x="93121" y="308119"/>
                  </a:lnTo>
                  <a:lnTo>
                    <a:pt x="100981" y="307009"/>
                  </a:lnTo>
                  <a:lnTo>
                    <a:pt x="105055" y="305725"/>
                  </a:lnTo>
                  <a:lnTo>
                    <a:pt x="124270" y="287064"/>
                  </a:lnTo>
                  <a:lnTo>
                    <a:pt x="147837" y="249079"/>
                  </a:lnTo>
                  <a:lnTo>
                    <a:pt x="166223" y="214447"/>
                  </a:lnTo>
                  <a:lnTo>
                    <a:pt x="186154" y="174125"/>
                  </a:lnTo>
                  <a:lnTo>
                    <a:pt x="206772" y="127982"/>
                  </a:lnTo>
                  <a:lnTo>
                    <a:pt x="223931" y="84897"/>
                  </a:lnTo>
                  <a:lnTo>
                    <a:pt x="237202" y="47403"/>
                  </a:lnTo>
                  <a:lnTo>
                    <a:pt x="247707" y="3995"/>
                  </a:lnTo>
                  <a:lnTo>
                    <a:pt x="247321" y="0"/>
                  </a:lnTo>
                  <a:lnTo>
                    <a:pt x="246358" y="158"/>
                  </a:lnTo>
                  <a:lnTo>
                    <a:pt x="234099" y="31979"/>
                  </a:lnTo>
                  <a:lnTo>
                    <a:pt x="221259" y="67628"/>
                  </a:lnTo>
                  <a:lnTo>
                    <a:pt x="208500" y="111695"/>
                  </a:lnTo>
                  <a:lnTo>
                    <a:pt x="199533" y="157621"/>
                  </a:lnTo>
                  <a:lnTo>
                    <a:pt x="192492" y="201080"/>
                  </a:lnTo>
                  <a:lnTo>
                    <a:pt x="184658" y="236859"/>
                  </a:lnTo>
                  <a:lnTo>
                    <a:pt x="172316" y="278026"/>
                  </a:lnTo>
                  <a:lnTo>
                    <a:pt x="171457" y="293870"/>
                  </a:lnTo>
                  <a:lnTo>
                    <a:pt x="173205" y="299082"/>
                  </a:lnTo>
                  <a:lnTo>
                    <a:pt x="178603" y="301146"/>
                  </a:lnTo>
                  <a:lnTo>
                    <a:pt x="195889" y="299677"/>
                  </a:lnTo>
                  <a:lnTo>
                    <a:pt x="212039" y="292439"/>
                  </a:lnTo>
                  <a:lnTo>
                    <a:pt x="219309" y="287545"/>
                  </a:lnTo>
                  <a:lnTo>
                    <a:pt x="231149" y="270819"/>
                  </a:lnTo>
                  <a:lnTo>
                    <a:pt x="246549" y="239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3155">
              <a:extLst>
                <a:ext uri="{FF2B5EF4-FFF2-40B4-BE49-F238E27FC236}">
                  <a16:creationId xmlns:a16="http://schemas.microsoft.com/office/drawing/2014/main" xmlns="" id="{F1AC6481-BB2F-432A-A9FA-6E29821918FD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6693501" y="2455801"/>
              <a:ext cx="115191" cy="109420"/>
            </a:xfrm>
            <a:custGeom>
              <a:avLst/>
              <a:gdLst/>
              <a:ahLst/>
              <a:cxnLst/>
              <a:rect l="0" t="0" r="0" b="0"/>
              <a:pathLst>
                <a:path w="115191" h="109420">
                  <a:moveTo>
                    <a:pt x="18449" y="27049"/>
                  </a:moveTo>
                  <a:lnTo>
                    <a:pt x="18449" y="27049"/>
                  </a:lnTo>
                  <a:lnTo>
                    <a:pt x="15078" y="64499"/>
                  </a:lnTo>
                  <a:lnTo>
                    <a:pt x="300" y="109330"/>
                  </a:lnTo>
                  <a:lnTo>
                    <a:pt x="0" y="109419"/>
                  </a:lnTo>
                  <a:lnTo>
                    <a:pt x="15334" y="65545"/>
                  </a:lnTo>
                  <a:lnTo>
                    <a:pt x="33251" y="20281"/>
                  </a:lnTo>
                  <a:lnTo>
                    <a:pt x="47059" y="2701"/>
                  </a:lnTo>
                  <a:lnTo>
                    <a:pt x="50222" y="234"/>
                  </a:lnTo>
                  <a:lnTo>
                    <a:pt x="52331" y="0"/>
                  </a:lnTo>
                  <a:lnTo>
                    <a:pt x="53737" y="1255"/>
                  </a:lnTo>
                  <a:lnTo>
                    <a:pt x="54675" y="3503"/>
                  </a:lnTo>
                  <a:lnTo>
                    <a:pt x="55473" y="27389"/>
                  </a:lnTo>
                  <a:lnTo>
                    <a:pt x="50445" y="68343"/>
                  </a:lnTo>
                  <a:lnTo>
                    <a:pt x="51069" y="68689"/>
                  </a:lnTo>
                  <a:lnTo>
                    <a:pt x="53643" y="67193"/>
                  </a:lnTo>
                  <a:lnTo>
                    <a:pt x="97244" y="23489"/>
                  </a:lnTo>
                  <a:lnTo>
                    <a:pt x="110705" y="12588"/>
                  </a:lnTo>
                  <a:lnTo>
                    <a:pt x="113820" y="11059"/>
                  </a:lnTo>
                  <a:lnTo>
                    <a:pt x="115190" y="12155"/>
                  </a:lnTo>
                  <a:lnTo>
                    <a:pt x="113849" y="58647"/>
                  </a:lnTo>
                  <a:lnTo>
                    <a:pt x="113699" y="103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3156">
              <a:extLst>
                <a:ext uri="{FF2B5EF4-FFF2-40B4-BE49-F238E27FC236}">
                  <a16:creationId xmlns:a16="http://schemas.microsoft.com/office/drawing/2014/main" xmlns="" id="{7A13355E-AF48-497F-B2AC-33F823A585FE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7130585" y="2420233"/>
              <a:ext cx="72174" cy="92283"/>
            </a:xfrm>
            <a:custGeom>
              <a:avLst/>
              <a:gdLst/>
              <a:ahLst/>
              <a:cxnLst/>
              <a:rect l="0" t="0" r="0" b="0"/>
              <a:pathLst>
                <a:path w="72174" h="92283">
                  <a:moveTo>
                    <a:pt x="70315" y="5467"/>
                  </a:moveTo>
                  <a:lnTo>
                    <a:pt x="70315" y="5467"/>
                  </a:lnTo>
                  <a:lnTo>
                    <a:pt x="70315" y="2096"/>
                  </a:lnTo>
                  <a:lnTo>
                    <a:pt x="68903" y="1103"/>
                  </a:lnTo>
                  <a:lnTo>
                    <a:pt x="63573" y="0"/>
                  </a:lnTo>
                  <a:lnTo>
                    <a:pt x="45896" y="2749"/>
                  </a:lnTo>
                  <a:lnTo>
                    <a:pt x="26155" y="11404"/>
                  </a:lnTo>
                  <a:lnTo>
                    <a:pt x="15176" y="22687"/>
                  </a:lnTo>
                  <a:lnTo>
                    <a:pt x="2942" y="44906"/>
                  </a:lnTo>
                  <a:lnTo>
                    <a:pt x="0" y="52927"/>
                  </a:lnTo>
                  <a:lnTo>
                    <a:pt x="494" y="67482"/>
                  </a:lnTo>
                  <a:lnTo>
                    <a:pt x="6824" y="83814"/>
                  </a:lnTo>
                  <a:lnTo>
                    <a:pt x="8937" y="87332"/>
                  </a:lnTo>
                  <a:lnTo>
                    <a:pt x="13168" y="89677"/>
                  </a:lnTo>
                  <a:lnTo>
                    <a:pt x="25396" y="92282"/>
                  </a:lnTo>
                  <a:lnTo>
                    <a:pt x="38356" y="89678"/>
                  </a:lnTo>
                  <a:lnTo>
                    <a:pt x="50467" y="83111"/>
                  </a:lnTo>
                  <a:lnTo>
                    <a:pt x="60553" y="73136"/>
                  </a:lnTo>
                  <a:lnTo>
                    <a:pt x="70793" y="52250"/>
                  </a:lnTo>
                  <a:lnTo>
                    <a:pt x="72173" y="38254"/>
                  </a:lnTo>
                  <a:lnTo>
                    <a:pt x="70435" y="26389"/>
                  </a:lnTo>
                  <a:lnTo>
                    <a:pt x="63965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3157">
              <a:extLst>
                <a:ext uri="{FF2B5EF4-FFF2-40B4-BE49-F238E27FC236}">
                  <a16:creationId xmlns:a16="http://schemas.microsoft.com/office/drawing/2014/main" xmlns="" id="{7288880D-A6DA-43AD-B416-221021435A13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7232650" y="2413000"/>
              <a:ext cx="152401" cy="139841"/>
            </a:xfrm>
            <a:custGeom>
              <a:avLst/>
              <a:gdLst/>
              <a:ahLst/>
              <a:cxnLst/>
              <a:rect l="0" t="0" r="0" b="0"/>
              <a:pathLst>
                <a:path w="152401" h="139841">
                  <a:moveTo>
                    <a:pt x="0" y="6350"/>
                  </a:moveTo>
                  <a:lnTo>
                    <a:pt x="0" y="6350"/>
                  </a:lnTo>
                  <a:lnTo>
                    <a:pt x="8838" y="6350"/>
                  </a:lnTo>
                  <a:lnTo>
                    <a:pt x="18297" y="9721"/>
                  </a:lnTo>
                  <a:lnTo>
                    <a:pt x="33408" y="21930"/>
                  </a:lnTo>
                  <a:lnTo>
                    <a:pt x="41425" y="36793"/>
                  </a:lnTo>
                  <a:lnTo>
                    <a:pt x="48022" y="64994"/>
                  </a:lnTo>
                  <a:lnTo>
                    <a:pt x="48154" y="84625"/>
                  </a:lnTo>
                  <a:lnTo>
                    <a:pt x="43509" y="102757"/>
                  </a:lnTo>
                  <a:lnTo>
                    <a:pt x="29589" y="125461"/>
                  </a:lnTo>
                  <a:lnTo>
                    <a:pt x="15431" y="138852"/>
                  </a:lnTo>
                  <a:lnTo>
                    <a:pt x="12404" y="139840"/>
                  </a:lnTo>
                  <a:lnTo>
                    <a:pt x="10385" y="139088"/>
                  </a:lnTo>
                  <a:lnTo>
                    <a:pt x="9041" y="137175"/>
                  </a:lnTo>
                  <a:lnTo>
                    <a:pt x="9554" y="133784"/>
                  </a:lnTo>
                  <a:lnTo>
                    <a:pt x="19137" y="116780"/>
                  </a:lnTo>
                  <a:lnTo>
                    <a:pt x="54789" y="72300"/>
                  </a:lnTo>
                  <a:lnTo>
                    <a:pt x="90082" y="38120"/>
                  </a:lnTo>
                  <a:lnTo>
                    <a:pt x="133191" y="1097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2" name="SMARTInkShape-Group645">
            <a:extLst>
              <a:ext uri="{FF2B5EF4-FFF2-40B4-BE49-F238E27FC236}">
                <a16:creationId xmlns:a16="http://schemas.microsoft.com/office/drawing/2014/main" xmlns="" id="{1DAC3658-8B15-4922-945E-48595286EE01}"/>
              </a:ext>
            </a:extLst>
          </p:cNvPr>
          <p:cNvGrpSpPr/>
          <p:nvPr/>
        </p:nvGrpSpPr>
        <p:grpSpPr>
          <a:xfrm>
            <a:off x="3070456" y="3124200"/>
            <a:ext cx="1349145" cy="247651"/>
            <a:chOff x="3070456" y="3124200"/>
            <a:chExt cx="1349145" cy="247651"/>
          </a:xfrm>
        </p:grpSpPr>
        <p:sp>
          <p:nvSpPr>
            <p:cNvPr id="704" name="SMARTInkShape-3158">
              <a:extLst>
                <a:ext uri="{FF2B5EF4-FFF2-40B4-BE49-F238E27FC236}">
                  <a16:creationId xmlns:a16="http://schemas.microsoft.com/office/drawing/2014/main" xmlns="" id="{09998690-1BF8-493A-916E-16D549A4883F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3070456" y="3156833"/>
              <a:ext cx="206145" cy="215018"/>
            </a:xfrm>
            <a:custGeom>
              <a:avLst/>
              <a:gdLst/>
              <a:ahLst/>
              <a:cxnLst/>
              <a:rect l="0" t="0" r="0" b="0"/>
              <a:pathLst>
                <a:path w="206145" h="215018">
                  <a:moveTo>
                    <a:pt x="168044" y="5467"/>
                  </a:moveTo>
                  <a:lnTo>
                    <a:pt x="168044" y="5467"/>
                  </a:lnTo>
                  <a:lnTo>
                    <a:pt x="173511" y="0"/>
                  </a:lnTo>
                  <a:lnTo>
                    <a:pt x="173806" y="411"/>
                  </a:lnTo>
                  <a:lnTo>
                    <a:pt x="179839" y="41856"/>
                  </a:lnTo>
                  <a:lnTo>
                    <a:pt x="173734" y="80063"/>
                  </a:lnTo>
                  <a:lnTo>
                    <a:pt x="159617" y="122663"/>
                  </a:lnTo>
                  <a:lnTo>
                    <a:pt x="130814" y="169754"/>
                  </a:lnTo>
                  <a:lnTo>
                    <a:pt x="114573" y="186433"/>
                  </a:lnTo>
                  <a:lnTo>
                    <a:pt x="97948" y="195258"/>
                  </a:lnTo>
                  <a:lnTo>
                    <a:pt x="79740" y="198474"/>
                  </a:lnTo>
                  <a:lnTo>
                    <a:pt x="57537" y="197552"/>
                  </a:lnTo>
                  <a:lnTo>
                    <a:pt x="37320" y="189145"/>
                  </a:lnTo>
                  <a:lnTo>
                    <a:pt x="27978" y="182953"/>
                  </a:lnTo>
                  <a:lnTo>
                    <a:pt x="13835" y="162901"/>
                  </a:lnTo>
                  <a:lnTo>
                    <a:pt x="1702" y="127608"/>
                  </a:lnTo>
                  <a:lnTo>
                    <a:pt x="0" y="116528"/>
                  </a:lnTo>
                  <a:lnTo>
                    <a:pt x="3752" y="98572"/>
                  </a:lnTo>
                  <a:lnTo>
                    <a:pt x="13181" y="84241"/>
                  </a:lnTo>
                  <a:lnTo>
                    <a:pt x="26779" y="73169"/>
                  </a:lnTo>
                  <a:lnTo>
                    <a:pt x="44111" y="69188"/>
                  </a:lnTo>
                  <a:lnTo>
                    <a:pt x="53672" y="69114"/>
                  </a:lnTo>
                  <a:lnTo>
                    <a:pt x="87354" y="82494"/>
                  </a:lnTo>
                  <a:lnTo>
                    <a:pt x="130886" y="118075"/>
                  </a:lnTo>
                  <a:lnTo>
                    <a:pt x="161749" y="161374"/>
                  </a:lnTo>
                  <a:lnTo>
                    <a:pt x="182162" y="203354"/>
                  </a:lnTo>
                  <a:lnTo>
                    <a:pt x="187959" y="209834"/>
                  </a:lnTo>
                  <a:lnTo>
                    <a:pt x="194769" y="212713"/>
                  </a:lnTo>
                  <a:lnTo>
                    <a:pt x="206144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3159">
              <a:extLst>
                <a:ext uri="{FF2B5EF4-FFF2-40B4-BE49-F238E27FC236}">
                  <a16:creationId xmlns:a16="http://schemas.microsoft.com/office/drawing/2014/main" xmlns="" id="{2722556D-E032-4F59-A59B-C454AD73C272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3368191" y="3270250"/>
              <a:ext cx="73510" cy="5471"/>
            </a:xfrm>
            <a:custGeom>
              <a:avLst/>
              <a:gdLst/>
              <a:ahLst/>
              <a:cxnLst/>
              <a:rect l="0" t="0" r="0" b="0"/>
              <a:pathLst>
                <a:path w="73510" h="547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1563" y="3371"/>
                  </a:lnTo>
                  <a:lnTo>
                    <a:pt x="8372" y="5026"/>
                  </a:lnTo>
                  <a:lnTo>
                    <a:pt x="44758" y="5470"/>
                  </a:lnTo>
                  <a:lnTo>
                    <a:pt x="735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3160">
              <a:extLst>
                <a:ext uri="{FF2B5EF4-FFF2-40B4-BE49-F238E27FC236}">
                  <a16:creationId xmlns:a16="http://schemas.microsoft.com/office/drawing/2014/main" xmlns="" id="{FCC85ABB-AC67-436B-9671-028B92A51BBA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3398133" y="3327400"/>
              <a:ext cx="164218" cy="15182"/>
            </a:xfrm>
            <a:custGeom>
              <a:avLst/>
              <a:gdLst/>
              <a:ahLst/>
              <a:cxnLst/>
              <a:rect l="0" t="0" r="0" b="0"/>
              <a:pathLst>
                <a:path w="164218" h="15182">
                  <a:moveTo>
                    <a:pt x="5467" y="0"/>
                  </a:moveTo>
                  <a:lnTo>
                    <a:pt x="5467" y="0"/>
                  </a:lnTo>
                  <a:lnTo>
                    <a:pt x="441" y="11933"/>
                  </a:lnTo>
                  <a:lnTo>
                    <a:pt x="0" y="14305"/>
                  </a:lnTo>
                  <a:lnTo>
                    <a:pt x="2528" y="15181"/>
                  </a:lnTo>
                  <a:lnTo>
                    <a:pt x="48268" y="11600"/>
                  </a:lnTo>
                  <a:lnTo>
                    <a:pt x="93414" y="2710"/>
                  </a:lnTo>
                  <a:lnTo>
                    <a:pt x="139883" y="535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3161">
              <a:extLst>
                <a:ext uri="{FF2B5EF4-FFF2-40B4-BE49-F238E27FC236}">
                  <a16:creationId xmlns:a16="http://schemas.microsoft.com/office/drawing/2014/main" xmlns="" id="{E4D3AA99-84A5-4222-80EA-DF6CF1FDE839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3761337" y="3170056"/>
              <a:ext cx="100291" cy="175414"/>
            </a:xfrm>
            <a:custGeom>
              <a:avLst/>
              <a:gdLst/>
              <a:ahLst/>
              <a:cxnLst/>
              <a:rect l="0" t="0" r="0" b="0"/>
              <a:pathLst>
                <a:path w="100291" h="175414">
                  <a:moveTo>
                    <a:pt x="61363" y="17644"/>
                  </a:moveTo>
                  <a:lnTo>
                    <a:pt x="61363" y="17644"/>
                  </a:lnTo>
                  <a:lnTo>
                    <a:pt x="61363" y="10902"/>
                  </a:lnTo>
                  <a:lnTo>
                    <a:pt x="59481" y="5711"/>
                  </a:lnTo>
                  <a:lnTo>
                    <a:pt x="57992" y="3339"/>
                  </a:lnTo>
                  <a:lnTo>
                    <a:pt x="55588" y="1757"/>
                  </a:lnTo>
                  <a:lnTo>
                    <a:pt x="49154" y="0"/>
                  </a:lnTo>
                  <a:lnTo>
                    <a:pt x="45462" y="1648"/>
                  </a:lnTo>
                  <a:lnTo>
                    <a:pt x="37598" y="9123"/>
                  </a:lnTo>
                  <a:lnTo>
                    <a:pt x="18495" y="38716"/>
                  </a:lnTo>
                  <a:lnTo>
                    <a:pt x="5073" y="82135"/>
                  </a:lnTo>
                  <a:lnTo>
                    <a:pt x="0" y="124006"/>
                  </a:lnTo>
                  <a:lnTo>
                    <a:pt x="1867" y="156482"/>
                  </a:lnTo>
                  <a:lnTo>
                    <a:pt x="5471" y="163825"/>
                  </a:lnTo>
                  <a:lnTo>
                    <a:pt x="17002" y="173865"/>
                  </a:lnTo>
                  <a:lnTo>
                    <a:pt x="23322" y="175413"/>
                  </a:lnTo>
                  <a:lnTo>
                    <a:pt x="35989" y="173371"/>
                  </a:lnTo>
                  <a:lnTo>
                    <a:pt x="61762" y="154174"/>
                  </a:lnTo>
                  <a:lnTo>
                    <a:pt x="85000" y="122773"/>
                  </a:lnTo>
                  <a:lnTo>
                    <a:pt x="98548" y="86658"/>
                  </a:lnTo>
                  <a:lnTo>
                    <a:pt x="100290" y="55888"/>
                  </a:lnTo>
                  <a:lnTo>
                    <a:pt x="96337" y="35639"/>
                  </a:lnTo>
                  <a:lnTo>
                    <a:pt x="90783" y="27288"/>
                  </a:lnTo>
                  <a:lnTo>
                    <a:pt x="87326" y="24073"/>
                  </a:lnTo>
                  <a:lnTo>
                    <a:pt x="79723" y="20502"/>
                  </a:lnTo>
                  <a:lnTo>
                    <a:pt x="75719" y="19549"/>
                  </a:lnTo>
                  <a:lnTo>
                    <a:pt x="73756" y="19620"/>
                  </a:lnTo>
                  <a:lnTo>
                    <a:pt x="73153" y="20372"/>
                  </a:lnTo>
                  <a:lnTo>
                    <a:pt x="74063" y="23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3162">
              <a:extLst>
                <a:ext uri="{FF2B5EF4-FFF2-40B4-BE49-F238E27FC236}">
                  <a16:creationId xmlns:a16="http://schemas.microsoft.com/office/drawing/2014/main" xmlns="" id="{785ACB1A-CB81-4857-B5F1-82DACCA9DC04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3933342" y="3314700"/>
              <a:ext cx="16359" cy="6351"/>
            </a:xfrm>
            <a:custGeom>
              <a:avLst/>
              <a:gdLst/>
              <a:ahLst/>
              <a:cxnLst/>
              <a:rect l="0" t="0" r="0" b="0"/>
              <a:pathLst>
                <a:path w="16359" h="6351">
                  <a:moveTo>
                    <a:pt x="3658" y="6350"/>
                  </a:moveTo>
                  <a:lnTo>
                    <a:pt x="3658" y="6350"/>
                  </a:lnTo>
                  <a:lnTo>
                    <a:pt x="287" y="6350"/>
                  </a:lnTo>
                  <a:lnTo>
                    <a:pt x="0" y="5644"/>
                  </a:lnTo>
                  <a:lnTo>
                    <a:pt x="1562" y="2979"/>
                  </a:lnTo>
                  <a:lnTo>
                    <a:pt x="6489" y="1324"/>
                  </a:lnTo>
                  <a:lnTo>
                    <a:pt x="16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3163">
              <a:extLst>
                <a:ext uri="{FF2B5EF4-FFF2-40B4-BE49-F238E27FC236}">
                  <a16:creationId xmlns:a16="http://schemas.microsoft.com/office/drawing/2014/main" xmlns="" id="{24B05A1F-71B2-4844-AD34-C71939B033CB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4035022" y="3145538"/>
              <a:ext cx="114530" cy="178134"/>
            </a:xfrm>
            <a:custGeom>
              <a:avLst/>
              <a:gdLst/>
              <a:ahLst/>
              <a:cxnLst/>
              <a:rect l="0" t="0" r="0" b="0"/>
              <a:pathLst>
                <a:path w="114530" h="178134">
                  <a:moveTo>
                    <a:pt x="86128" y="23112"/>
                  </a:moveTo>
                  <a:lnTo>
                    <a:pt x="86128" y="23112"/>
                  </a:lnTo>
                  <a:lnTo>
                    <a:pt x="74195" y="9297"/>
                  </a:lnTo>
                  <a:lnTo>
                    <a:pt x="71823" y="5435"/>
                  </a:lnTo>
                  <a:lnTo>
                    <a:pt x="68830" y="2861"/>
                  </a:lnTo>
                  <a:lnTo>
                    <a:pt x="61742" y="0"/>
                  </a:lnTo>
                  <a:lnTo>
                    <a:pt x="57171" y="1354"/>
                  </a:lnTo>
                  <a:lnTo>
                    <a:pt x="46447" y="8503"/>
                  </a:lnTo>
                  <a:lnTo>
                    <a:pt x="18657" y="49912"/>
                  </a:lnTo>
                  <a:lnTo>
                    <a:pt x="4204" y="87027"/>
                  </a:lnTo>
                  <a:lnTo>
                    <a:pt x="0" y="124129"/>
                  </a:lnTo>
                  <a:lnTo>
                    <a:pt x="3616" y="155662"/>
                  </a:lnTo>
                  <a:lnTo>
                    <a:pt x="9709" y="169277"/>
                  </a:lnTo>
                  <a:lnTo>
                    <a:pt x="14721" y="173472"/>
                  </a:lnTo>
                  <a:lnTo>
                    <a:pt x="27816" y="178133"/>
                  </a:lnTo>
                  <a:lnTo>
                    <a:pt x="43043" y="174560"/>
                  </a:lnTo>
                  <a:lnTo>
                    <a:pt x="51054" y="170644"/>
                  </a:lnTo>
                  <a:lnTo>
                    <a:pt x="79121" y="139717"/>
                  </a:lnTo>
                  <a:lnTo>
                    <a:pt x="103166" y="101936"/>
                  </a:lnTo>
                  <a:lnTo>
                    <a:pt x="113519" y="70221"/>
                  </a:lnTo>
                  <a:lnTo>
                    <a:pt x="114529" y="53221"/>
                  </a:lnTo>
                  <a:lnTo>
                    <a:pt x="110275" y="40962"/>
                  </a:lnTo>
                  <a:lnTo>
                    <a:pt x="107165" y="37129"/>
                  </a:lnTo>
                  <a:lnTo>
                    <a:pt x="92478" y="29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3164">
              <a:extLst>
                <a:ext uri="{FF2B5EF4-FFF2-40B4-BE49-F238E27FC236}">
                  <a16:creationId xmlns:a16="http://schemas.microsoft.com/office/drawing/2014/main" xmlns="" id="{E4890F0C-A355-4127-A87D-6F41353CA596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4197350" y="3128534"/>
              <a:ext cx="82551" cy="234934"/>
            </a:xfrm>
            <a:custGeom>
              <a:avLst/>
              <a:gdLst/>
              <a:ahLst/>
              <a:cxnLst/>
              <a:rect l="0" t="0" r="0" b="0"/>
              <a:pathLst>
                <a:path w="82551" h="234934">
                  <a:moveTo>
                    <a:pt x="82550" y="21066"/>
                  </a:moveTo>
                  <a:lnTo>
                    <a:pt x="82550" y="21066"/>
                  </a:lnTo>
                  <a:lnTo>
                    <a:pt x="79179" y="14324"/>
                  </a:lnTo>
                  <a:lnTo>
                    <a:pt x="73761" y="9133"/>
                  </a:lnTo>
                  <a:lnTo>
                    <a:pt x="58785" y="51"/>
                  </a:lnTo>
                  <a:lnTo>
                    <a:pt x="54712" y="0"/>
                  </a:lnTo>
                  <a:lnTo>
                    <a:pt x="46424" y="3707"/>
                  </a:lnTo>
                  <a:lnTo>
                    <a:pt x="39918" y="11940"/>
                  </a:lnTo>
                  <a:lnTo>
                    <a:pt x="29992" y="37842"/>
                  </a:lnTo>
                  <a:lnTo>
                    <a:pt x="30131" y="61863"/>
                  </a:lnTo>
                  <a:lnTo>
                    <a:pt x="41569" y="100333"/>
                  </a:lnTo>
                  <a:lnTo>
                    <a:pt x="55536" y="140022"/>
                  </a:lnTo>
                  <a:lnTo>
                    <a:pt x="61927" y="175248"/>
                  </a:lnTo>
                  <a:lnTo>
                    <a:pt x="59038" y="190486"/>
                  </a:lnTo>
                  <a:lnTo>
                    <a:pt x="52344" y="204314"/>
                  </a:lnTo>
                  <a:lnTo>
                    <a:pt x="36676" y="222587"/>
                  </a:lnTo>
                  <a:lnTo>
                    <a:pt x="20039" y="232392"/>
                  </a:lnTo>
                  <a:lnTo>
                    <a:pt x="12905" y="234933"/>
                  </a:lnTo>
                  <a:lnTo>
                    <a:pt x="10014" y="234200"/>
                  </a:lnTo>
                  <a:lnTo>
                    <a:pt x="0" y="224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3165">
              <a:extLst>
                <a:ext uri="{FF2B5EF4-FFF2-40B4-BE49-F238E27FC236}">
                  <a16:creationId xmlns:a16="http://schemas.microsoft.com/office/drawing/2014/main" xmlns="" id="{8A24A027-1CA8-4B72-928F-E066424DCEAD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4191000" y="3124200"/>
              <a:ext cx="228601" cy="31751"/>
            </a:xfrm>
            <a:custGeom>
              <a:avLst/>
              <a:gdLst/>
              <a:ahLst/>
              <a:cxnLst/>
              <a:rect l="0" t="0" r="0" b="0"/>
              <a:pathLst>
                <a:path w="228601" h="317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526" y="6907"/>
                  </a:lnTo>
                  <a:lnTo>
                    <a:pt x="48837" y="14927"/>
                  </a:lnTo>
                  <a:lnTo>
                    <a:pt x="82854" y="19099"/>
                  </a:lnTo>
                  <a:lnTo>
                    <a:pt x="119374" y="22599"/>
                  </a:lnTo>
                  <a:lnTo>
                    <a:pt x="152067" y="24156"/>
                  </a:lnTo>
                  <a:lnTo>
                    <a:pt x="198241" y="28402"/>
                  </a:lnTo>
                  <a:lnTo>
                    <a:pt x="2286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3" name="SMARTInkShape-3166">
            <a:extLst>
              <a:ext uri="{FF2B5EF4-FFF2-40B4-BE49-F238E27FC236}">
                <a16:creationId xmlns:a16="http://schemas.microsoft.com/office/drawing/2014/main" xmlns="" id="{4D20208B-F4C2-4C9F-B78E-98130AEF0CD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825750" y="3534847"/>
            <a:ext cx="6934201" cy="243404"/>
          </a:xfrm>
          <a:custGeom>
            <a:avLst/>
            <a:gdLst/>
            <a:ahLst/>
            <a:cxnLst/>
            <a:rect l="0" t="0" r="0" b="0"/>
            <a:pathLst>
              <a:path w="6934201" h="243404">
                <a:moveTo>
                  <a:pt x="0" y="243403"/>
                </a:moveTo>
                <a:lnTo>
                  <a:pt x="0" y="243403"/>
                </a:lnTo>
                <a:lnTo>
                  <a:pt x="30104" y="241521"/>
                </a:lnTo>
                <a:lnTo>
                  <a:pt x="53936" y="240032"/>
                </a:lnTo>
                <a:lnTo>
                  <a:pt x="83229" y="237628"/>
                </a:lnTo>
                <a:lnTo>
                  <a:pt x="116164" y="234614"/>
                </a:lnTo>
                <a:lnTo>
                  <a:pt x="151526" y="231193"/>
                </a:lnTo>
                <a:lnTo>
                  <a:pt x="193445" y="228208"/>
                </a:lnTo>
                <a:lnTo>
                  <a:pt x="239736" y="225512"/>
                </a:lnTo>
                <a:lnTo>
                  <a:pt x="288940" y="223009"/>
                </a:lnTo>
                <a:lnTo>
                  <a:pt x="343616" y="219223"/>
                </a:lnTo>
                <a:lnTo>
                  <a:pt x="401938" y="214583"/>
                </a:lnTo>
                <a:lnTo>
                  <a:pt x="462692" y="209373"/>
                </a:lnTo>
                <a:lnTo>
                  <a:pt x="529300" y="203783"/>
                </a:lnTo>
                <a:lnTo>
                  <a:pt x="599811" y="197939"/>
                </a:lnTo>
                <a:lnTo>
                  <a:pt x="672924" y="191927"/>
                </a:lnTo>
                <a:lnTo>
                  <a:pt x="754122" y="186508"/>
                </a:lnTo>
                <a:lnTo>
                  <a:pt x="840709" y="181484"/>
                </a:lnTo>
                <a:lnTo>
                  <a:pt x="930889" y="176724"/>
                </a:lnTo>
                <a:lnTo>
                  <a:pt x="1025582" y="172139"/>
                </a:lnTo>
                <a:lnTo>
                  <a:pt x="1123282" y="167671"/>
                </a:lnTo>
                <a:lnTo>
                  <a:pt x="1222988" y="163282"/>
                </a:lnTo>
                <a:lnTo>
                  <a:pt x="1328970" y="158239"/>
                </a:lnTo>
                <a:lnTo>
                  <a:pt x="1439135" y="152760"/>
                </a:lnTo>
                <a:lnTo>
                  <a:pt x="1552090" y="146991"/>
                </a:lnTo>
                <a:lnTo>
                  <a:pt x="1673960" y="140323"/>
                </a:lnTo>
                <a:lnTo>
                  <a:pt x="1801773" y="133055"/>
                </a:lnTo>
                <a:lnTo>
                  <a:pt x="1933549" y="125388"/>
                </a:lnTo>
                <a:lnTo>
                  <a:pt x="2070083" y="116043"/>
                </a:lnTo>
                <a:lnTo>
                  <a:pt x="2209788" y="105580"/>
                </a:lnTo>
                <a:lnTo>
                  <a:pt x="2351610" y="94371"/>
                </a:lnTo>
                <a:lnTo>
                  <a:pt x="2495545" y="83371"/>
                </a:lnTo>
                <a:lnTo>
                  <a:pt x="2640891" y="72509"/>
                </a:lnTo>
                <a:lnTo>
                  <a:pt x="2787177" y="61740"/>
                </a:lnTo>
                <a:lnTo>
                  <a:pt x="2939735" y="51739"/>
                </a:lnTo>
                <a:lnTo>
                  <a:pt x="3096473" y="42249"/>
                </a:lnTo>
                <a:lnTo>
                  <a:pt x="3255998" y="33100"/>
                </a:lnTo>
                <a:lnTo>
                  <a:pt x="3416676" y="24885"/>
                </a:lnTo>
                <a:lnTo>
                  <a:pt x="3578123" y="17291"/>
                </a:lnTo>
                <a:lnTo>
                  <a:pt x="3740082" y="10111"/>
                </a:lnTo>
                <a:lnTo>
                  <a:pt x="3902383" y="5325"/>
                </a:lnTo>
                <a:lnTo>
                  <a:pt x="4064911" y="2134"/>
                </a:lnTo>
                <a:lnTo>
                  <a:pt x="4227590" y="7"/>
                </a:lnTo>
                <a:lnTo>
                  <a:pt x="4391077" y="0"/>
                </a:lnTo>
                <a:lnTo>
                  <a:pt x="4555100" y="1407"/>
                </a:lnTo>
                <a:lnTo>
                  <a:pt x="4719483" y="3755"/>
                </a:lnTo>
                <a:lnTo>
                  <a:pt x="4877757" y="7438"/>
                </a:lnTo>
                <a:lnTo>
                  <a:pt x="5031955" y="12010"/>
                </a:lnTo>
                <a:lnTo>
                  <a:pt x="5183437" y="17174"/>
                </a:lnTo>
                <a:lnTo>
                  <a:pt x="5328168" y="24145"/>
                </a:lnTo>
                <a:lnTo>
                  <a:pt x="5468401" y="32320"/>
                </a:lnTo>
                <a:lnTo>
                  <a:pt x="5605634" y="41298"/>
                </a:lnTo>
                <a:lnTo>
                  <a:pt x="5735927" y="50105"/>
                </a:lnTo>
                <a:lnTo>
                  <a:pt x="5861596" y="58798"/>
                </a:lnTo>
                <a:lnTo>
                  <a:pt x="5984183" y="67416"/>
                </a:lnTo>
                <a:lnTo>
                  <a:pt x="6100475" y="75278"/>
                </a:lnTo>
                <a:lnTo>
                  <a:pt x="6212578" y="82637"/>
                </a:lnTo>
                <a:lnTo>
                  <a:pt x="6321885" y="89659"/>
                </a:lnTo>
                <a:lnTo>
                  <a:pt x="6420863" y="95045"/>
                </a:lnTo>
                <a:lnTo>
                  <a:pt x="6512952" y="99342"/>
                </a:lnTo>
                <a:lnTo>
                  <a:pt x="6600451" y="102912"/>
                </a:lnTo>
                <a:lnTo>
                  <a:pt x="6676423" y="105292"/>
                </a:lnTo>
                <a:lnTo>
                  <a:pt x="6744710" y="106880"/>
                </a:lnTo>
                <a:lnTo>
                  <a:pt x="6807873" y="107937"/>
                </a:lnTo>
                <a:lnTo>
                  <a:pt x="6849981" y="108642"/>
                </a:lnTo>
                <a:lnTo>
                  <a:pt x="6934200" y="11005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6" name="SMARTInkShape-Group647">
            <a:extLst>
              <a:ext uri="{FF2B5EF4-FFF2-40B4-BE49-F238E27FC236}">
                <a16:creationId xmlns:a16="http://schemas.microsoft.com/office/drawing/2014/main" xmlns="" id="{9A514DFA-5016-487D-A145-4FE08A0DFD9A}"/>
              </a:ext>
            </a:extLst>
          </p:cNvPr>
          <p:cNvGrpSpPr/>
          <p:nvPr/>
        </p:nvGrpSpPr>
        <p:grpSpPr>
          <a:xfrm>
            <a:off x="7715295" y="1553453"/>
            <a:ext cx="482556" cy="281698"/>
            <a:chOff x="7715295" y="1553453"/>
            <a:chExt cx="482556" cy="281698"/>
          </a:xfrm>
        </p:grpSpPr>
        <p:sp>
          <p:nvSpPr>
            <p:cNvPr id="714" name="SMARTInkShape-3167">
              <a:extLst>
                <a:ext uri="{FF2B5EF4-FFF2-40B4-BE49-F238E27FC236}">
                  <a16:creationId xmlns:a16="http://schemas.microsoft.com/office/drawing/2014/main" xmlns="" id="{A82E042F-8F2A-4060-AF38-C062C4AFC4D8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7715295" y="1670933"/>
              <a:ext cx="101556" cy="151518"/>
            </a:xfrm>
            <a:custGeom>
              <a:avLst/>
              <a:gdLst/>
              <a:ahLst/>
              <a:cxnLst/>
              <a:rect l="0" t="0" r="0" b="0"/>
              <a:pathLst>
                <a:path w="101556" h="151518">
                  <a:moveTo>
                    <a:pt x="6305" y="5467"/>
                  </a:moveTo>
                  <a:lnTo>
                    <a:pt x="6305" y="5467"/>
                  </a:lnTo>
                  <a:lnTo>
                    <a:pt x="6305" y="0"/>
                  </a:lnTo>
                  <a:lnTo>
                    <a:pt x="9675" y="6120"/>
                  </a:lnTo>
                  <a:lnTo>
                    <a:pt x="12393" y="53412"/>
                  </a:lnTo>
                  <a:lnTo>
                    <a:pt x="11193" y="95632"/>
                  </a:lnTo>
                  <a:lnTo>
                    <a:pt x="476" y="136332"/>
                  </a:lnTo>
                  <a:lnTo>
                    <a:pt x="0" y="96503"/>
                  </a:lnTo>
                  <a:lnTo>
                    <a:pt x="10082" y="61368"/>
                  </a:lnTo>
                  <a:lnTo>
                    <a:pt x="31745" y="27484"/>
                  </a:lnTo>
                  <a:lnTo>
                    <a:pt x="41365" y="16193"/>
                  </a:lnTo>
                  <a:lnTo>
                    <a:pt x="45906" y="14029"/>
                  </a:lnTo>
                  <a:lnTo>
                    <a:pt x="50344" y="13997"/>
                  </a:lnTo>
                  <a:lnTo>
                    <a:pt x="54714" y="15387"/>
                  </a:lnTo>
                  <a:lnTo>
                    <a:pt x="70979" y="27456"/>
                  </a:lnTo>
                  <a:lnTo>
                    <a:pt x="79264" y="42286"/>
                  </a:lnTo>
                  <a:lnTo>
                    <a:pt x="90331" y="83923"/>
                  </a:lnTo>
                  <a:lnTo>
                    <a:pt x="96444" y="129768"/>
                  </a:lnTo>
                  <a:lnTo>
                    <a:pt x="101555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3168">
              <a:extLst>
                <a:ext uri="{FF2B5EF4-FFF2-40B4-BE49-F238E27FC236}">
                  <a16:creationId xmlns:a16="http://schemas.microsoft.com/office/drawing/2014/main" xmlns="" id="{C5C8F9A0-C62A-474C-A7AA-D4B0B1150961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7870629" y="1553453"/>
              <a:ext cx="327222" cy="281698"/>
            </a:xfrm>
            <a:custGeom>
              <a:avLst/>
              <a:gdLst/>
              <a:ahLst/>
              <a:cxnLst/>
              <a:rect l="0" t="0" r="0" b="0"/>
              <a:pathLst>
                <a:path w="327222" h="281698">
                  <a:moveTo>
                    <a:pt x="3371" y="148347"/>
                  </a:moveTo>
                  <a:lnTo>
                    <a:pt x="3371" y="148347"/>
                  </a:lnTo>
                  <a:lnTo>
                    <a:pt x="3371" y="151718"/>
                  </a:lnTo>
                  <a:lnTo>
                    <a:pt x="0" y="160556"/>
                  </a:lnTo>
                  <a:lnTo>
                    <a:pt x="1273" y="178854"/>
                  </a:lnTo>
                  <a:lnTo>
                    <a:pt x="12025" y="218088"/>
                  </a:lnTo>
                  <a:lnTo>
                    <a:pt x="14785" y="222357"/>
                  </a:lnTo>
                  <a:lnTo>
                    <a:pt x="18036" y="225204"/>
                  </a:lnTo>
                  <a:lnTo>
                    <a:pt x="21613" y="227102"/>
                  </a:lnTo>
                  <a:lnTo>
                    <a:pt x="25410" y="227661"/>
                  </a:lnTo>
                  <a:lnTo>
                    <a:pt x="33392" y="226401"/>
                  </a:lnTo>
                  <a:lnTo>
                    <a:pt x="49190" y="211613"/>
                  </a:lnTo>
                  <a:lnTo>
                    <a:pt x="71782" y="164183"/>
                  </a:lnTo>
                  <a:lnTo>
                    <a:pt x="72261" y="163843"/>
                  </a:lnTo>
                  <a:lnTo>
                    <a:pt x="72582" y="164322"/>
                  </a:lnTo>
                  <a:lnTo>
                    <a:pt x="72795" y="165347"/>
                  </a:lnTo>
                  <a:lnTo>
                    <a:pt x="69478" y="187270"/>
                  </a:lnTo>
                  <a:lnTo>
                    <a:pt x="73210" y="209896"/>
                  </a:lnTo>
                  <a:lnTo>
                    <a:pt x="79331" y="223680"/>
                  </a:lnTo>
                  <a:lnTo>
                    <a:pt x="88636" y="233099"/>
                  </a:lnTo>
                  <a:lnTo>
                    <a:pt x="94082" y="236598"/>
                  </a:lnTo>
                  <a:lnTo>
                    <a:pt x="107657" y="238605"/>
                  </a:lnTo>
                  <a:lnTo>
                    <a:pt x="122392" y="236439"/>
                  </a:lnTo>
                  <a:lnTo>
                    <a:pt x="135997" y="230773"/>
                  </a:lnTo>
                  <a:lnTo>
                    <a:pt x="149100" y="216025"/>
                  </a:lnTo>
                  <a:lnTo>
                    <a:pt x="166494" y="180159"/>
                  </a:lnTo>
                  <a:lnTo>
                    <a:pt x="175354" y="149080"/>
                  </a:lnTo>
                  <a:lnTo>
                    <a:pt x="181642" y="114101"/>
                  </a:lnTo>
                  <a:lnTo>
                    <a:pt x="185779" y="68820"/>
                  </a:lnTo>
                  <a:lnTo>
                    <a:pt x="183633" y="38706"/>
                  </a:lnTo>
                  <a:lnTo>
                    <a:pt x="180384" y="29062"/>
                  </a:lnTo>
                  <a:lnTo>
                    <a:pt x="178529" y="26490"/>
                  </a:lnTo>
                  <a:lnTo>
                    <a:pt x="176587" y="28304"/>
                  </a:lnTo>
                  <a:lnTo>
                    <a:pt x="170483" y="50533"/>
                  </a:lnTo>
                  <a:lnTo>
                    <a:pt x="165617" y="96082"/>
                  </a:lnTo>
                  <a:lnTo>
                    <a:pt x="166732" y="131468"/>
                  </a:lnTo>
                  <a:lnTo>
                    <a:pt x="171326" y="176977"/>
                  </a:lnTo>
                  <a:lnTo>
                    <a:pt x="180528" y="210531"/>
                  </a:lnTo>
                  <a:lnTo>
                    <a:pt x="190057" y="223727"/>
                  </a:lnTo>
                  <a:lnTo>
                    <a:pt x="195562" y="228234"/>
                  </a:lnTo>
                  <a:lnTo>
                    <a:pt x="201348" y="230532"/>
                  </a:lnTo>
                  <a:lnTo>
                    <a:pt x="213422" y="231205"/>
                  </a:lnTo>
                  <a:lnTo>
                    <a:pt x="219604" y="227575"/>
                  </a:lnTo>
                  <a:lnTo>
                    <a:pt x="232120" y="214133"/>
                  </a:lnTo>
                  <a:lnTo>
                    <a:pt x="251065" y="176619"/>
                  </a:lnTo>
                  <a:lnTo>
                    <a:pt x="261858" y="138335"/>
                  </a:lnTo>
                  <a:lnTo>
                    <a:pt x="271359" y="95214"/>
                  </a:lnTo>
                  <a:lnTo>
                    <a:pt x="280286" y="54882"/>
                  </a:lnTo>
                  <a:lnTo>
                    <a:pt x="286503" y="13331"/>
                  </a:lnTo>
                  <a:lnTo>
                    <a:pt x="286075" y="2027"/>
                  </a:lnTo>
                  <a:lnTo>
                    <a:pt x="284974" y="0"/>
                  </a:lnTo>
                  <a:lnTo>
                    <a:pt x="282829" y="766"/>
                  </a:lnTo>
                  <a:lnTo>
                    <a:pt x="276680" y="7261"/>
                  </a:lnTo>
                  <a:lnTo>
                    <a:pt x="272029" y="36302"/>
                  </a:lnTo>
                  <a:lnTo>
                    <a:pt x="270941" y="67975"/>
                  </a:lnTo>
                  <a:lnTo>
                    <a:pt x="270458" y="104865"/>
                  </a:lnTo>
                  <a:lnTo>
                    <a:pt x="270243" y="142427"/>
                  </a:lnTo>
                  <a:lnTo>
                    <a:pt x="273910" y="176525"/>
                  </a:lnTo>
                  <a:lnTo>
                    <a:pt x="287671" y="221607"/>
                  </a:lnTo>
                  <a:lnTo>
                    <a:pt x="314234" y="264653"/>
                  </a:lnTo>
                  <a:lnTo>
                    <a:pt x="327221" y="281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5" name="SMARTInkShape-Group648">
            <a:extLst>
              <a:ext uri="{FF2B5EF4-FFF2-40B4-BE49-F238E27FC236}">
                <a16:creationId xmlns:a16="http://schemas.microsoft.com/office/drawing/2014/main" xmlns="" id="{B0E18448-B200-4271-B103-8EF946DE2F37}"/>
              </a:ext>
            </a:extLst>
          </p:cNvPr>
          <p:cNvGrpSpPr/>
          <p:nvPr/>
        </p:nvGrpSpPr>
        <p:grpSpPr>
          <a:xfrm>
            <a:off x="8470900" y="1624954"/>
            <a:ext cx="852850" cy="184797"/>
            <a:chOff x="8470900" y="1624954"/>
            <a:chExt cx="852850" cy="184797"/>
          </a:xfrm>
        </p:grpSpPr>
        <p:sp>
          <p:nvSpPr>
            <p:cNvPr id="717" name="SMARTInkShape-3169">
              <a:extLst>
                <a:ext uri="{FF2B5EF4-FFF2-40B4-BE49-F238E27FC236}">
                  <a16:creationId xmlns:a16="http://schemas.microsoft.com/office/drawing/2014/main" xmlns="" id="{FC100928-AE00-4F19-B6FB-D1B53BAAE5A1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8936189" y="1667329"/>
              <a:ext cx="99862" cy="142422"/>
            </a:xfrm>
            <a:custGeom>
              <a:avLst/>
              <a:gdLst/>
              <a:ahLst/>
              <a:cxnLst/>
              <a:rect l="0" t="0" r="0" b="0"/>
              <a:pathLst>
                <a:path w="99862" h="142422">
                  <a:moveTo>
                    <a:pt x="99861" y="21771"/>
                  </a:moveTo>
                  <a:lnTo>
                    <a:pt x="99861" y="21771"/>
                  </a:lnTo>
                  <a:lnTo>
                    <a:pt x="91022" y="7465"/>
                  </a:lnTo>
                  <a:lnTo>
                    <a:pt x="84934" y="756"/>
                  </a:lnTo>
                  <a:lnTo>
                    <a:pt x="82148" y="0"/>
                  </a:lnTo>
                  <a:lnTo>
                    <a:pt x="75290" y="1041"/>
                  </a:lnTo>
                  <a:lnTo>
                    <a:pt x="53383" y="8965"/>
                  </a:lnTo>
                  <a:lnTo>
                    <a:pt x="27919" y="30363"/>
                  </a:lnTo>
                  <a:lnTo>
                    <a:pt x="5873" y="59046"/>
                  </a:lnTo>
                  <a:lnTo>
                    <a:pt x="0" y="79495"/>
                  </a:lnTo>
                  <a:lnTo>
                    <a:pt x="444" y="98932"/>
                  </a:lnTo>
                  <a:lnTo>
                    <a:pt x="5346" y="114626"/>
                  </a:lnTo>
                  <a:lnTo>
                    <a:pt x="19754" y="126775"/>
                  </a:lnTo>
                  <a:lnTo>
                    <a:pt x="49061" y="14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3170">
              <a:extLst>
                <a:ext uri="{FF2B5EF4-FFF2-40B4-BE49-F238E27FC236}">
                  <a16:creationId xmlns:a16="http://schemas.microsoft.com/office/drawing/2014/main" xmlns="" id="{3D74935D-1F21-40D1-BCA0-EFE02E7EBC19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9061224" y="1704145"/>
              <a:ext cx="71596" cy="94474"/>
            </a:xfrm>
            <a:custGeom>
              <a:avLst/>
              <a:gdLst/>
              <a:ahLst/>
              <a:cxnLst/>
              <a:rect l="0" t="0" r="0" b="0"/>
              <a:pathLst>
                <a:path w="71596" h="94474">
                  <a:moveTo>
                    <a:pt x="57376" y="10355"/>
                  </a:moveTo>
                  <a:lnTo>
                    <a:pt x="57376" y="10355"/>
                  </a:lnTo>
                  <a:lnTo>
                    <a:pt x="36327" y="10355"/>
                  </a:lnTo>
                  <a:lnTo>
                    <a:pt x="24737" y="17881"/>
                  </a:lnTo>
                  <a:lnTo>
                    <a:pt x="3422" y="42337"/>
                  </a:lnTo>
                  <a:lnTo>
                    <a:pt x="0" y="56790"/>
                  </a:lnTo>
                  <a:lnTo>
                    <a:pt x="75" y="64595"/>
                  </a:lnTo>
                  <a:lnTo>
                    <a:pt x="2241" y="71209"/>
                  </a:lnTo>
                  <a:lnTo>
                    <a:pt x="10294" y="82322"/>
                  </a:lnTo>
                  <a:lnTo>
                    <a:pt x="23356" y="93140"/>
                  </a:lnTo>
                  <a:lnTo>
                    <a:pt x="28346" y="94473"/>
                  </a:lnTo>
                  <a:lnTo>
                    <a:pt x="39533" y="94072"/>
                  </a:lnTo>
                  <a:lnTo>
                    <a:pt x="57733" y="86509"/>
                  </a:lnTo>
                  <a:lnTo>
                    <a:pt x="66472" y="75481"/>
                  </a:lnTo>
                  <a:lnTo>
                    <a:pt x="69788" y="68589"/>
                  </a:lnTo>
                  <a:lnTo>
                    <a:pt x="71595" y="53405"/>
                  </a:lnTo>
                  <a:lnTo>
                    <a:pt x="69340" y="37249"/>
                  </a:lnTo>
                  <a:lnTo>
                    <a:pt x="60138" y="14404"/>
                  </a:lnTo>
                  <a:lnTo>
                    <a:pt x="50590" y="2931"/>
                  </a:lnTo>
                  <a:lnTo>
                    <a:pt x="50030" y="1172"/>
                  </a:lnTo>
                  <a:lnTo>
                    <a:pt x="50362" y="0"/>
                  </a:lnTo>
                  <a:lnTo>
                    <a:pt x="51996" y="629"/>
                  </a:lnTo>
                  <a:lnTo>
                    <a:pt x="63726" y="10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3171">
              <a:extLst>
                <a:ext uri="{FF2B5EF4-FFF2-40B4-BE49-F238E27FC236}">
                  <a16:creationId xmlns:a16="http://schemas.microsoft.com/office/drawing/2014/main" xmlns="" id="{BB3A6019-B98A-4BCA-B283-E1C047C7CE7A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9207500" y="17208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705" y="16606"/>
                  </a:lnTo>
                  <a:lnTo>
                    <a:pt x="10539" y="63471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3172">
              <a:extLst>
                <a:ext uri="{FF2B5EF4-FFF2-40B4-BE49-F238E27FC236}">
                  <a16:creationId xmlns:a16="http://schemas.microsoft.com/office/drawing/2014/main" xmlns="" id="{94A09DC8-01B8-4CB6-82A2-053A718FC58A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9220200" y="16383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82550"/>
                  </a:moveTo>
                  <a:lnTo>
                    <a:pt x="0" y="82550"/>
                  </a:lnTo>
                  <a:lnTo>
                    <a:pt x="705" y="44816"/>
                  </a:lnTo>
                  <a:lnTo>
                    <a:pt x="3144" y="12903"/>
                  </a:lnTo>
                  <a:lnTo>
                    <a:pt x="2094" y="8602"/>
                  </a:lnTo>
                  <a:lnTo>
                    <a:pt x="2102" y="5735"/>
                  </a:lnTo>
                  <a:lnTo>
                    <a:pt x="2813" y="382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3173">
              <a:extLst>
                <a:ext uri="{FF2B5EF4-FFF2-40B4-BE49-F238E27FC236}">
                  <a16:creationId xmlns:a16="http://schemas.microsoft.com/office/drawing/2014/main" xmlns="" id="{302D4517-AAC0-484F-8D17-E6A460EE7555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9258306" y="1682750"/>
              <a:ext cx="65444" cy="101601"/>
            </a:xfrm>
            <a:custGeom>
              <a:avLst/>
              <a:gdLst/>
              <a:ahLst/>
              <a:cxnLst/>
              <a:rect l="0" t="0" r="0" b="0"/>
              <a:pathLst>
                <a:path w="65444" h="101601">
                  <a:moveTo>
                    <a:pt x="6344" y="0"/>
                  </a:moveTo>
                  <a:lnTo>
                    <a:pt x="6344" y="0"/>
                  </a:lnTo>
                  <a:lnTo>
                    <a:pt x="2973" y="6742"/>
                  </a:lnTo>
                  <a:lnTo>
                    <a:pt x="168" y="40480"/>
                  </a:lnTo>
                  <a:lnTo>
                    <a:pt x="0" y="67945"/>
                  </a:lnTo>
                  <a:lnTo>
                    <a:pt x="703" y="67875"/>
                  </a:lnTo>
                  <a:lnTo>
                    <a:pt x="3365" y="65915"/>
                  </a:lnTo>
                  <a:lnTo>
                    <a:pt x="22911" y="38069"/>
                  </a:lnTo>
                  <a:lnTo>
                    <a:pt x="25855" y="31730"/>
                  </a:lnTo>
                  <a:lnTo>
                    <a:pt x="34772" y="22804"/>
                  </a:lnTo>
                  <a:lnTo>
                    <a:pt x="44378" y="17896"/>
                  </a:lnTo>
                  <a:lnTo>
                    <a:pt x="47928" y="17575"/>
                  </a:lnTo>
                  <a:lnTo>
                    <a:pt x="51001" y="18067"/>
                  </a:lnTo>
                  <a:lnTo>
                    <a:pt x="53754" y="21217"/>
                  </a:lnTo>
                  <a:lnTo>
                    <a:pt x="65443" y="54317"/>
                  </a:lnTo>
                  <a:lnTo>
                    <a:pt x="63494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3174">
              <a:extLst>
                <a:ext uri="{FF2B5EF4-FFF2-40B4-BE49-F238E27FC236}">
                  <a16:creationId xmlns:a16="http://schemas.microsoft.com/office/drawing/2014/main" xmlns="" id="{C34819AD-A8F3-4287-8991-165491D3DCDB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8470900" y="17526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270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3175">
              <a:extLst>
                <a:ext uri="{FF2B5EF4-FFF2-40B4-BE49-F238E27FC236}">
                  <a16:creationId xmlns:a16="http://schemas.microsoft.com/office/drawing/2014/main" xmlns="" id="{F91CC3E5-E9B5-43FD-BE91-CF6A1B39B59E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8477250" y="1624954"/>
              <a:ext cx="9304" cy="76847"/>
            </a:xfrm>
            <a:custGeom>
              <a:avLst/>
              <a:gdLst/>
              <a:ahLst/>
              <a:cxnLst/>
              <a:rect l="0" t="0" r="0" b="0"/>
              <a:pathLst>
                <a:path w="9304" h="76847">
                  <a:moveTo>
                    <a:pt x="6350" y="76846"/>
                  </a:moveTo>
                  <a:lnTo>
                    <a:pt x="6350" y="76846"/>
                  </a:lnTo>
                  <a:lnTo>
                    <a:pt x="9303" y="39112"/>
                  </a:lnTo>
                  <a:lnTo>
                    <a:pt x="4137" y="7199"/>
                  </a:lnTo>
                  <a:lnTo>
                    <a:pt x="4874" y="2898"/>
                  </a:lnTo>
                  <a:lnTo>
                    <a:pt x="4661" y="736"/>
                  </a:lnTo>
                  <a:lnTo>
                    <a:pt x="3813" y="0"/>
                  </a:lnTo>
                  <a:lnTo>
                    <a:pt x="0" y="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3176">
              <a:extLst>
                <a:ext uri="{FF2B5EF4-FFF2-40B4-BE49-F238E27FC236}">
                  <a16:creationId xmlns:a16="http://schemas.microsoft.com/office/drawing/2014/main" xmlns="" id="{D82CF7CF-F12D-4D2A-86FC-0D457E97DF2D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8530500" y="1648693"/>
              <a:ext cx="42744" cy="137883"/>
            </a:xfrm>
            <a:custGeom>
              <a:avLst/>
              <a:gdLst/>
              <a:ahLst/>
              <a:cxnLst/>
              <a:rect l="0" t="0" r="0" b="0"/>
              <a:pathLst>
                <a:path w="42744" h="137883">
                  <a:moveTo>
                    <a:pt x="42000" y="21357"/>
                  </a:moveTo>
                  <a:lnTo>
                    <a:pt x="42000" y="21357"/>
                  </a:lnTo>
                  <a:lnTo>
                    <a:pt x="38629" y="17986"/>
                  </a:lnTo>
                  <a:lnTo>
                    <a:pt x="36974" y="12568"/>
                  </a:lnTo>
                  <a:lnTo>
                    <a:pt x="36533" y="9147"/>
                  </a:lnTo>
                  <a:lnTo>
                    <a:pt x="34826" y="6162"/>
                  </a:lnTo>
                  <a:lnTo>
                    <a:pt x="29168" y="963"/>
                  </a:lnTo>
                  <a:lnTo>
                    <a:pt x="25685" y="0"/>
                  </a:lnTo>
                  <a:lnTo>
                    <a:pt x="18050" y="811"/>
                  </a:lnTo>
                  <a:lnTo>
                    <a:pt x="5819" y="8606"/>
                  </a:lnTo>
                  <a:lnTo>
                    <a:pt x="1225" y="15925"/>
                  </a:lnTo>
                  <a:lnTo>
                    <a:pt x="0" y="19852"/>
                  </a:lnTo>
                  <a:lnTo>
                    <a:pt x="594" y="23881"/>
                  </a:lnTo>
                  <a:lnTo>
                    <a:pt x="27467" y="66195"/>
                  </a:lnTo>
                  <a:lnTo>
                    <a:pt x="39968" y="91714"/>
                  </a:lnTo>
                  <a:lnTo>
                    <a:pt x="42743" y="107660"/>
                  </a:lnTo>
                  <a:lnTo>
                    <a:pt x="42495" y="114876"/>
                  </a:lnTo>
                  <a:lnTo>
                    <a:pt x="40919" y="120391"/>
                  </a:lnTo>
                  <a:lnTo>
                    <a:pt x="35404" y="128402"/>
                  </a:lnTo>
                  <a:lnTo>
                    <a:pt x="20996" y="136878"/>
                  </a:lnTo>
                  <a:lnTo>
                    <a:pt x="16709" y="137882"/>
                  </a:lnTo>
                  <a:lnTo>
                    <a:pt x="3900" y="135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8" name="SMARTInkShape-Group649">
            <a:extLst>
              <a:ext uri="{FF2B5EF4-FFF2-40B4-BE49-F238E27FC236}">
                <a16:creationId xmlns:a16="http://schemas.microsoft.com/office/drawing/2014/main" xmlns="" id="{9F4997E7-31AE-4A33-9696-14369BFDC484}"/>
              </a:ext>
            </a:extLst>
          </p:cNvPr>
          <p:cNvGrpSpPr/>
          <p:nvPr/>
        </p:nvGrpSpPr>
        <p:grpSpPr>
          <a:xfrm>
            <a:off x="9671050" y="1445079"/>
            <a:ext cx="1289051" cy="364672"/>
            <a:chOff x="9671050" y="1445079"/>
            <a:chExt cx="1289051" cy="364672"/>
          </a:xfrm>
        </p:grpSpPr>
        <p:sp>
          <p:nvSpPr>
            <p:cNvPr id="726" name="SMARTInkShape-3177">
              <a:extLst>
                <a:ext uri="{FF2B5EF4-FFF2-40B4-BE49-F238E27FC236}">
                  <a16:creationId xmlns:a16="http://schemas.microsoft.com/office/drawing/2014/main" xmlns="" id="{35BFE930-7DBA-42CA-AAA1-BE09628805EA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9683750" y="17018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6348" y="44571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3178">
              <a:extLst>
                <a:ext uri="{FF2B5EF4-FFF2-40B4-BE49-F238E27FC236}">
                  <a16:creationId xmlns:a16="http://schemas.microsoft.com/office/drawing/2014/main" xmlns="" id="{3A72F5AB-3824-4A9B-B8AB-036D543AA020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9671050" y="160020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0" y="25400"/>
                  </a:moveTo>
                  <a:lnTo>
                    <a:pt x="0" y="25400"/>
                  </a:lnTo>
                  <a:lnTo>
                    <a:pt x="9433" y="794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3179">
              <a:extLst>
                <a:ext uri="{FF2B5EF4-FFF2-40B4-BE49-F238E27FC236}">
                  <a16:creationId xmlns:a16="http://schemas.microsoft.com/office/drawing/2014/main" xmlns="" id="{8377AEC0-A4E8-4D42-BF49-9A696287C561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9724523" y="1646938"/>
              <a:ext cx="77786" cy="162813"/>
            </a:xfrm>
            <a:custGeom>
              <a:avLst/>
              <a:gdLst/>
              <a:ahLst/>
              <a:cxnLst/>
              <a:rect l="0" t="0" r="0" b="0"/>
              <a:pathLst>
                <a:path w="77786" h="162813">
                  <a:moveTo>
                    <a:pt x="48127" y="23112"/>
                  </a:moveTo>
                  <a:lnTo>
                    <a:pt x="48127" y="23112"/>
                  </a:lnTo>
                  <a:lnTo>
                    <a:pt x="36194" y="9297"/>
                  </a:lnTo>
                  <a:lnTo>
                    <a:pt x="33822" y="5435"/>
                  </a:lnTo>
                  <a:lnTo>
                    <a:pt x="30123" y="2861"/>
                  </a:lnTo>
                  <a:lnTo>
                    <a:pt x="20368" y="0"/>
                  </a:lnTo>
                  <a:lnTo>
                    <a:pt x="15511" y="649"/>
                  </a:lnTo>
                  <a:lnTo>
                    <a:pt x="6350" y="5132"/>
                  </a:lnTo>
                  <a:lnTo>
                    <a:pt x="3342" y="8303"/>
                  </a:lnTo>
                  <a:lnTo>
                    <a:pt x="0" y="15590"/>
                  </a:lnTo>
                  <a:lnTo>
                    <a:pt x="2279" y="25413"/>
                  </a:lnTo>
                  <a:lnTo>
                    <a:pt x="8700" y="36835"/>
                  </a:lnTo>
                  <a:lnTo>
                    <a:pt x="50301" y="82203"/>
                  </a:lnTo>
                  <a:lnTo>
                    <a:pt x="75681" y="111141"/>
                  </a:lnTo>
                  <a:lnTo>
                    <a:pt x="77785" y="117781"/>
                  </a:lnTo>
                  <a:lnTo>
                    <a:pt x="76361" y="130804"/>
                  </a:lnTo>
                  <a:lnTo>
                    <a:pt x="67261" y="141766"/>
                  </a:lnTo>
                  <a:lnTo>
                    <a:pt x="53103" y="150636"/>
                  </a:lnTo>
                  <a:lnTo>
                    <a:pt x="16377" y="162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3180">
              <a:extLst>
                <a:ext uri="{FF2B5EF4-FFF2-40B4-BE49-F238E27FC236}">
                  <a16:creationId xmlns:a16="http://schemas.microsoft.com/office/drawing/2014/main" xmlns="" id="{F9E98F9C-1E57-4F88-821C-A4C3EC185F85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0059551" y="1658233"/>
              <a:ext cx="106800" cy="119081"/>
            </a:xfrm>
            <a:custGeom>
              <a:avLst/>
              <a:gdLst/>
              <a:ahLst/>
              <a:cxnLst/>
              <a:rect l="0" t="0" r="0" b="0"/>
              <a:pathLst>
                <a:path w="106800" h="119081">
                  <a:moveTo>
                    <a:pt x="17899" y="5467"/>
                  </a:moveTo>
                  <a:lnTo>
                    <a:pt x="17899" y="5467"/>
                  </a:lnTo>
                  <a:lnTo>
                    <a:pt x="12432" y="0"/>
                  </a:lnTo>
                  <a:lnTo>
                    <a:pt x="4677" y="47486"/>
                  </a:lnTo>
                  <a:lnTo>
                    <a:pt x="0" y="91770"/>
                  </a:lnTo>
                  <a:lnTo>
                    <a:pt x="3124" y="107559"/>
                  </a:lnTo>
                  <a:lnTo>
                    <a:pt x="5933" y="113745"/>
                  </a:lnTo>
                  <a:lnTo>
                    <a:pt x="9921" y="117163"/>
                  </a:lnTo>
                  <a:lnTo>
                    <a:pt x="14697" y="118737"/>
                  </a:lnTo>
                  <a:lnTo>
                    <a:pt x="19997" y="119080"/>
                  </a:lnTo>
                  <a:lnTo>
                    <a:pt x="25648" y="115781"/>
                  </a:lnTo>
                  <a:lnTo>
                    <a:pt x="43010" y="94989"/>
                  </a:lnTo>
                  <a:lnTo>
                    <a:pt x="58110" y="66085"/>
                  </a:lnTo>
                  <a:lnTo>
                    <a:pt x="61511" y="53111"/>
                  </a:lnTo>
                  <a:lnTo>
                    <a:pt x="62496" y="54163"/>
                  </a:lnTo>
                  <a:lnTo>
                    <a:pt x="82721" y="96877"/>
                  </a:lnTo>
                  <a:lnTo>
                    <a:pt x="91160" y="104419"/>
                  </a:lnTo>
                  <a:lnTo>
                    <a:pt x="106799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3181">
              <a:extLst>
                <a:ext uri="{FF2B5EF4-FFF2-40B4-BE49-F238E27FC236}">
                  <a16:creationId xmlns:a16="http://schemas.microsoft.com/office/drawing/2014/main" xmlns="" id="{095666DF-C555-4759-B08B-5FB95DF604DD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0206742" y="1649662"/>
              <a:ext cx="55767" cy="115268"/>
            </a:xfrm>
            <a:custGeom>
              <a:avLst/>
              <a:gdLst/>
              <a:ahLst/>
              <a:cxnLst/>
              <a:rect l="0" t="0" r="0" b="0"/>
              <a:pathLst>
                <a:path w="55767" h="115268">
                  <a:moveTo>
                    <a:pt x="10408" y="26738"/>
                  </a:moveTo>
                  <a:lnTo>
                    <a:pt x="10408" y="26738"/>
                  </a:lnTo>
                  <a:lnTo>
                    <a:pt x="7037" y="23367"/>
                  </a:lnTo>
                  <a:lnTo>
                    <a:pt x="6045" y="23080"/>
                  </a:lnTo>
                  <a:lnTo>
                    <a:pt x="5382" y="23593"/>
                  </a:lnTo>
                  <a:lnTo>
                    <a:pt x="949" y="36230"/>
                  </a:lnTo>
                  <a:lnTo>
                    <a:pt x="1278" y="82211"/>
                  </a:lnTo>
                  <a:lnTo>
                    <a:pt x="0" y="98665"/>
                  </a:lnTo>
                  <a:lnTo>
                    <a:pt x="2542" y="113745"/>
                  </a:lnTo>
                  <a:lnTo>
                    <a:pt x="3047" y="115081"/>
                  </a:lnTo>
                  <a:lnTo>
                    <a:pt x="3384" y="115267"/>
                  </a:lnTo>
                  <a:lnTo>
                    <a:pt x="10741" y="78977"/>
                  </a:lnTo>
                  <a:lnTo>
                    <a:pt x="21717" y="40962"/>
                  </a:lnTo>
                  <a:lnTo>
                    <a:pt x="33907" y="11902"/>
                  </a:lnTo>
                  <a:lnTo>
                    <a:pt x="42253" y="2506"/>
                  </a:lnTo>
                  <a:lnTo>
                    <a:pt x="46453" y="0"/>
                  </a:lnTo>
                  <a:lnTo>
                    <a:pt x="49961" y="1857"/>
                  </a:lnTo>
                  <a:lnTo>
                    <a:pt x="55741" y="13328"/>
                  </a:lnTo>
                  <a:lnTo>
                    <a:pt x="55766" y="53095"/>
                  </a:lnTo>
                  <a:lnTo>
                    <a:pt x="54858" y="102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3182">
              <a:extLst>
                <a:ext uri="{FF2B5EF4-FFF2-40B4-BE49-F238E27FC236}">
                  <a16:creationId xmlns:a16="http://schemas.microsoft.com/office/drawing/2014/main" xmlns="" id="{F79068FE-E449-46FE-BBE8-ED8E3A4E49B0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0309477" y="1510803"/>
              <a:ext cx="68777" cy="246404"/>
            </a:xfrm>
            <a:custGeom>
              <a:avLst/>
              <a:gdLst/>
              <a:ahLst/>
              <a:cxnLst/>
              <a:rect l="0" t="0" r="0" b="0"/>
              <a:pathLst>
                <a:path w="68777" h="246404">
                  <a:moveTo>
                    <a:pt x="53723" y="13197"/>
                  </a:moveTo>
                  <a:lnTo>
                    <a:pt x="53723" y="13197"/>
                  </a:lnTo>
                  <a:lnTo>
                    <a:pt x="58086" y="811"/>
                  </a:lnTo>
                  <a:lnTo>
                    <a:pt x="58749" y="0"/>
                  </a:lnTo>
                  <a:lnTo>
                    <a:pt x="59190" y="166"/>
                  </a:lnTo>
                  <a:lnTo>
                    <a:pt x="51168" y="44398"/>
                  </a:lnTo>
                  <a:lnTo>
                    <a:pt x="44121" y="79275"/>
                  </a:lnTo>
                  <a:lnTo>
                    <a:pt x="36285" y="115943"/>
                  </a:lnTo>
                  <a:lnTo>
                    <a:pt x="28097" y="151525"/>
                  </a:lnTo>
                  <a:lnTo>
                    <a:pt x="15557" y="197646"/>
                  </a:lnTo>
                  <a:lnTo>
                    <a:pt x="4586" y="233422"/>
                  </a:lnTo>
                  <a:lnTo>
                    <a:pt x="4033" y="233391"/>
                  </a:lnTo>
                  <a:lnTo>
                    <a:pt x="3663" y="231960"/>
                  </a:lnTo>
                  <a:lnTo>
                    <a:pt x="32872" y="190624"/>
                  </a:lnTo>
                  <a:lnTo>
                    <a:pt x="49819" y="174110"/>
                  </a:lnTo>
                  <a:lnTo>
                    <a:pt x="53942" y="171978"/>
                  </a:lnTo>
                  <a:lnTo>
                    <a:pt x="57398" y="171262"/>
                  </a:lnTo>
                  <a:lnTo>
                    <a:pt x="60406" y="171490"/>
                  </a:lnTo>
                  <a:lnTo>
                    <a:pt x="63118" y="173054"/>
                  </a:lnTo>
                  <a:lnTo>
                    <a:pt x="68013" y="178554"/>
                  </a:lnTo>
                  <a:lnTo>
                    <a:pt x="68776" y="189465"/>
                  </a:lnTo>
                  <a:lnTo>
                    <a:pt x="63517" y="216094"/>
                  </a:lnTo>
                  <a:lnTo>
                    <a:pt x="54352" y="231986"/>
                  </a:lnTo>
                  <a:lnTo>
                    <a:pt x="44833" y="239318"/>
                  </a:lnTo>
                  <a:lnTo>
                    <a:pt x="33542" y="244223"/>
                  </a:lnTo>
                  <a:lnTo>
                    <a:pt x="21470" y="246403"/>
                  </a:lnTo>
                  <a:lnTo>
                    <a:pt x="9050" y="241727"/>
                  </a:lnTo>
                  <a:lnTo>
                    <a:pt x="2772" y="237517"/>
                  </a:lnTo>
                  <a:lnTo>
                    <a:pt x="0" y="231888"/>
                  </a:lnTo>
                  <a:lnTo>
                    <a:pt x="2923" y="203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3183">
              <a:extLst>
                <a:ext uri="{FF2B5EF4-FFF2-40B4-BE49-F238E27FC236}">
                  <a16:creationId xmlns:a16="http://schemas.microsoft.com/office/drawing/2014/main" xmlns="" id="{5C56A663-89F9-4593-A17F-D6F9F8C85D43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0463604" y="1663700"/>
              <a:ext cx="26597" cy="69851"/>
            </a:xfrm>
            <a:custGeom>
              <a:avLst/>
              <a:gdLst/>
              <a:ahLst/>
              <a:cxnLst/>
              <a:rect l="0" t="0" r="0" b="0"/>
              <a:pathLst>
                <a:path w="26597" h="69851">
                  <a:moveTo>
                    <a:pt x="26596" y="0"/>
                  </a:moveTo>
                  <a:lnTo>
                    <a:pt x="26596" y="0"/>
                  </a:lnTo>
                  <a:lnTo>
                    <a:pt x="19853" y="0"/>
                  </a:lnTo>
                  <a:lnTo>
                    <a:pt x="17163" y="2117"/>
                  </a:lnTo>
                  <a:lnTo>
                    <a:pt x="2211" y="26515"/>
                  </a:lnTo>
                  <a:lnTo>
                    <a:pt x="0" y="38596"/>
                  </a:lnTo>
                  <a:lnTo>
                    <a:pt x="1196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3184">
              <a:extLst>
                <a:ext uri="{FF2B5EF4-FFF2-40B4-BE49-F238E27FC236}">
                  <a16:creationId xmlns:a16="http://schemas.microsoft.com/office/drawing/2014/main" xmlns="" id="{373A7F50-1DC6-4420-8CFE-919BAF77ED23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0483850" y="1562100"/>
              <a:ext cx="25401" cy="57151"/>
            </a:xfrm>
            <a:custGeom>
              <a:avLst/>
              <a:gdLst/>
              <a:ahLst/>
              <a:cxnLst/>
              <a:rect l="0" t="0" r="0" b="0"/>
              <a:pathLst>
                <a:path w="25401" h="57151">
                  <a:moveTo>
                    <a:pt x="0" y="57150"/>
                  </a:moveTo>
                  <a:lnTo>
                    <a:pt x="0" y="57150"/>
                  </a:lnTo>
                  <a:lnTo>
                    <a:pt x="8839" y="12137"/>
                  </a:lnTo>
                  <a:lnTo>
                    <a:pt x="11537" y="8091"/>
                  </a:lnTo>
                  <a:lnTo>
                    <a:pt x="14746" y="5394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3185">
              <a:extLst>
                <a:ext uri="{FF2B5EF4-FFF2-40B4-BE49-F238E27FC236}">
                  <a16:creationId xmlns:a16="http://schemas.microsoft.com/office/drawing/2014/main" xmlns="" id="{DDA9C71A-9D01-4203-B97F-A68FA3DDE1A7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0523007" y="1611972"/>
              <a:ext cx="75144" cy="103684"/>
            </a:xfrm>
            <a:custGeom>
              <a:avLst/>
              <a:gdLst/>
              <a:ahLst/>
              <a:cxnLst/>
              <a:rect l="0" t="0" r="0" b="0"/>
              <a:pathLst>
                <a:path w="75144" h="103684">
                  <a:moveTo>
                    <a:pt x="43393" y="39028"/>
                  </a:moveTo>
                  <a:lnTo>
                    <a:pt x="43393" y="39028"/>
                  </a:lnTo>
                  <a:lnTo>
                    <a:pt x="44098" y="17366"/>
                  </a:lnTo>
                  <a:lnTo>
                    <a:pt x="46764" y="9174"/>
                  </a:lnTo>
                  <a:lnTo>
                    <a:pt x="46347" y="5720"/>
                  </a:lnTo>
                  <a:lnTo>
                    <a:pt x="44656" y="2711"/>
                  </a:lnTo>
                  <a:lnTo>
                    <a:pt x="42118" y="0"/>
                  </a:lnTo>
                  <a:lnTo>
                    <a:pt x="38310" y="310"/>
                  </a:lnTo>
                  <a:lnTo>
                    <a:pt x="28433" y="6298"/>
                  </a:lnTo>
                  <a:lnTo>
                    <a:pt x="10973" y="31682"/>
                  </a:lnTo>
                  <a:lnTo>
                    <a:pt x="2506" y="62643"/>
                  </a:lnTo>
                  <a:lnTo>
                    <a:pt x="0" y="87418"/>
                  </a:lnTo>
                  <a:lnTo>
                    <a:pt x="1058" y="93160"/>
                  </a:lnTo>
                  <a:lnTo>
                    <a:pt x="5998" y="101422"/>
                  </a:lnTo>
                  <a:lnTo>
                    <a:pt x="9290" y="103202"/>
                  </a:lnTo>
                  <a:lnTo>
                    <a:pt x="12898" y="103683"/>
                  </a:lnTo>
                  <a:lnTo>
                    <a:pt x="16712" y="103298"/>
                  </a:lnTo>
                  <a:lnTo>
                    <a:pt x="32196" y="92643"/>
                  </a:lnTo>
                  <a:lnTo>
                    <a:pt x="51248" y="69977"/>
                  </a:lnTo>
                  <a:lnTo>
                    <a:pt x="53568" y="68833"/>
                  </a:lnTo>
                  <a:lnTo>
                    <a:pt x="55822" y="68776"/>
                  </a:lnTo>
                  <a:lnTo>
                    <a:pt x="64244" y="70185"/>
                  </a:lnTo>
                  <a:lnTo>
                    <a:pt x="75143" y="70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3186">
              <a:extLst>
                <a:ext uri="{FF2B5EF4-FFF2-40B4-BE49-F238E27FC236}">
                  <a16:creationId xmlns:a16="http://schemas.microsoft.com/office/drawing/2014/main" xmlns="" id="{6977CA31-BB72-4588-9A26-4EFD178504DE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0627930" y="1602100"/>
              <a:ext cx="59121" cy="120570"/>
            </a:xfrm>
            <a:custGeom>
              <a:avLst/>
              <a:gdLst/>
              <a:ahLst/>
              <a:cxnLst/>
              <a:rect l="0" t="0" r="0" b="0"/>
              <a:pathLst>
                <a:path w="59121" h="120570">
                  <a:moveTo>
                    <a:pt x="59120" y="42550"/>
                  </a:moveTo>
                  <a:lnTo>
                    <a:pt x="59120" y="42550"/>
                  </a:lnTo>
                  <a:lnTo>
                    <a:pt x="55749" y="32437"/>
                  </a:lnTo>
                  <a:lnTo>
                    <a:pt x="43540" y="16035"/>
                  </a:lnTo>
                  <a:lnTo>
                    <a:pt x="29888" y="4512"/>
                  </a:lnTo>
                  <a:lnTo>
                    <a:pt x="20277" y="0"/>
                  </a:lnTo>
                  <a:lnTo>
                    <a:pt x="18407" y="778"/>
                  </a:lnTo>
                  <a:lnTo>
                    <a:pt x="17161" y="2707"/>
                  </a:lnTo>
                  <a:lnTo>
                    <a:pt x="16330" y="5405"/>
                  </a:lnTo>
                  <a:lnTo>
                    <a:pt x="23653" y="45680"/>
                  </a:lnTo>
                  <a:lnTo>
                    <a:pt x="25929" y="78028"/>
                  </a:lnTo>
                  <a:lnTo>
                    <a:pt x="23672" y="92184"/>
                  </a:lnTo>
                  <a:lnTo>
                    <a:pt x="18435" y="103651"/>
                  </a:lnTo>
                  <a:lnTo>
                    <a:pt x="6947" y="119138"/>
                  </a:lnTo>
                  <a:lnTo>
                    <a:pt x="4583" y="120420"/>
                  </a:lnTo>
                  <a:lnTo>
                    <a:pt x="2301" y="120569"/>
                  </a:lnTo>
                  <a:lnTo>
                    <a:pt x="75" y="119963"/>
                  </a:lnTo>
                  <a:lnTo>
                    <a:pt x="0" y="117442"/>
                  </a:lnTo>
                  <a:lnTo>
                    <a:pt x="8320" y="9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3187">
              <a:extLst>
                <a:ext uri="{FF2B5EF4-FFF2-40B4-BE49-F238E27FC236}">
                  <a16:creationId xmlns:a16="http://schemas.microsoft.com/office/drawing/2014/main" xmlns="" id="{1AD86989-71E8-4BB2-AFB8-E1E42A4B0D66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0699517" y="1445079"/>
              <a:ext cx="258963" cy="257632"/>
            </a:xfrm>
            <a:custGeom>
              <a:avLst/>
              <a:gdLst/>
              <a:ahLst/>
              <a:cxnLst/>
              <a:rect l="0" t="0" r="0" b="0"/>
              <a:pathLst>
                <a:path w="258963" h="257632">
                  <a:moveTo>
                    <a:pt x="233" y="199571"/>
                  </a:moveTo>
                  <a:lnTo>
                    <a:pt x="233" y="199571"/>
                  </a:lnTo>
                  <a:lnTo>
                    <a:pt x="12476" y="198865"/>
                  </a:lnTo>
                  <a:lnTo>
                    <a:pt x="48859" y="188034"/>
                  </a:lnTo>
                  <a:lnTo>
                    <a:pt x="63873" y="177495"/>
                  </a:lnTo>
                  <a:lnTo>
                    <a:pt x="70378" y="169534"/>
                  </a:lnTo>
                  <a:lnTo>
                    <a:pt x="71693" y="166140"/>
                  </a:lnTo>
                  <a:lnTo>
                    <a:pt x="71860" y="163173"/>
                  </a:lnTo>
                  <a:lnTo>
                    <a:pt x="71268" y="160489"/>
                  </a:lnTo>
                  <a:lnTo>
                    <a:pt x="68756" y="159405"/>
                  </a:lnTo>
                  <a:lnTo>
                    <a:pt x="60320" y="160082"/>
                  </a:lnTo>
                  <a:lnTo>
                    <a:pt x="36929" y="174544"/>
                  </a:lnTo>
                  <a:lnTo>
                    <a:pt x="17768" y="200073"/>
                  </a:lnTo>
                  <a:lnTo>
                    <a:pt x="770" y="233824"/>
                  </a:lnTo>
                  <a:lnTo>
                    <a:pt x="0" y="245604"/>
                  </a:lnTo>
                  <a:lnTo>
                    <a:pt x="2195" y="250015"/>
                  </a:lnTo>
                  <a:lnTo>
                    <a:pt x="10277" y="256798"/>
                  </a:lnTo>
                  <a:lnTo>
                    <a:pt x="16806" y="257478"/>
                  </a:lnTo>
                  <a:lnTo>
                    <a:pt x="54515" y="248430"/>
                  </a:lnTo>
                  <a:lnTo>
                    <a:pt x="99149" y="229683"/>
                  </a:lnTo>
                  <a:lnTo>
                    <a:pt x="135458" y="201233"/>
                  </a:lnTo>
                  <a:lnTo>
                    <a:pt x="150680" y="182425"/>
                  </a:lnTo>
                  <a:lnTo>
                    <a:pt x="152035" y="178262"/>
                  </a:lnTo>
                  <a:lnTo>
                    <a:pt x="152235" y="174782"/>
                  </a:lnTo>
                  <a:lnTo>
                    <a:pt x="150252" y="172462"/>
                  </a:lnTo>
                  <a:lnTo>
                    <a:pt x="142403" y="169884"/>
                  </a:lnTo>
                  <a:lnTo>
                    <a:pt x="129976" y="172501"/>
                  </a:lnTo>
                  <a:lnTo>
                    <a:pt x="122712" y="175174"/>
                  </a:lnTo>
                  <a:lnTo>
                    <a:pt x="108996" y="187552"/>
                  </a:lnTo>
                  <a:lnTo>
                    <a:pt x="93137" y="212473"/>
                  </a:lnTo>
                  <a:lnTo>
                    <a:pt x="85850" y="235849"/>
                  </a:lnTo>
                  <a:lnTo>
                    <a:pt x="84851" y="248150"/>
                  </a:lnTo>
                  <a:lnTo>
                    <a:pt x="86760" y="255969"/>
                  </a:lnTo>
                  <a:lnTo>
                    <a:pt x="89669" y="257631"/>
                  </a:lnTo>
                  <a:lnTo>
                    <a:pt x="98543" y="257596"/>
                  </a:lnTo>
                  <a:lnTo>
                    <a:pt x="122181" y="246867"/>
                  </a:lnTo>
                  <a:lnTo>
                    <a:pt x="166843" y="207659"/>
                  </a:lnTo>
                  <a:lnTo>
                    <a:pt x="203175" y="160967"/>
                  </a:lnTo>
                  <a:lnTo>
                    <a:pt x="225661" y="120560"/>
                  </a:lnTo>
                  <a:lnTo>
                    <a:pt x="243651" y="76731"/>
                  </a:lnTo>
                  <a:lnTo>
                    <a:pt x="255879" y="37025"/>
                  </a:lnTo>
                  <a:lnTo>
                    <a:pt x="258962" y="12323"/>
                  </a:lnTo>
                  <a:lnTo>
                    <a:pt x="256680" y="5595"/>
                  </a:lnTo>
                  <a:lnTo>
                    <a:pt x="252338" y="1815"/>
                  </a:lnTo>
                  <a:lnTo>
                    <a:pt x="246618" y="0"/>
                  </a:lnTo>
                  <a:lnTo>
                    <a:pt x="239983" y="1613"/>
                  </a:lnTo>
                  <a:lnTo>
                    <a:pt x="225085" y="10930"/>
                  </a:lnTo>
                  <a:lnTo>
                    <a:pt x="204204" y="45527"/>
                  </a:lnTo>
                  <a:lnTo>
                    <a:pt x="191076" y="79366"/>
                  </a:lnTo>
                  <a:lnTo>
                    <a:pt x="179596" y="115808"/>
                  </a:lnTo>
                  <a:lnTo>
                    <a:pt x="169875" y="163385"/>
                  </a:lnTo>
                  <a:lnTo>
                    <a:pt x="165333" y="218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3188">
              <a:extLst>
                <a:ext uri="{FF2B5EF4-FFF2-40B4-BE49-F238E27FC236}">
                  <a16:creationId xmlns:a16="http://schemas.microsoft.com/office/drawing/2014/main" xmlns="" id="{77F60E99-E397-4E1B-B20B-43A0198A491B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0947400" y="16764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3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5" name="SMARTInkShape-Group650">
            <a:extLst>
              <a:ext uri="{FF2B5EF4-FFF2-40B4-BE49-F238E27FC236}">
                <a16:creationId xmlns:a16="http://schemas.microsoft.com/office/drawing/2014/main" xmlns="" id="{8BEEA141-8F1E-4073-BF9D-40B28C5DDCE3}"/>
              </a:ext>
            </a:extLst>
          </p:cNvPr>
          <p:cNvGrpSpPr/>
          <p:nvPr/>
        </p:nvGrpSpPr>
        <p:grpSpPr>
          <a:xfrm>
            <a:off x="3244850" y="4103060"/>
            <a:ext cx="1111251" cy="438418"/>
            <a:chOff x="3244850" y="4103060"/>
            <a:chExt cx="1111251" cy="438418"/>
          </a:xfrm>
        </p:grpSpPr>
        <p:sp>
          <p:nvSpPr>
            <p:cNvPr id="739" name="SMARTInkShape-3189">
              <a:extLst>
                <a:ext uri="{FF2B5EF4-FFF2-40B4-BE49-F238E27FC236}">
                  <a16:creationId xmlns:a16="http://schemas.microsoft.com/office/drawing/2014/main" xmlns="" id="{A07D2AAB-826D-42FD-BF19-B05131DD6F5D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3244850" y="4181823"/>
              <a:ext cx="146054" cy="359655"/>
            </a:xfrm>
            <a:custGeom>
              <a:avLst/>
              <a:gdLst/>
              <a:ahLst/>
              <a:cxnLst/>
              <a:rect l="0" t="0" r="0" b="0"/>
              <a:pathLst>
                <a:path w="146054" h="359655">
                  <a:moveTo>
                    <a:pt x="0" y="53627"/>
                  </a:moveTo>
                  <a:lnTo>
                    <a:pt x="0" y="53627"/>
                  </a:lnTo>
                  <a:lnTo>
                    <a:pt x="3371" y="60369"/>
                  </a:lnTo>
                  <a:lnTo>
                    <a:pt x="7839" y="103843"/>
                  </a:lnTo>
                  <a:lnTo>
                    <a:pt x="11259" y="147998"/>
                  </a:lnTo>
                  <a:lnTo>
                    <a:pt x="13471" y="183059"/>
                  </a:lnTo>
                  <a:lnTo>
                    <a:pt x="19157" y="219808"/>
                  </a:lnTo>
                  <a:lnTo>
                    <a:pt x="24507" y="255426"/>
                  </a:lnTo>
                  <a:lnTo>
                    <a:pt x="28531" y="288660"/>
                  </a:lnTo>
                  <a:lnTo>
                    <a:pt x="30796" y="329054"/>
                  </a:lnTo>
                  <a:lnTo>
                    <a:pt x="31624" y="359654"/>
                  </a:lnTo>
                  <a:lnTo>
                    <a:pt x="30961" y="358540"/>
                  </a:lnTo>
                  <a:lnTo>
                    <a:pt x="22901" y="318861"/>
                  </a:lnTo>
                  <a:lnTo>
                    <a:pt x="20761" y="286749"/>
                  </a:lnTo>
                  <a:lnTo>
                    <a:pt x="19810" y="249665"/>
                  </a:lnTo>
                  <a:lnTo>
                    <a:pt x="19388" y="212016"/>
                  </a:lnTo>
                  <a:lnTo>
                    <a:pt x="19200" y="174117"/>
                  </a:lnTo>
                  <a:lnTo>
                    <a:pt x="19117" y="137516"/>
                  </a:lnTo>
                  <a:lnTo>
                    <a:pt x="19079" y="104787"/>
                  </a:lnTo>
                  <a:lnTo>
                    <a:pt x="25801" y="61966"/>
                  </a:lnTo>
                  <a:lnTo>
                    <a:pt x="36350" y="21120"/>
                  </a:lnTo>
                  <a:lnTo>
                    <a:pt x="43437" y="8370"/>
                  </a:lnTo>
                  <a:lnTo>
                    <a:pt x="48008" y="4406"/>
                  </a:lnTo>
                  <a:lnTo>
                    <a:pt x="58731" y="0"/>
                  </a:lnTo>
                  <a:lnTo>
                    <a:pt x="72434" y="1806"/>
                  </a:lnTo>
                  <a:lnTo>
                    <a:pt x="87932" y="8723"/>
                  </a:lnTo>
                  <a:lnTo>
                    <a:pt x="104227" y="21205"/>
                  </a:lnTo>
                  <a:lnTo>
                    <a:pt x="125897" y="50841"/>
                  </a:lnTo>
                  <a:lnTo>
                    <a:pt x="142352" y="86433"/>
                  </a:lnTo>
                  <a:lnTo>
                    <a:pt x="146053" y="107483"/>
                  </a:lnTo>
                  <a:lnTo>
                    <a:pt x="144640" y="126246"/>
                  </a:lnTo>
                  <a:lnTo>
                    <a:pt x="139309" y="143993"/>
                  </a:lnTo>
                  <a:lnTo>
                    <a:pt x="126591" y="157525"/>
                  </a:lnTo>
                  <a:lnTo>
                    <a:pt x="118260" y="163109"/>
                  </a:lnTo>
                  <a:lnTo>
                    <a:pt x="99597" y="167432"/>
                  </a:lnTo>
                  <a:lnTo>
                    <a:pt x="80249" y="166296"/>
                  </a:lnTo>
                  <a:lnTo>
                    <a:pt x="54900" y="157723"/>
                  </a:lnTo>
                  <a:lnTo>
                    <a:pt x="42980" y="150221"/>
                  </a:lnTo>
                  <a:lnTo>
                    <a:pt x="39943" y="146245"/>
                  </a:lnTo>
                  <a:lnTo>
                    <a:pt x="38622" y="142184"/>
                  </a:lnTo>
                  <a:lnTo>
                    <a:pt x="38100" y="129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3190">
              <a:extLst>
                <a:ext uri="{FF2B5EF4-FFF2-40B4-BE49-F238E27FC236}">
                  <a16:creationId xmlns:a16="http://schemas.microsoft.com/office/drawing/2014/main" xmlns="" id="{65526EB1-CC27-4DF3-984D-EE02EC6AE36A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3524250" y="421640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38724" y="10212"/>
                  </a:lnTo>
                  <a:lnTo>
                    <a:pt x="83222" y="274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3191">
              <a:extLst>
                <a:ext uri="{FF2B5EF4-FFF2-40B4-BE49-F238E27FC236}">
                  <a16:creationId xmlns:a16="http://schemas.microsoft.com/office/drawing/2014/main" xmlns="" id="{413F5984-A243-472B-B9C3-383445AD074D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3534130" y="4318000"/>
              <a:ext cx="180621" cy="23114"/>
            </a:xfrm>
            <a:custGeom>
              <a:avLst/>
              <a:gdLst/>
              <a:ahLst/>
              <a:cxnLst/>
              <a:rect l="0" t="0" r="0" b="0"/>
              <a:pathLst>
                <a:path w="180621" h="23114">
                  <a:moveTo>
                    <a:pt x="21870" y="0"/>
                  </a:moveTo>
                  <a:lnTo>
                    <a:pt x="21870" y="0"/>
                  </a:lnTo>
                  <a:lnTo>
                    <a:pt x="8386" y="6742"/>
                  </a:lnTo>
                  <a:lnTo>
                    <a:pt x="4414" y="10139"/>
                  </a:lnTo>
                  <a:lnTo>
                    <a:pt x="0" y="17677"/>
                  </a:lnTo>
                  <a:lnTo>
                    <a:pt x="940" y="20251"/>
                  </a:lnTo>
                  <a:lnTo>
                    <a:pt x="3683" y="21968"/>
                  </a:lnTo>
                  <a:lnTo>
                    <a:pt x="7629" y="23113"/>
                  </a:lnTo>
                  <a:lnTo>
                    <a:pt x="50154" y="19173"/>
                  </a:lnTo>
                  <a:lnTo>
                    <a:pt x="94535" y="10776"/>
                  </a:lnTo>
                  <a:lnTo>
                    <a:pt x="134417" y="7662"/>
                  </a:lnTo>
                  <a:lnTo>
                    <a:pt x="18062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3192">
              <a:extLst>
                <a:ext uri="{FF2B5EF4-FFF2-40B4-BE49-F238E27FC236}">
                  <a16:creationId xmlns:a16="http://schemas.microsoft.com/office/drawing/2014/main" xmlns="" id="{813D87CC-D2BC-429E-B64E-3A876F5BE422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3929640" y="4162704"/>
              <a:ext cx="122678" cy="200262"/>
            </a:xfrm>
            <a:custGeom>
              <a:avLst/>
              <a:gdLst/>
              <a:ahLst/>
              <a:cxnLst/>
              <a:rect l="0" t="0" r="0" b="0"/>
              <a:pathLst>
                <a:path w="122678" h="200262">
                  <a:moveTo>
                    <a:pt x="89910" y="15596"/>
                  </a:moveTo>
                  <a:lnTo>
                    <a:pt x="89910" y="15596"/>
                  </a:lnTo>
                  <a:lnTo>
                    <a:pt x="74983" y="669"/>
                  </a:lnTo>
                  <a:lnTo>
                    <a:pt x="71492" y="0"/>
                  </a:lnTo>
                  <a:lnTo>
                    <a:pt x="57171" y="2430"/>
                  </a:lnTo>
                  <a:lnTo>
                    <a:pt x="48078" y="5746"/>
                  </a:lnTo>
                  <a:lnTo>
                    <a:pt x="31654" y="25064"/>
                  </a:lnTo>
                  <a:lnTo>
                    <a:pt x="13382" y="59872"/>
                  </a:lnTo>
                  <a:lnTo>
                    <a:pt x="1305" y="104836"/>
                  </a:lnTo>
                  <a:lnTo>
                    <a:pt x="0" y="147165"/>
                  </a:lnTo>
                  <a:lnTo>
                    <a:pt x="7452" y="179776"/>
                  </a:lnTo>
                  <a:lnTo>
                    <a:pt x="12360" y="187139"/>
                  </a:lnTo>
                  <a:lnTo>
                    <a:pt x="25340" y="197200"/>
                  </a:lnTo>
                  <a:lnTo>
                    <a:pt x="44279" y="200261"/>
                  </a:lnTo>
                  <a:lnTo>
                    <a:pt x="55256" y="200089"/>
                  </a:lnTo>
                  <a:lnTo>
                    <a:pt x="76860" y="190491"/>
                  </a:lnTo>
                  <a:lnTo>
                    <a:pt x="96104" y="173760"/>
                  </a:lnTo>
                  <a:lnTo>
                    <a:pt x="109361" y="152214"/>
                  </a:lnTo>
                  <a:lnTo>
                    <a:pt x="121387" y="106170"/>
                  </a:lnTo>
                  <a:lnTo>
                    <a:pt x="122677" y="62423"/>
                  </a:lnTo>
                  <a:lnTo>
                    <a:pt x="115219" y="29392"/>
                  </a:lnTo>
                  <a:lnTo>
                    <a:pt x="106097" y="16318"/>
                  </a:lnTo>
                  <a:lnTo>
                    <a:pt x="100701" y="11844"/>
                  </a:lnTo>
                  <a:lnTo>
                    <a:pt x="94988" y="9567"/>
                  </a:lnTo>
                  <a:lnTo>
                    <a:pt x="82994" y="8918"/>
                  </a:lnTo>
                  <a:lnTo>
                    <a:pt x="78949" y="9733"/>
                  </a:lnTo>
                  <a:lnTo>
                    <a:pt x="76253" y="10982"/>
                  </a:lnTo>
                  <a:lnTo>
                    <a:pt x="74455" y="12519"/>
                  </a:lnTo>
                  <a:lnTo>
                    <a:pt x="74668" y="16368"/>
                  </a:lnTo>
                  <a:lnTo>
                    <a:pt x="83560" y="40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3193">
              <a:extLst>
                <a:ext uri="{FF2B5EF4-FFF2-40B4-BE49-F238E27FC236}">
                  <a16:creationId xmlns:a16="http://schemas.microsoft.com/office/drawing/2014/main" xmlns="" id="{FB074D60-86CE-4768-A3DF-E541A92F91EB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147433" y="4273550"/>
              <a:ext cx="24518" cy="6351"/>
            </a:xfrm>
            <a:custGeom>
              <a:avLst/>
              <a:gdLst/>
              <a:ahLst/>
              <a:cxnLst/>
              <a:rect l="0" t="0" r="0" b="0"/>
              <a:pathLst>
                <a:path w="245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2749" y="6350"/>
                  </a:lnTo>
                  <a:lnTo>
                    <a:pt x="24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3194">
              <a:extLst>
                <a:ext uri="{FF2B5EF4-FFF2-40B4-BE49-F238E27FC236}">
                  <a16:creationId xmlns:a16="http://schemas.microsoft.com/office/drawing/2014/main" xmlns="" id="{E6D97D04-2491-476A-AB3C-D39882A65C9F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237544" y="4103060"/>
              <a:ext cx="118557" cy="248116"/>
            </a:xfrm>
            <a:custGeom>
              <a:avLst/>
              <a:gdLst/>
              <a:ahLst/>
              <a:cxnLst/>
              <a:rect l="0" t="0" r="0" b="0"/>
              <a:pathLst>
                <a:path w="118557" h="248116">
                  <a:moveTo>
                    <a:pt x="118556" y="11740"/>
                  </a:moveTo>
                  <a:lnTo>
                    <a:pt x="118556" y="11740"/>
                  </a:lnTo>
                  <a:lnTo>
                    <a:pt x="115185" y="8369"/>
                  </a:lnTo>
                  <a:lnTo>
                    <a:pt x="111648" y="6714"/>
                  </a:lnTo>
                  <a:lnTo>
                    <a:pt x="85148" y="0"/>
                  </a:lnTo>
                  <a:lnTo>
                    <a:pt x="39722" y="7963"/>
                  </a:lnTo>
                  <a:lnTo>
                    <a:pt x="18057" y="17363"/>
                  </a:lnTo>
                  <a:lnTo>
                    <a:pt x="8508" y="25057"/>
                  </a:lnTo>
                  <a:lnTo>
                    <a:pt x="2618" y="33181"/>
                  </a:lnTo>
                  <a:lnTo>
                    <a:pt x="0" y="41495"/>
                  </a:lnTo>
                  <a:lnTo>
                    <a:pt x="2600" y="53657"/>
                  </a:lnTo>
                  <a:lnTo>
                    <a:pt x="26886" y="101116"/>
                  </a:lnTo>
                  <a:lnTo>
                    <a:pt x="34666" y="111590"/>
                  </a:lnTo>
                  <a:lnTo>
                    <a:pt x="35818" y="111468"/>
                  </a:lnTo>
                  <a:lnTo>
                    <a:pt x="42737" y="108083"/>
                  </a:lnTo>
                  <a:lnTo>
                    <a:pt x="44726" y="107719"/>
                  </a:lnTo>
                  <a:lnTo>
                    <a:pt x="57640" y="110577"/>
                  </a:lnTo>
                  <a:lnTo>
                    <a:pt x="74871" y="122634"/>
                  </a:lnTo>
                  <a:lnTo>
                    <a:pt x="90012" y="142983"/>
                  </a:lnTo>
                  <a:lnTo>
                    <a:pt x="105163" y="183470"/>
                  </a:lnTo>
                  <a:lnTo>
                    <a:pt x="108370" y="199542"/>
                  </a:lnTo>
                  <a:lnTo>
                    <a:pt x="107444" y="213741"/>
                  </a:lnTo>
                  <a:lnTo>
                    <a:pt x="99584" y="233635"/>
                  </a:lnTo>
                  <a:lnTo>
                    <a:pt x="88487" y="242769"/>
                  </a:lnTo>
                  <a:lnTo>
                    <a:pt x="81577" y="246192"/>
                  </a:lnTo>
                  <a:lnTo>
                    <a:pt x="66373" y="248115"/>
                  </a:lnTo>
                  <a:lnTo>
                    <a:pt x="40358" y="246971"/>
                  </a:lnTo>
                  <a:lnTo>
                    <a:pt x="30649" y="243052"/>
                  </a:lnTo>
                  <a:lnTo>
                    <a:pt x="16956" y="233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8" name="SMARTInkShape-Group651">
            <a:extLst>
              <a:ext uri="{FF2B5EF4-FFF2-40B4-BE49-F238E27FC236}">
                <a16:creationId xmlns:a16="http://schemas.microsoft.com/office/drawing/2014/main" xmlns="" id="{CEBC5EC4-39F6-437D-AB0A-EE28A0B155F6}"/>
              </a:ext>
            </a:extLst>
          </p:cNvPr>
          <p:cNvGrpSpPr/>
          <p:nvPr/>
        </p:nvGrpSpPr>
        <p:grpSpPr>
          <a:xfrm>
            <a:off x="5340350" y="4176271"/>
            <a:ext cx="319776" cy="191750"/>
            <a:chOff x="5340350" y="4176271"/>
            <a:chExt cx="319776" cy="191750"/>
          </a:xfrm>
        </p:grpSpPr>
        <p:sp>
          <p:nvSpPr>
            <p:cNvPr id="746" name="SMARTInkShape-3195">
              <a:extLst>
                <a:ext uri="{FF2B5EF4-FFF2-40B4-BE49-F238E27FC236}">
                  <a16:creationId xmlns:a16="http://schemas.microsoft.com/office/drawing/2014/main" xmlns="" id="{F16D7727-FD13-4AFA-9CFA-28272497C5E1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5340350" y="4188768"/>
              <a:ext cx="139701" cy="179253"/>
            </a:xfrm>
            <a:custGeom>
              <a:avLst/>
              <a:gdLst/>
              <a:ahLst/>
              <a:cxnLst/>
              <a:rect l="0" t="0" r="0" b="0"/>
              <a:pathLst>
                <a:path w="139701" h="179253">
                  <a:moveTo>
                    <a:pt x="0" y="33982"/>
                  </a:moveTo>
                  <a:lnTo>
                    <a:pt x="0" y="33982"/>
                  </a:lnTo>
                  <a:lnTo>
                    <a:pt x="11556" y="12967"/>
                  </a:lnTo>
                  <a:lnTo>
                    <a:pt x="12643" y="12916"/>
                  </a:lnTo>
                  <a:lnTo>
                    <a:pt x="15732" y="16623"/>
                  </a:lnTo>
                  <a:lnTo>
                    <a:pt x="32192" y="47826"/>
                  </a:lnTo>
                  <a:lnTo>
                    <a:pt x="42621" y="88962"/>
                  </a:lnTo>
                  <a:lnTo>
                    <a:pt x="57784" y="127883"/>
                  </a:lnTo>
                  <a:lnTo>
                    <a:pt x="80238" y="173696"/>
                  </a:lnTo>
                  <a:lnTo>
                    <a:pt x="85050" y="178862"/>
                  </a:lnTo>
                  <a:lnTo>
                    <a:pt x="86333" y="179252"/>
                  </a:lnTo>
                  <a:lnTo>
                    <a:pt x="89641" y="174041"/>
                  </a:lnTo>
                  <a:lnTo>
                    <a:pt x="91511" y="169688"/>
                  </a:lnTo>
                  <a:lnTo>
                    <a:pt x="94142" y="136594"/>
                  </a:lnTo>
                  <a:lnTo>
                    <a:pt x="94758" y="104987"/>
                  </a:lnTo>
                  <a:lnTo>
                    <a:pt x="96443" y="71891"/>
                  </a:lnTo>
                  <a:lnTo>
                    <a:pt x="103913" y="31573"/>
                  </a:lnTo>
                  <a:lnTo>
                    <a:pt x="108165" y="7398"/>
                  </a:lnTo>
                  <a:lnTo>
                    <a:pt x="110915" y="3559"/>
                  </a:lnTo>
                  <a:lnTo>
                    <a:pt x="114160" y="1000"/>
                  </a:lnTo>
                  <a:lnTo>
                    <a:pt x="117030" y="0"/>
                  </a:lnTo>
                  <a:lnTo>
                    <a:pt x="119647" y="38"/>
                  </a:lnTo>
                  <a:lnTo>
                    <a:pt x="122098" y="769"/>
                  </a:lnTo>
                  <a:lnTo>
                    <a:pt x="139700" y="21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3196">
              <a:extLst>
                <a:ext uri="{FF2B5EF4-FFF2-40B4-BE49-F238E27FC236}">
                  <a16:creationId xmlns:a16="http://schemas.microsoft.com/office/drawing/2014/main" xmlns="" id="{DCB7C82D-6F22-46B3-BD80-EEACACD4FCFE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5568950" y="4176271"/>
              <a:ext cx="91176" cy="170991"/>
            </a:xfrm>
            <a:custGeom>
              <a:avLst/>
              <a:gdLst/>
              <a:ahLst/>
              <a:cxnLst/>
              <a:rect l="0" t="0" r="0" b="0"/>
              <a:pathLst>
                <a:path w="91176" h="170991">
                  <a:moveTo>
                    <a:pt x="38100" y="40129"/>
                  </a:moveTo>
                  <a:lnTo>
                    <a:pt x="38100" y="40129"/>
                  </a:lnTo>
                  <a:lnTo>
                    <a:pt x="38805" y="29990"/>
                  </a:lnTo>
                  <a:lnTo>
                    <a:pt x="43567" y="10275"/>
                  </a:lnTo>
                  <a:lnTo>
                    <a:pt x="44189" y="1102"/>
                  </a:lnTo>
                  <a:lnTo>
                    <a:pt x="42159" y="0"/>
                  </a:lnTo>
                  <a:lnTo>
                    <a:pt x="34260" y="657"/>
                  </a:lnTo>
                  <a:lnTo>
                    <a:pt x="17912" y="11735"/>
                  </a:lnTo>
                  <a:lnTo>
                    <a:pt x="6405" y="28423"/>
                  </a:lnTo>
                  <a:lnTo>
                    <a:pt x="4728" y="40570"/>
                  </a:lnTo>
                  <a:lnTo>
                    <a:pt x="5269" y="46774"/>
                  </a:lnTo>
                  <a:lnTo>
                    <a:pt x="16143" y="68987"/>
                  </a:lnTo>
                  <a:lnTo>
                    <a:pt x="59941" y="109726"/>
                  </a:lnTo>
                  <a:lnTo>
                    <a:pt x="86080" y="134623"/>
                  </a:lnTo>
                  <a:lnTo>
                    <a:pt x="91175" y="144685"/>
                  </a:lnTo>
                  <a:lnTo>
                    <a:pt x="90417" y="149344"/>
                  </a:lnTo>
                  <a:lnTo>
                    <a:pt x="83930" y="158284"/>
                  </a:lnTo>
                  <a:lnTo>
                    <a:pt x="70227" y="165079"/>
                  </a:lnTo>
                  <a:lnTo>
                    <a:pt x="40799" y="170990"/>
                  </a:lnTo>
                  <a:lnTo>
                    <a:pt x="14675" y="170860"/>
                  </a:lnTo>
                  <a:lnTo>
                    <a:pt x="0" y="167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7" name="SMARTInkShape-Group652">
            <a:extLst>
              <a:ext uri="{FF2B5EF4-FFF2-40B4-BE49-F238E27FC236}">
                <a16:creationId xmlns:a16="http://schemas.microsoft.com/office/drawing/2014/main" xmlns="" id="{4D662BD5-6D7B-4EFA-ACEB-8FEB378F627D}"/>
              </a:ext>
            </a:extLst>
          </p:cNvPr>
          <p:cNvGrpSpPr/>
          <p:nvPr/>
        </p:nvGrpSpPr>
        <p:grpSpPr>
          <a:xfrm>
            <a:off x="6344077" y="4064000"/>
            <a:ext cx="1161624" cy="398222"/>
            <a:chOff x="6344077" y="4064000"/>
            <a:chExt cx="1161624" cy="398222"/>
          </a:xfrm>
        </p:grpSpPr>
        <p:sp>
          <p:nvSpPr>
            <p:cNvPr id="749" name="SMARTInkShape-3197">
              <a:extLst>
                <a:ext uri="{FF2B5EF4-FFF2-40B4-BE49-F238E27FC236}">
                  <a16:creationId xmlns:a16="http://schemas.microsoft.com/office/drawing/2014/main" xmlns="" id="{A0CC258A-9555-4769-89B4-339B16ACF830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7219950" y="42354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5645" y="579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3198">
              <a:extLst>
                <a:ext uri="{FF2B5EF4-FFF2-40B4-BE49-F238E27FC236}">
                  <a16:creationId xmlns:a16="http://schemas.microsoft.com/office/drawing/2014/main" xmlns="" id="{1F2D21B3-543B-4E6F-9578-F7B0442C197A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7033380" y="4133435"/>
              <a:ext cx="88065" cy="176639"/>
            </a:xfrm>
            <a:custGeom>
              <a:avLst/>
              <a:gdLst/>
              <a:ahLst/>
              <a:cxnLst/>
              <a:rect l="0" t="0" r="0" b="0"/>
              <a:pathLst>
                <a:path w="88065" h="176639">
                  <a:moveTo>
                    <a:pt x="72270" y="19465"/>
                  </a:moveTo>
                  <a:lnTo>
                    <a:pt x="72270" y="19465"/>
                  </a:lnTo>
                  <a:lnTo>
                    <a:pt x="60092" y="7288"/>
                  </a:lnTo>
                  <a:lnTo>
                    <a:pt x="29730" y="52277"/>
                  </a:lnTo>
                  <a:lnTo>
                    <a:pt x="9337" y="93000"/>
                  </a:lnTo>
                  <a:lnTo>
                    <a:pt x="0" y="132976"/>
                  </a:lnTo>
                  <a:lnTo>
                    <a:pt x="1579" y="153170"/>
                  </a:lnTo>
                  <a:lnTo>
                    <a:pt x="6986" y="167789"/>
                  </a:lnTo>
                  <a:lnTo>
                    <a:pt x="14092" y="176638"/>
                  </a:lnTo>
                  <a:lnTo>
                    <a:pt x="20079" y="176458"/>
                  </a:lnTo>
                  <a:lnTo>
                    <a:pt x="36139" y="168733"/>
                  </a:lnTo>
                  <a:lnTo>
                    <a:pt x="61643" y="141774"/>
                  </a:lnTo>
                  <a:lnTo>
                    <a:pt x="80333" y="100233"/>
                  </a:lnTo>
                  <a:lnTo>
                    <a:pt x="88064" y="55548"/>
                  </a:lnTo>
                  <a:lnTo>
                    <a:pt x="83613" y="21140"/>
                  </a:lnTo>
                  <a:lnTo>
                    <a:pt x="77077" y="7746"/>
                  </a:lnTo>
                  <a:lnTo>
                    <a:pt x="73357" y="3185"/>
                  </a:lnTo>
                  <a:lnTo>
                    <a:pt x="70172" y="850"/>
                  </a:lnTo>
                  <a:lnTo>
                    <a:pt x="67344" y="0"/>
                  </a:lnTo>
                  <a:lnTo>
                    <a:pt x="64753" y="138"/>
                  </a:lnTo>
                  <a:lnTo>
                    <a:pt x="63025" y="2347"/>
                  </a:lnTo>
                  <a:lnTo>
                    <a:pt x="59570" y="19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3199">
              <a:extLst>
                <a:ext uri="{FF2B5EF4-FFF2-40B4-BE49-F238E27FC236}">
                  <a16:creationId xmlns:a16="http://schemas.microsoft.com/office/drawing/2014/main" xmlns="" id="{927FACED-09D0-4CBF-B631-61D8A72F7D00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315200" y="4136400"/>
              <a:ext cx="76201" cy="213592"/>
            </a:xfrm>
            <a:custGeom>
              <a:avLst/>
              <a:gdLst/>
              <a:ahLst/>
              <a:cxnLst/>
              <a:rect l="0" t="0" r="0" b="0"/>
              <a:pathLst>
                <a:path w="76201" h="213592">
                  <a:moveTo>
                    <a:pt x="76200" y="29200"/>
                  </a:moveTo>
                  <a:lnTo>
                    <a:pt x="76200" y="29200"/>
                  </a:lnTo>
                  <a:lnTo>
                    <a:pt x="58524" y="6056"/>
                  </a:lnTo>
                  <a:lnTo>
                    <a:pt x="48588" y="1275"/>
                  </a:lnTo>
                  <a:lnTo>
                    <a:pt x="42976" y="0"/>
                  </a:lnTo>
                  <a:lnTo>
                    <a:pt x="31094" y="2346"/>
                  </a:lnTo>
                  <a:lnTo>
                    <a:pt x="24963" y="4946"/>
                  </a:lnTo>
                  <a:lnTo>
                    <a:pt x="14387" y="15364"/>
                  </a:lnTo>
                  <a:lnTo>
                    <a:pt x="9591" y="22093"/>
                  </a:lnTo>
                  <a:lnTo>
                    <a:pt x="6144" y="38977"/>
                  </a:lnTo>
                  <a:lnTo>
                    <a:pt x="10051" y="70197"/>
                  </a:lnTo>
                  <a:lnTo>
                    <a:pt x="20643" y="115301"/>
                  </a:lnTo>
                  <a:lnTo>
                    <a:pt x="33894" y="153818"/>
                  </a:lnTo>
                  <a:lnTo>
                    <a:pt x="40302" y="182148"/>
                  </a:lnTo>
                  <a:lnTo>
                    <a:pt x="39550" y="195014"/>
                  </a:lnTo>
                  <a:lnTo>
                    <a:pt x="33100" y="205436"/>
                  </a:lnTo>
                  <a:lnTo>
                    <a:pt x="28416" y="210191"/>
                  </a:lnTo>
                  <a:lnTo>
                    <a:pt x="23883" y="212654"/>
                  </a:lnTo>
                  <a:lnTo>
                    <a:pt x="19450" y="213591"/>
                  </a:lnTo>
                  <a:lnTo>
                    <a:pt x="15083" y="213510"/>
                  </a:lnTo>
                  <a:lnTo>
                    <a:pt x="11467" y="210635"/>
                  </a:lnTo>
                  <a:lnTo>
                    <a:pt x="0" y="18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3200">
              <a:extLst>
                <a:ext uri="{FF2B5EF4-FFF2-40B4-BE49-F238E27FC236}">
                  <a16:creationId xmlns:a16="http://schemas.microsoft.com/office/drawing/2014/main" xmlns="" id="{B80F5597-3233-4D53-BCE0-44186A080904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6670191" y="4180409"/>
              <a:ext cx="232260" cy="16942"/>
            </a:xfrm>
            <a:custGeom>
              <a:avLst/>
              <a:gdLst/>
              <a:ahLst/>
              <a:cxnLst/>
              <a:rect l="0" t="0" r="0" b="0"/>
              <a:pathLst>
                <a:path w="232260" h="16942">
                  <a:moveTo>
                    <a:pt x="3659" y="16941"/>
                  </a:moveTo>
                  <a:lnTo>
                    <a:pt x="3659" y="16941"/>
                  </a:lnTo>
                  <a:lnTo>
                    <a:pt x="0" y="16941"/>
                  </a:lnTo>
                  <a:lnTo>
                    <a:pt x="1561" y="16941"/>
                  </a:lnTo>
                  <a:lnTo>
                    <a:pt x="37190" y="7507"/>
                  </a:lnTo>
                  <a:lnTo>
                    <a:pt x="73360" y="2636"/>
                  </a:lnTo>
                  <a:lnTo>
                    <a:pt x="117188" y="0"/>
                  </a:lnTo>
                  <a:lnTo>
                    <a:pt x="161360" y="239"/>
                  </a:lnTo>
                  <a:lnTo>
                    <a:pt x="197456" y="5049"/>
                  </a:lnTo>
                  <a:lnTo>
                    <a:pt x="232259" y="10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3201">
              <a:extLst>
                <a:ext uri="{FF2B5EF4-FFF2-40B4-BE49-F238E27FC236}">
                  <a16:creationId xmlns:a16="http://schemas.microsoft.com/office/drawing/2014/main" xmlns="" id="{7C28FAB4-D402-432D-93F5-147D5446B0F0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344077" y="4152509"/>
              <a:ext cx="119164" cy="309713"/>
            </a:xfrm>
            <a:custGeom>
              <a:avLst/>
              <a:gdLst/>
              <a:ahLst/>
              <a:cxnLst/>
              <a:rect l="0" t="0" r="0" b="0"/>
              <a:pathLst>
                <a:path w="119164" h="309713">
                  <a:moveTo>
                    <a:pt x="5923" y="63891"/>
                  </a:moveTo>
                  <a:lnTo>
                    <a:pt x="5923" y="63891"/>
                  </a:lnTo>
                  <a:lnTo>
                    <a:pt x="5923" y="106607"/>
                  </a:lnTo>
                  <a:lnTo>
                    <a:pt x="12664" y="148201"/>
                  </a:lnTo>
                  <a:lnTo>
                    <a:pt x="14093" y="181795"/>
                  </a:lnTo>
                  <a:lnTo>
                    <a:pt x="13082" y="216482"/>
                  </a:lnTo>
                  <a:lnTo>
                    <a:pt x="12513" y="262365"/>
                  </a:lnTo>
                  <a:lnTo>
                    <a:pt x="10439" y="302663"/>
                  </a:lnTo>
                  <a:lnTo>
                    <a:pt x="7930" y="309712"/>
                  </a:lnTo>
                  <a:lnTo>
                    <a:pt x="7261" y="309616"/>
                  </a:lnTo>
                  <a:lnTo>
                    <a:pt x="1735" y="277604"/>
                  </a:lnTo>
                  <a:lnTo>
                    <a:pt x="533" y="247774"/>
                  </a:lnTo>
                  <a:lnTo>
                    <a:pt x="0" y="207706"/>
                  </a:lnTo>
                  <a:lnTo>
                    <a:pt x="469" y="162381"/>
                  </a:lnTo>
                  <a:lnTo>
                    <a:pt x="3029" y="116366"/>
                  </a:lnTo>
                  <a:lnTo>
                    <a:pt x="10282" y="75690"/>
                  </a:lnTo>
                  <a:lnTo>
                    <a:pt x="24382" y="28581"/>
                  </a:lnTo>
                  <a:lnTo>
                    <a:pt x="28812" y="17068"/>
                  </a:lnTo>
                  <a:lnTo>
                    <a:pt x="34588" y="9392"/>
                  </a:lnTo>
                  <a:lnTo>
                    <a:pt x="48532" y="863"/>
                  </a:lnTo>
                  <a:lnTo>
                    <a:pt x="55497" y="0"/>
                  </a:lnTo>
                  <a:lnTo>
                    <a:pt x="68877" y="2804"/>
                  </a:lnTo>
                  <a:lnTo>
                    <a:pt x="91682" y="25801"/>
                  </a:lnTo>
                  <a:lnTo>
                    <a:pt x="112943" y="59425"/>
                  </a:lnTo>
                  <a:lnTo>
                    <a:pt x="118634" y="83778"/>
                  </a:lnTo>
                  <a:lnTo>
                    <a:pt x="119163" y="96199"/>
                  </a:lnTo>
                  <a:lnTo>
                    <a:pt x="115988" y="107302"/>
                  </a:lnTo>
                  <a:lnTo>
                    <a:pt x="103054" y="127164"/>
                  </a:lnTo>
                  <a:lnTo>
                    <a:pt x="87427" y="139755"/>
                  </a:lnTo>
                  <a:lnTo>
                    <a:pt x="79309" y="144100"/>
                  </a:lnTo>
                  <a:lnTo>
                    <a:pt x="60880" y="147047"/>
                  </a:lnTo>
                  <a:lnTo>
                    <a:pt x="36318" y="144739"/>
                  </a:lnTo>
                  <a:lnTo>
                    <a:pt x="18623" y="140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3202">
              <a:extLst>
                <a:ext uri="{FF2B5EF4-FFF2-40B4-BE49-F238E27FC236}">
                  <a16:creationId xmlns:a16="http://schemas.microsoft.com/office/drawing/2014/main" xmlns="" id="{DE7E0F1C-0E0D-4B2A-A96E-09C560433267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760155" y="4064000"/>
              <a:ext cx="135946" cy="304801"/>
            </a:xfrm>
            <a:custGeom>
              <a:avLst/>
              <a:gdLst/>
              <a:ahLst/>
              <a:cxnLst/>
              <a:rect l="0" t="0" r="0" b="0"/>
              <a:pathLst>
                <a:path w="135946" h="304801">
                  <a:moveTo>
                    <a:pt x="135945" y="0"/>
                  </a:moveTo>
                  <a:lnTo>
                    <a:pt x="135945" y="0"/>
                  </a:lnTo>
                  <a:lnTo>
                    <a:pt x="129203" y="0"/>
                  </a:lnTo>
                  <a:lnTo>
                    <a:pt x="122130" y="3763"/>
                  </a:lnTo>
                  <a:lnTo>
                    <a:pt x="118269" y="6742"/>
                  </a:lnTo>
                  <a:lnTo>
                    <a:pt x="99815" y="44057"/>
                  </a:lnTo>
                  <a:lnTo>
                    <a:pt x="83432" y="75319"/>
                  </a:lnTo>
                  <a:lnTo>
                    <a:pt x="66275" y="112263"/>
                  </a:lnTo>
                  <a:lnTo>
                    <a:pt x="48536" y="151494"/>
                  </a:lnTo>
                  <a:lnTo>
                    <a:pt x="28893" y="190097"/>
                  </a:lnTo>
                  <a:lnTo>
                    <a:pt x="14048" y="224658"/>
                  </a:lnTo>
                  <a:lnTo>
                    <a:pt x="1520" y="266237"/>
                  </a:lnTo>
                  <a:lnTo>
                    <a:pt x="0" y="284838"/>
                  </a:lnTo>
                  <a:lnTo>
                    <a:pt x="1570" y="290787"/>
                  </a:lnTo>
                  <a:lnTo>
                    <a:pt x="8945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3203">
              <a:extLst>
                <a:ext uri="{FF2B5EF4-FFF2-40B4-BE49-F238E27FC236}">
                  <a16:creationId xmlns:a16="http://schemas.microsoft.com/office/drawing/2014/main" xmlns="" id="{2B7F6B61-69DB-4643-AE80-4266C8E9E1EF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673850" y="4248150"/>
              <a:ext cx="228601" cy="38101"/>
            </a:xfrm>
            <a:custGeom>
              <a:avLst/>
              <a:gdLst/>
              <a:ahLst/>
              <a:cxnLst/>
              <a:rect l="0" t="0" r="0" b="0"/>
              <a:pathLst>
                <a:path w="228601" h="38101">
                  <a:moveTo>
                    <a:pt x="0" y="38100"/>
                  </a:moveTo>
                  <a:lnTo>
                    <a:pt x="0" y="38100"/>
                  </a:lnTo>
                  <a:lnTo>
                    <a:pt x="3370" y="34729"/>
                  </a:lnTo>
                  <a:lnTo>
                    <a:pt x="48020" y="25235"/>
                  </a:lnTo>
                  <a:lnTo>
                    <a:pt x="83432" y="21093"/>
                  </a:lnTo>
                  <a:lnTo>
                    <a:pt x="129743" y="16901"/>
                  </a:lnTo>
                  <a:lnTo>
                    <a:pt x="171493" y="10804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3204">
              <a:extLst>
                <a:ext uri="{FF2B5EF4-FFF2-40B4-BE49-F238E27FC236}">
                  <a16:creationId xmlns:a16="http://schemas.microsoft.com/office/drawing/2014/main" xmlns="" id="{57F79176-5CE6-461A-BDD3-467F7AEEC733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7321550" y="4121150"/>
              <a:ext cx="184151" cy="44451"/>
            </a:xfrm>
            <a:custGeom>
              <a:avLst/>
              <a:gdLst/>
              <a:ahLst/>
              <a:cxnLst/>
              <a:rect l="0" t="0" r="0" b="0"/>
              <a:pathLst>
                <a:path w="184151" h="44451">
                  <a:moveTo>
                    <a:pt x="0" y="44450"/>
                  </a:moveTo>
                  <a:lnTo>
                    <a:pt x="0" y="44450"/>
                  </a:lnTo>
                  <a:lnTo>
                    <a:pt x="7186" y="38675"/>
                  </a:lnTo>
                  <a:lnTo>
                    <a:pt x="27450" y="29255"/>
                  </a:lnTo>
                  <a:lnTo>
                    <a:pt x="62461" y="21682"/>
                  </a:lnTo>
                  <a:lnTo>
                    <a:pt x="97140" y="17162"/>
                  </a:lnTo>
                  <a:lnTo>
                    <a:pt x="132310" y="10919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8" name="SMARTInkShape-3205">
            <a:extLst>
              <a:ext uri="{FF2B5EF4-FFF2-40B4-BE49-F238E27FC236}">
                <a16:creationId xmlns:a16="http://schemas.microsoft.com/office/drawing/2014/main" xmlns="" id="{A8A0C94E-F1D1-490A-86C7-0E61C619D85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98900" y="2755900"/>
            <a:ext cx="1536670" cy="50540"/>
          </a:xfrm>
          <a:custGeom>
            <a:avLst/>
            <a:gdLst/>
            <a:ahLst/>
            <a:cxnLst/>
            <a:rect l="0" t="0" r="0" b="0"/>
            <a:pathLst>
              <a:path w="1536670" h="50540">
                <a:moveTo>
                  <a:pt x="0" y="44450"/>
                </a:moveTo>
                <a:lnTo>
                  <a:pt x="0" y="44450"/>
                </a:lnTo>
                <a:lnTo>
                  <a:pt x="45826" y="46331"/>
                </a:lnTo>
                <a:lnTo>
                  <a:pt x="88101" y="48814"/>
                </a:lnTo>
                <a:lnTo>
                  <a:pt x="115178" y="49476"/>
                </a:lnTo>
                <a:lnTo>
                  <a:pt x="144519" y="49917"/>
                </a:lnTo>
                <a:lnTo>
                  <a:pt x="179601" y="50211"/>
                </a:lnTo>
                <a:lnTo>
                  <a:pt x="218512" y="50408"/>
                </a:lnTo>
                <a:lnTo>
                  <a:pt x="259975" y="50539"/>
                </a:lnTo>
                <a:lnTo>
                  <a:pt x="310194" y="49920"/>
                </a:lnTo>
                <a:lnTo>
                  <a:pt x="366252" y="48802"/>
                </a:lnTo>
                <a:lnTo>
                  <a:pt x="426201" y="47352"/>
                </a:lnTo>
                <a:lnTo>
                  <a:pt x="490156" y="45679"/>
                </a:lnTo>
                <a:lnTo>
                  <a:pt x="556782" y="43858"/>
                </a:lnTo>
                <a:lnTo>
                  <a:pt x="625188" y="41939"/>
                </a:lnTo>
                <a:lnTo>
                  <a:pt x="694781" y="39953"/>
                </a:lnTo>
                <a:lnTo>
                  <a:pt x="765165" y="37924"/>
                </a:lnTo>
                <a:lnTo>
                  <a:pt x="836076" y="35866"/>
                </a:lnTo>
                <a:lnTo>
                  <a:pt x="907340" y="33788"/>
                </a:lnTo>
                <a:lnTo>
                  <a:pt x="978838" y="31698"/>
                </a:lnTo>
                <a:lnTo>
                  <a:pt x="1050492" y="29599"/>
                </a:lnTo>
                <a:lnTo>
                  <a:pt x="1116606" y="27494"/>
                </a:lnTo>
                <a:lnTo>
                  <a:pt x="1179026" y="25385"/>
                </a:lnTo>
                <a:lnTo>
                  <a:pt x="1238984" y="23273"/>
                </a:lnTo>
                <a:lnTo>
                  <a:pt x="1293067" y="21865"/>
                </a:lnTo>
                <a:lnTo>
                  <a:pt x="1343234" y="20927"/>
                </a:lnTo>
                <a:lnTo>
                  <a:pt x="1390789" y="20301"/>
                </a:lnTo>
                <a:lnTo>
                  <a:pt x="1429548" y="19884"/>
                </a:lnTo>
                <a:lnTo>
                  <a:pt x="1462444" y="19606"/>
                </a:lnTo>
                <a:lnTo>
                  <a:pt x="1491430" y="19421"/>
                </a:lnTo>
                <a:lnTo>
                  <a:pt x="1535594" y="15789"/>
                </a:lnTo>
                <a:lnTo>
                  <a:pt x="1536669" y="14054"/>
                </a:lnTo>
                <a:lnTo>
                  <a:pt x="1522811" y="10244"/>
                </a:lnTo>
                <a:lnTo>
                  <a:pt x="1475258" y="8081"/>
                </a:lnTo>
                <a:lnTo>
                  <a:pt x="1442822" y="7504"/>
                </a:lnTo>
                <a:lnTo>
                  <a:pt x="1400737" y="7119"/>
                </a:lnTo>
                <a:lnTo>
                  <a:pt x="1352219" y="6863"/>
                </a:lnTo>
                <a:lnTo>
                  <a:pt x="1299413" y="6692"/>
                </a:lnTo>
                <a:lnTo>
                  <a:pt x="1240219" y="7283"/>
                </a:lnTo>
                <a:lnTo>
                  <a:pt x="1176768" y="8384"/>
                </a:lnTo>
                <a:lnTo>
                  <a:pt x="1110479" y="9822"/>
                </a:lnTo>
                <a:lnTo>
                  <a:pt x="1042297" y="11487"/>
                </a:lnTo>
                <a:lnTo>
                  <a:pt x="972854" y="13302"/>
                </a:lnTo>
                <a:lnTo>
                  <a:pt x="902569" y="15218"/>
                </a:lnTo>
                <a:lnTo>
                  <a:pt x="835958" y="18612"/>
                </a:lnTo>
                <a:lnTo>
                  <a:pt x="771794" y="22992"/>
                </a:lnTo>
                <a:lnTo>
                  <a:pt x="709263" y="28028"/>
                </a:lnTo>
                <a:lnTo>
                  <a:pt x="655580" y="32091"/>
                </a:lnTo>
                <a:lnTo>
                  <a:pt x="607798" y="35505"/>
                </a:lnTo>
                <a:lnTo>
                  <a:pt x="563949" y="38487"/>
                </a:lnTo>
                <a:lnTo>
                  <a:pt x="530482" y="41180"/>
                </a:lnTo>
                <a:lnTo>
                  <a:pt x="503937" y="43681"/>
                </a:lnTo>
                <a:lnTo>
                  <a:pt x="467050" y="46809"/>
                </a:lnTo>
                <a:lnTo>
                  <a:pt x="468001" y="46023"/>
                </a:lnTo>
                <a:lnTo>
                  <a:pt x="502922" y="43268"/>
                </a:lnTo>
                <a:lnTo>
                  <a:pt x="530015" y="41545"/>
                </a:lnTo>
                <a:lnTo>
                  <a:pt x="569244" y="37574"/>
                </a:lnTo>
                <a:lnTo>
                  <a:pt x="616562" y="32105"/>
                </a:lnTo>
                <a:lnTo>
                  <a:pt x="669275" y="25637"/>
                </a:lnTo>
                <a:lnTo>
                  <a:pt x="734050" y="19914"/>
                </a:lnTo>
                <a:lnTo>
                  <a:pt x="806866" y="14687"/>
                </a:lnTo>
                <a:lnTo>
                  <a:pt x="885044" y="9791"/>
                </a:lnTo>
                <a:lnTo>
                  <a:pt x="964679" y="6527"/>
                </a:lnTo>
                <a:lnTo>
                  <a:pt x="1045287" y="4351"/>
                </a:lnTo>
                <a:lnTo>
                  <a:pt x="1126541" y="2901"/>
                </a:lnTo>
                <a:lnTo>
                  <a:pt x="1180710" y="1934"/>
                </a:lnTo>
                <a:lnTo>
                  <a:pt x="12890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4" name="SMARTInkShape-Group654">
            <a:extLst>
              <a:ext uri="{FF2B5EF4-FFF2-40B4-BE49-F238E27FC236}">
                <a16:creationId xmlns:a16="http://schemas.microsoft.com/office/drawing/2014/main" xmlns="" id="{FC02FD7F-B57A-4BE6-BF6A-10A7A18DE0CD}"/>
              </a:ext>
            </a:extLst>
          </p:cNvPr>
          <p:cNvGrpSpPr/>
          <p:nvPr/>
        </p:nvGrpSpPr>
        <p:grpSpPr>
          <a:xfrm>
            <a:off x="8369300" y="2539860"/>
            <a:ext cx="692151" cy="482741"/>
            <a:chOff x="8369300" y="2539860"/>
            <a:chExt cx="692151" cy="482741"/>
          </a:xfrm>
        </p:grpSpPr>
        <p:sp>
          <p:nvSpPr>
            <p:cNvPr id="759" name="SMARTInkShape-3206">
              <a:extLst>
                <a:ext uri="{FF2B5EF4-FFF2-40B4-BE49-F238E27FC236}">
                  <a16:creationId xmlns:a16="http://schemas.microsoft.com/office/drawing/2014/main" xmlns="" id="{09137F8A-6D8F-4F24-AF49-D871F9A92CC6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8807450" y="283210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44457" y="7630"/>
                  </a:lnTo>
                  <a:lnTo>
                    <a:pt x="82238" y="257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3207">
              <a:extLst>
                <a:ext uri="{FF2B5EF4-FFF2-40B4-BE49-F238E27FC236}">
                  <a16:creationId xmlns:a16="http://schemas.microsoft.com/office/drawing/2014/main" xmlns="" id="{8E194F91-FC11-4D5E-B10D-B1843D1854B7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8369300" y="2539860"/>
              <a:ext cx="368301" cy="76341"/>
            </a:xfrm>
            <a:custGeom>
              <a:avLst/>
              <a:gdLst/>
              <a:ahLst/>
              <a:cxnLst/>
              <a:rect l="0" t="0" r="0" b="0"/>
              <a:pathLst>
                <a:path w="368301" h="76341">
                  <a:moveTo>
                    <a:pt x="0" y="76340"/>
                  </a:moveTo>
                  <a:lnTo>
                    <a:pt x="0" y="76340"/>
                  </a:lnTo>
                  <a:lnTo>
                    <a:pt x="0" y="69598"/>
                  </a:lnTo>
                  <a:lnTo>
                    <a:pt x="1411" y="66906"/>
                  </a:lnTo>
                  <a:lnTo>
                    <a:pt x="6742" y="62034"/>
                  </a:lnTo>
                  <a:lnTo>
                    <a:pt x="51243" y="47383"/>
                  </a:lnTo>
                  <a:lnTo>
                    <a:pt x="94272" y="36659"/>
                  </a:lnTo>
                  <a:lnTo>
                    <a:pt x="119292" y="30836"/>
                  </a:lnTo>
                  <a:lnTo>
                    <a:pt x="145850" y="24838"/>
                  </a:lnTo>
                  <a:lnTo>
                    <a:pt x="173434" y="18722"/>
                  </a:lnTo>
                  <a:lnTo>
                    <a:pt x="200289" y="13233"/>
                  </a:lnTo>
                  <a:lnTo>
                    <a:pt x="226659" y="8163"/>
                  </a:lnTo>
                  <a:lnTo>
                    <a:pt x="252706" y="3372"/>
                  </a:lnTo>
                  <a:lnTo>
                    <a:pt x="277126" y="884"/>
                  </a:lnTo>
                  <a:lnTo>
                    <a:pt x="323074" y="0"/>
                  </a:lnTo>
                  <a:lnTo>
                    <a:pt x="368300" y="1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3208">
              <a:extLst>
                <a:ext uri="{FF2B5EF4-FFF2-40B4-BE49-F238E27FC236}">
                  <a16:creationId xmlns:a16="http://schemas.microsoft.com/office/drawing/2014/main" xmlns="" id="{1166AB05-BF48-4BE9-819F-C4B147895D36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8420100" y="2676329"/>
              <a:ext cx="228601" cy="346272"/>
            </a:xfrm>
            <a:custGeom>
              <a:avLst/>
              <a:gdLst/>
              <a:ahLst/>
              <a:cxnLst/>
              <a:rect l="0" t="0" r="0" b="0"/>
              <a:pathLst>
                <a:path w="228601" h="346272">
                  <a:moveTo>
                    <a:pt x="228600" y="3371"/>
                  </a:moveTo>
                  <a:lnTo>
                    <a:pt x="228600" y="3371"/>
                  </a:lnTo>
                  <a:lnTo>
                    <a:pt x="225229" y="0"/>
                  </a:lnTo>
                  <a:lnTo>
                    <a:pt x="222119" y="418"/>
                  </a:lnTo>
                  <a:lnTo>
                    <a:pt x="213020" y="4646"/>
                  </a:lnTo>
                  <a:lnTo>
                    <a:pt x="182745" y="41252"/>
                  </a:lnTo>
                  <a:lnTo>
                    <a:pt x="158595" y="72418"/>
                  </a:lnTo>
                  <a:lnTo>
                    <a:pt x="131399" y="111199"/>
                  </a:lnTo>
                  <a:lnTo>
                    <a:pt x="102850" y="154306"/>
                  </a:lnTo>
                  <a:lnTo>
                    <a:pt x="73697" y="199335"/>
                  </a:lnTo>
                  <a:lnTo>
                    <a:pt x="48041" y="239573"/>
                  </a:lnTo>
                  <a:lnTo>
                    <a:pt x="26996" y="274861"/>
                  </a:lnTo>
                  <a:lnTo>
                    <a:pt x="8627" y="315705"/>
                  </a:lnTo>
                  <a:lnTo>
                    <a:pt x="0" y="3462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3209">
              <a:extLst>
                <a:ext uri="{FF2B5EF4-FFF2-40B4-BE49-F238E27FC236}">
                  <a16:creationId xmlns:a16="http://schemas.microsoft.com/office/drawing/2014/main" xmlns="" id="{38361B75-3DE8-448D-A7A3-0912ED006581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8416441" y="2668144"/>
              <a:ext cx="181460" cy="278887"/>
            </a:xfrm>
            <a:custGeom>
              <a:avLst/>
              <a:gdLst/>
              <a:ahLst/>
              <a:cxnLst/>
              <a:rect l="0" t="0" r="0" b="0"/>
              <a:pathLst>
                <a:path w="181460" h="278887">
                  <a:moveTo>
                    <a:pt x="3659" y="11556"/>
                  </a:moveTo>
                  <a:lnTo>
                    <a:pt x="3659" y="11556"/>
                  </a:lnTo>
                  <a:lnTo>
                    <a:pt x="288" y="8185"/>
                  </a:lnTo>
                  <a:lnTo>
                    <a:pt x="0" y="6486"/>
                  </a:lnTo>
                  <a:lnTo>
                    <a:pt x="514" y="4649"/>
                  </a:lnTo>
                  <a:lnTo>
                    <a:pt x="3037" y="0"/>
                  </a:lnTo>
                  <a:lnTo>
                    <a:pt x="10217" y="2566"/>
                  </a:lnTo>
                  <a:lnTo>
                    <a:pt x="24652" y="17907"/>
                  </a:lnTo>
                  <a:lnTo>
                    <a:pt x="49198" y="59926"/>
                  </a:lnTo>
                  <a:lnTo>
                    <a:pt x="73048" y="105694"/>
                  </a:lnTo>
                  <a:lnTo>
                    <a:pt x="92119" y="140884"/>
                  </a:lnTo>
                  <a:lnTo>
                    <a:pt x="112353" y="173928"/>
                  </a:lnTo>
                  <a:lnTo>
                    <a:pt x="139816" y="216535"/>
                  </a:lnTo>
                  <a:lnTo>
                    <a:pt x="164688" y="259165"/>
                  </a:lnTo>
                  <a:lnTo>
                    <a:pt x="173756" y="278144"/>
                  </a:lnTo>
                  <a:lnTo>
                    <a:pt x="175619" y="278886"/>
                  </a:lnTo>
                  <a:lnTo>
                    <a:pt x="181459" y="2782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3210">
              <a:extLst>
                <a:ext uri="{FF2B5EF4-FFF2-40B4-BE49-F238E27FC236}">
                  <a16:creationId xmlns:a16="http://schemas.microsoft.com/office/drawing/2014/main" xmlns="" id="{373B2867-141C-4C15-A23B-8AF37B4DEFDB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803791" y="2895600"/>
              <a:ext cx="257660" cy="31751"/>
            </a:xfrm>
            <a:custGeom>
              <a:avLst/>
              <a:gdLst/>
              <a:ahLst/>
              <a:cxnLst/>
              <a:rect l="0" t="0" r="0" b="0"/>
              <a:pathLst>
                <a:path w="257660" h="31751">
                  <a:moveTo>
                    <a:pt x="3659" y="31750"/>
                  </a:moveTo>
                  <a:lnTo>
                    <a:pt x="3659" y="31750"/>
                  </a:lnTo>
                  <a:lnTo>
                    <a:pt x="0" y="31750"/>
                  </a:lnTo>
                  <a:lnTo>
                    <a:pt x="36484" y="30339"/>
                  </a:lnTo>
                  <a:lnTo>
                    <a:pt x="69989" y="25008"/>
                  </a:lnTo>
                  <a:lnTo>
                    <a:pt x="114043" y="17935"/>
                  </a:lnTo>
                  <a:lnTo>
                    <a:pt x="138631" y="14073"/>
                  </a:lnTo>
                  <a:lnTo>
                    <a:pt x="162785" y="10793"/>
                  </a:lnTo>
                  <a:lnTo>
                    <a:pt x="210319" y="5267"/>
                  </a:lnTo>
                  <a:lnTo>
                    <a:pt x="2576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2" name="SMARTInkShape-Group655">
            <a:extLst>
              <a:ext uri="{FF2B5EF4-FFF2-40B4-BE49-F238E27FC236}">
                <a16:creationId xmlns:a16="http://schemas.microsoft.com/office/drawing/2014/main" xmlns="" id="{89D339AC-C80E-4ECC-9329-D8FA84FE16E5}"/>
              </a:ext>
            </a:extLst>
          </p:cNvPr>
          <p:cNvGrpSpPr/>
          <p:nvPr/>
        </p:nvGrpSpPr>
        <p:grpSpPr>
          <a:xfrm>
            <a:off x="9495339" y="2522617"/>
            <a:ext cx="695604" cy="694563"/>
            <a:chOff x="9495339" y="2522617"/>
            <a:chExt cx="695604" cy="694563"/>
          </a:xfrm>
        </p:grpSpPr>
        <p:sp>
          <p:nvSpPr>
            <p:cNvPr id="765" name="SMARTInkShape-3211">
              <a:extLst>
                <a:ext uri="{FF2B5EF4-FFF2-40B4-BE49-F238E27FC236}">
                  <a16:creationId xmlns:a16="http://schemas.microsoft.com/office/drawing/2014/main" xmlns="" id="{3197F995-FF0E-4F1D-8263-83C5FB4793E9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9495339" y="2527746"/>
              <a:ext cx="239212" cy="245439"/>
            </a:xfrm>
            <a:custGeom>
              <a:avLst/>
              <a:gdLst/>
              <a:ahLst/>
              <a:cxnLst/>
              <a:rect l="0" t="0" r="0" b="0"/>
              <a:pathLst>
                <a:path w="239212" h="245439">
                  <a:moveTo>
                    <a:pt x="169361" y="31304"/>
                  </a:moveTo>
                  <a:lnTo>
                    <a:pt x="169361" y="31304"/>
                  </a:lnTo>
                  <a:lnTo>
                    <a:pt x="169361" y="27933"/>
                  </a:lnTo>
                  <a:lnTo>
                    <a:pt x="175006" y="24396"/>
                  </a:lnTo>
                  <a:lnTo>
                    <a:pt x="183863" y="19767"/>
                  </a:lnTo>
                  <a:lnTo>
                    <a:pt x="211289" y="1060"/>
                  </a:lnTo>
                  <a:lnTo>
                    <a:pt x="211424" y="558"/>
                  </a:lnTo>
                  <a:lnTo>
                    <a:pt x="210807" y="224"/>
                  </a:lnTo>
                  <a:lnTo>
                    <a:pt x="209691" y="0"/>
                  </a:lnTo>
                  <a:lnTo>
                    <a:pt x="198008" y="3057"/>
                  </a:lnTo>
                  <a:lnTo>
                    <a:pt x="158478" y="24914"/>
                  </a:lnTo>
                  <a:lnTo>
                    <a:pt x="113847" y="44698"/>
                  </a:lnTo>
                  <a:lnTo>
                    <a:pt x="66285" y="66709"/>
                  </a:lnTo>
                  <a:lnTo>
                    <a:pt x="26873" y="82795"/>
                  </a:lnTo>
                  <a:lnTo>
                    <a:pt x="3670" y="95792"/>
                  </a:lnTo>
                  <a:lnTo>
                    <a:pt x="1045" y="98991"/>
                  </a:lnTo>
                  <a:lnTo>
                    <a:pt x="0" y="101829"/>
                  </a:lnTo>
                  <a:lnTo>
                    <a:pt x="2831" y="104426"/>
                  </a:lnTo>
                  <a:lnTo>
                    <a:pt x="15384" y="109193"/>
                  </a:lnTo>
                  <a:lnTo>
                    <a:pt x="52398" y="112473"/>
                  </a:lnTo>
                  <a:lnTo>
                    <a:pt x="95743" y="116816"/>
                  </a:lnTo>
                  <a:lnTo>
                    <a:pt x="140970" y="124604"/>
                  </a:lnTo>
                  <a:lnTo>
                    <a:pt x="149687" y="128745"/>
                  </a:lnTo>
                  <a:lnTo>
                    <a:pt x="149191" y="132953"/>
                  </a:lnTo>
                  <a:lnTo>
                    <a:pt x="141111" y="145156"/>
                  </a:lnTo>
                  <a:lnTo>
                    <a:pt x="102082" y="175985"/>
                  </a:lnTo>
                  <a:lnTo>
                    <a:pt x="63193" y="200153"/>
                  </a:lnTo>
                  <a:lnTo>
                    <a:pt x="17004" y="230790"/>
                  </a:lnTo>
                  <a:lnTo>
                    <a:pt x="13461" y="234850"/>
                  </a:lnTo>
                  <a:lnTo>
                    <a:pt x="11806" y="238263"/>
                  </a:lnTo>
                  <a:lnTo>
                    <a:pt x="11407" y="241243"/>
                  </a:lnTo>
                  <a:lnTo>
                    <a:pt x="13964" y="243230"/>
                  </a:lnTo>
                  <a:lnTo>
                    <a:pt x="24330" y="245438"/>
                  </a:lnTo>
                  <a:lnTo>
                    <a:pt x="69897" y="241080"/>
                  </a:lnTo>
                  <a:lnTo>
                    <a:pt x="116920" y="231906"/>
                  </a:lnTo>
                  <a:lnTo>
                    <a:pt x="152404" y="226764"/>
                  </a:lnTo>
                  <a:lnTo>
                    <a:pt x="187460" y="222127"/>
                  </a:lnTo>
                  <a:lnTo>
                    <a:pt x="239211" y="2154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3212">
              <a:extLst>
                <a:ext uri="{FF2B5EF4-FFF2-40B4-BE49-F238E27FC236}">
                  <a16:creationId xmlns:a16="http://schemas.microsoft.com/office/drawing/2014/main" xmlns="" id="{7AFABBF1-93CB-4DF5-8A7F-37256A02B68D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9861550" y="2528444"/>
              <a:ext cx="177801" cy="233807"/>
            </a:xfrm>
            <a:custGeom>
              <a:avLst/>
              <a:gdLst/>
              <a:ahLst/>
              <a:cxnLst/>
              <a:rect l="0" t="0" r="0" b="0"/>
              <a:pathLst>
                <a:path w="177801" h="233807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33904" y="37897"/>
                  </a:lnTo>
                  <a:lnTo>
                    <a:pt x="62570" y="72277"/>
                  </a:lnTo>
                  <a:lnTo>
                    <a:pt x="99600" y="116879"/>
                  </a:lnTo>
                  <a:lnTo>
                    <a:pt x="129387" y="160277"/>
                  </a:lnTo>
                  <a:lnTo>
                    <a:pt x="160972" y="203498"/>
                  </a:lnTo>
                  <a:lnTo>
                    <a:pt x="172814" y="224121"/>
                  </a:lnTo>
                  <a:lnTo>
                    <a:pt x="175584" y="232324"/>
                  </a:lnTo>
                  <a:lnTo>
                    <a:pt x="176323" y="233523"/>
                  </a:lnTo>
                  <a:lnTo>
                    <a:pt x="177800" y="2338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3213">
              <a:extLst>
                <a:ext uri="{FF2B5EF4-FFF2-40B4-BE49-F238E27FC236}">
                  <a16:creationId xmlns:a16="http://schemas.microsoft.com/office/drawing/2014/main" xmlns="" id="{C8B65D00-23EC-408A-BA95-52AD69458C7E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9896939" y="2522617"/>
              <a:ext cx="180512" cy="265034"/>
            </a:xfrm>
            <a:custGeom>
              <a:avLst/>
              <a:gdLst/>
              <a:ahLst/>
              <a:cxnLst/>
              <a:rect l="0" t="0" r="0" b="0"/>
              <a:pathLst>
                <a:path w="180512" h="265034">
                  <a:moveTo>
                    <a:pt x="180511" y="23733"/>
                  </a:moveTo>
                  <a:lnTo>
                    <a:pt x="180511" y="23733"/>
                  </a:lnTo>
                  <a:lnTo>
                    <a:pt x="180511" y="3960"/>
                  </a:lnTo>
                  <a:lnTo>
                    <a:pt x="179806" y="2084"/>
                  </a:lnTo>
                  <a:lnTo>
                    <a:pt x="178630" y="834"/>
                  </a:lnTo>
                  <a:lnTo>
                    <a:pt x="177140" y="0"/>
                  </a:lnTo>
                  <a:lnTo>
                    <a:pt x="174735" y="1561"/>
                  </a:lnTo>
                  <a:lnTo>
                    <a:pt x="146191" y="43179"/>
                  </a:lnTo>
                  <a:lnTo>
                    <a:pt x="118523" y="86959"/>
                  </a:lnTo>
                  <a:lnTo>
                    <a:pt x="95810" y="121683"/>
                  </a:lnTo>
                  <a:lnTo>
                    <a:pt x="73487" y="154520"/>
                  </a:lnTo>
                  <a:lnTo>
                    <a:pt x="41085" y="198892"/>
                  </a:lnTo>
                  <a:lnTo>
                    <a:pt x="8645" y="241699"/>
                  </a:lnTo>
                  <a:lnTo>
                    <a:pt x="0" y="257021"/>
                  </a:lnTo>
                  <a:lnTo>
                    <a:pt x="1610" y="259692"/>
                  </a:lnTo>
                  <a:lnTo>
                    <a:pt x="21761" y="2650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3214">
              <a:extLst>
                <a:ext uri="{FF2B5EF4-FFF2-40B4-BE49-F238E27FC236}">
                  <a16:creationId xmlns:a16="http://schemas.microsoft.com/office/drawing/2014/main" xmlns="" id="{5A03EE1E-64FE-4409-BFB4-8F208AA87427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0128250" y="27559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4469" y="4482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3215">
              <a:extLst>
                <a:ext uri="{FF2B5EF4-FFF2-40B4-BE49-F238E27FC236}">
                  <a16:creationId xmlns:a16="http://schemas.microsoft.com/office/drawing/2014/main" xmlns="" id="{73F2198C-EAA5-474C-A57B-3ECFF59F676A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0142093" y="2634854"/>
              <a:ext cx="48850" cy="40555"/>
            </a:xfrm>
            <a:custGeom>
              <a:avLst/>
              <a:gdLst/>
              <a:ahLst/>
              <a:cxnLst/>
              <a:rect l="0" t="0" r="0" b="0"/>
              <a:pathLst>
                <a:path w="48850" h="40555">
                  <a:moveTo>
                    <a:pt x="11557" y="396"/>
                  </a:moveTo>
                  <a:lnTo>
                    <a:pt x="11557" y="396"/>
                  </a:lnTo>
                  <a:lnTo>
                    <a:pt x="2718" y="396"/>
                  </a:lnTo>
                  <a:lnTo>
                    <a:pt x="1430" y="1807"/>
                  </a:lnTo>
                  <a:lnTo>
                    <a:pt x="0" y="7138"/>
                  </a:lnTo>
                  <a:lnTo>
                    <a:pt x="1247" y="14211"/>
                  </a:lnTo>
                  <a:lnTo>
                    <a:pt x="4857" y="22058"/>
                  </a:lnTo>
                  <a:lnTo>
                    <a:pt x="11166" y="30250"/>
                  </a:lnTo>
                  <a:lnTo>
                    <a:pt x="26022" y="39423"/>
                  </a:lnTo>
                  <a:lnTo>
                    <a:pt x="35860" y="40554"/>
                  </a:lnTo>
                  <a:lnTo>
                    <a:pt x="40458" y="39868"/>
                  </a:lnTo>
                  <a:lnTo>
                    <a:pt x="43526" y="38000"/>
                  </a:lnTo>
                  <a:lnTo>
                    <a:pt x="45568" y="35343"/>
                  </a:lnTo>
                  <a:lnTo>
                    <a:pt x="47839" y="27922"/>
                  </a:lnTo>
                  <a:lnTo>
                    <a:pt x="48849" y="17569"/>
                  </a:lnTo>
                  <a:lnTo>
                    <a:pt x="47001" y="12550"/>
                  </a:lnTo>
                  <a:lnTo>
                    <a:pt x="39304" y="3211"/>
                  </a:lnTo>
                  <a:lnTo>
                    <a:pt x="34995" y="861"/>
                  </a:lnTo>
                  <a:lnTo>
                    <a:pt x="30710" y="0"/>
                  </a:lnTo>
                  <a:lnTo>
                    <a:pt x="22188" y="926"/>
                  </a:lnTo>
                  <a:lnTo>
                    <a:pt x="5207" y="67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3216">
              <a:extLst>
                <a:ext uri="{FF2B5EF4-FFF2-40B4-BE49-F238E27FC236}">
                  <a16:creationId xmlns:a16="http://schemas.microsoft.com/office/drawing/2014/main" xmlns="" id="{FD2F86C2-EF6D-4C1A-B9EC-DD4317F1CB03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9563100" y="2952750"/>
              <a:ext cx="514351" cy="31751"/>
            </a:xfrm>
            <a:custGeom>
              <a:avLst/>
              <a:gdLst/>
              <a:ahLst/>
              <a:cxnLst/>
              <a:rect l="0" t="0" r="0" b="0"/>
              <a:pathLst>
                <a:path w="514351" h="31751">
                  <a:moveTo>
                    <a:pt x="0" y="31750"/>
                  </a:moveTo>
                  <a:lnTo>
                    <a:pt x="0" y="31750"/>
                  </a:lnTo>
                  <a:lnTo>
                    <a:pt x="39721" y="26680"/>
                  </a:lnTo>
                  <a:lnTo>
                    <a:pt x="82094" y="22912"/>
                  </a:lnTo>
                  <a:lnTo>
                    <a:pt x="111879" y="20919"/>
                  </a:lnTo>
                  <a:lnTo>
                    <a:pt x="146553" y="18885"/>
                  </a:lnTo>
                  <a:lnTo>
                    <a:pt x="184486" y="16823"/>
                  </a:lnTo>
                  <a:lnTo>
                    <a:pt x="223885" y="14037"/>
                  </a:lnTo>
                  <a:lnTo>
                    <a:pt x="264261" y="10770"/>
                  </a:lnTo>
                  <a:lnTo>
                    <a:pt x="305291" y="7180"/>
                  </a:lnTo>
                  <a:lnTo>
                    <a:pt x="341817" y="4786"/>
                  </a:lnTo>
                  <a:lnTo>
                    <a:pt x="375338" y="3191"/>
                  </a:lnTo>
                  <a:lnTo>
                    <a:pt x="406859" y="2127"/>
                  </a:lnTo>
                  <a:lnTo>
                    <a:pt x="432813" y="1418"/>
                  </a:lnTo>
                  <a:lnTo>
                    <a:pt x="474818" y="630"/>
                  </a:lnTo>
                  <a:lnTo>
                    <a:pt x="514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3217">
              <a:extLst>
                <a:ext uri="{FF2B5EF4-FFF2-40B4-BE49-F238E27FC236}">
                  <a16:creationId xmlns:a16="http://schemas.microsoft.com/office/drawing/2014/main" xmlns="" id="{D6D0C6C8-60D2-4233-B7E7-DFAC7EEAFAD0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9798345" y="3048258"/>
              <a:ext cx="129970" cy="168922"/>
            </a:xfrm>
            <a:custGeom>
              <a:avLst/>
              <a:gdLst/>
              <a:ahLst/>
              <a:cxnLst/>
              <a:rect l="0" t="0" r="0" b="0"/>
              <a:pathLst>
                <a:path w="129970" h="168922">
                  <a:moveTo>
                    <a:pt x="31455" y="69592"/>
                  </a:moveTo>
                  <a:lnTo>
                    <a:pt x="31455" y="69592"/>
                  </a:lnTo>
                  <a:lnTo>
                    <a:pt x="19522" y="83407"/>
                  </a:lnTo>
                  <a:lnTo>
                    <a:pt x="12632" y="99086"/>
                  </a:lnTo>
                  <a:lnTo>
                    <a:pt x="4750" y="141125"/>
                  </a:lnTo>
                  <a:lnTo>
                    <a:pt x="0" y="168921"/>
                  </a:lnTo>
                  <a:lnTo>
                    <a:pt x="8569" y="128897"/>
                  </a:lnTo>
                  <a:lnTo>
                    <a:pt x="18009" y="83636"/>
                  </a:lnTo>
                  <a:lnTo>
                    <a:pt x="33115" y="43492"/>
                  </a:lnTo>
                  <a:lnTo>
                    <a:pt x="47625" y="15998"/>
                  </a:lnTo>
                  <a:lnTo>
                    <a:pt x="58398" y="5085"/>
                  </a:lnTo>
                  <a:lnTo>
                    <a:pt x="64232" y="1188"/>
                  </a:lnTo>
                  <a:lnTo>
                    <a:pt x="70239" y="0"/>
                  </a:lnTo>
                  <a:lnTo>
                    <a:pt x="82560" y="2444"/>
                  </a:lnTo>
                  <a:lnTo>
                    <a:pt x="108136" y="15124"/>
                  </a:lnTo>
                  <a:lnTo>
                    <a:pt x="120334" y="31978"/>
                  </a:lnTo>
                  <a:lnTo>
                    <a:pt x="129287" y="63386"/>
                  </a:lnTo>
                  <a:lnTo>
                    <a:pt x="129969" y="84472"/>
                  </a:lnTo>
                  <a:lnTo>
                    <a:pt x="120680" y="132000"/>
                  </a:lnTo>
                  <a:lnTo>
                    <a:pt x="114005" y="1457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0" name="SMARTInkShape-Group656">
            <a:extLst>
              <a:ext uri="{FF2B5EF4-FFF2-40B4-BE49-F238E27FC236}">
                <a16:creationId xmlns:a16="http://schemas.microsoft.com/office/drawing/2014/main" xmlns="" id="{BE78015B-234D-4AF6-8AF5-7F5146C357B5}"/>
              </a:ext>
            </a:extLst>
          </p:cNvPr>
          <p:cNvGrpSpPr/>
          <p:nvPr/>
        </p:nvGrpSpPr>
        <p:grpSpPr>
          <a:xfrm>
            <a:off x="8515350" y="3500672"/>
            <a:ext cx="1974851" cy="620479"/>
            <a:chOff x="8515350" y="3500672"/>
            <a:chExt cx="1974851" cy="620479"/>
          </a:xfrm>
        </p:grpSpPr>
        <p:sp>
          <p:nvSpPr>
            <p:cNvPr id="773" name="SMARTInkShape-3218">
              <a:extLst>
                <a:ext uri="{FF2B5EF4-FFF2-40B4-BE49-F238E27FC236}">
                  <a16:creationId xmlns:a16="http://schemas.microsoft.com/office/drawing/2014/main" xmlns="" id="{44799F4A-13F9-4C53-98F3-64593721E39E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515350" y="3500672"/>
              <a:ext cx="1974851" cy="187809"/>
            </a:xfrm>
            <a:custGeom>
              <a:avLst/>
              <a:gdLst/>
              <a:ahLst/>
              <a:cxnLst/>
              <a:rect l="0" t="0" r="0" b="0"/>
              <a:pathLst>
                <a:path w="1974851" h="187809">
                  <a:moveTo>
                    <a:pt x="0" y="36278"/>
                  </a:moveTo>
                  <a:lnTo>
                    <a:pt x="0" y="36278"/>
                  </a:lnTo>
                  <a:lnTo>
                    <a:pt x="14927" y="4328"/>
                  </a:lnTo>
                  <a:lnTo>
                    <a:pt x="17712" y="2278"/>
                  </a:lnTo>
                  <a:lnTo>
                    <a:pt x="24571" y="0"/>
                  </a:lnTo>
                  <a:lnTo>
                    <a:pt x="39736" y="2089"/>
                  </a:lnTo>
                  <a:lnTo>
                    <a:pt x="61006" y="13918"/>
                  </a:lnTo>
                  <a:lnTo>
                    <a:pt x="106438" y="52792"/>
                  </a:lnTo>
                  <a:lnTo>
                    <a:pt x="141380" y="79130"/>
                  </a:lnTo>
                  <a:lnTo>
                    <a:pt x="187954" y="101655"/>
                  </a:lnTo>
                  <a:lnTo>
                    <a:pt x="214203" y="111612"/>
                  </a:lnTo>
                  <a:lnTo>
                    <a:pt x="243696" y="120367"/>
                  </a:lnTo>
                  <a:lnTo>
                    <a:pt x="275353" y="128321"/>
                  </a:lnTo>
                  <a:lnTo>
                    <a:pt x="308450" y="135740"/>
                  </a:lnTo>
                  <a:lnTo>
                    <a:pt x="343923" y="140686"/>
                  </a:lnTo>
                  <a:lnTo>
                    <a:pt x="380978" y="143983"/>
                  </a:lnTo>
                  <a:lnTo>
                    <a:pt x="419084" y="146181"/>
                  </a:lnTo>
                  <a:lnTo>
                    <a:pt x="458599" y="145529"/>
                  </a:lnTo>
                  <a:lnTo>
                    <a:pt x="499056" y="142979"/>
                  </a:lnTo>
                  <a:lnTo>
                    <a:pt x="540137" y="139162"/>
                  </a:lnTo>
                  <a:lnTo>
                    <a:pt x="582342" y="134501"/>
                  </a:lnTo>
                  <a:lnTo>
                    <a:pt x="625293" y="129277"/>
                  </a:lnTo>
                  <a:lnTo>
                    <a:pt x="668744" y="123677"/>
                  </a:lnTo>
                  <a:lnTo>
                    <a:pt x="711119" y="118533"/>
                  </a:lnTo>
                  <a:lnTo>
                    <a:pt x="752773" y="113692"/>
                  </a:lnTo>
                  <a:lnTo>
                    <a:pt x="793951" y="109054"/>
                  </a:lnTo>
                  <a:lnTo>
                    <a:pt x="835509" y="107373"/>
                  </a:lnTo>
                  <a:lnTo>
                    <a:pt x="877327" y="107664"/>
                  </a:lnTo>
                  <a:lnTo>
                    <a:pt x="919320" y="109268"/>
                  </a:lnTo>
                  <a:lnTo>
                    <a:pt x="958602" y="112455"/>
                  </a:lnTo>
                  <a:lnTo>
                    <a:pt x="996079" y="116696"/>
                  </a:lnTo>
                  <a:lnTo>
                    <a:pt x="1032352" y="121639"/>
                  </a:lnTo>
                  <a:lnTo>
                    <a:pt x="1067823" y="127758"/>
                  </a:lnTo>
                  <a:lnTo>
                    <a:pt x="1102758" y="134659"/>
                  </a:lnTo>
                  <a:lnTo>
                    <a:pt x="1137341" y="142082"/>
                  </a:lnTo>
                  <a:lnTo>
                    <a:pt x="1171681" y="149147"/>
                  </a:lnTo>
                  <a:lnTo>
                    <a:pt x="1205865" y="155974"/>
                  </a:lnTo>
                  <a:lnTo>
                    <a:pt x="1239944" y="162642"/>
                  </a:lnTo>
                  <a:lnTo>
                    <a:pt x="1271833" y="168498"/>
                  </a:lnTo>
                  <a:lnTo>
                    <a:pt x="1302268" y="173815"/>
                  </a:lnTo>
                  <a:lnTo>
                    <a:pt x="1331729" y="178769"/>
                  </a:lnTo>
                  <a:lnTo>
                    <a:pt x="1359836" y="182072"/>
                  </a:lnTo>
                  <a:lnTo>
                    <a:pt x="1387039" y="184274"/>
                  </a:lnTo>
                  <a:lnTo>
                    <a:pt x="1413642" y="185742"/>
                  </a:lnTo>
                  <a:lnTo>
                    <a:pt x="1439845" y="186720"/>
                  </a:lnTo>
                  <a:lnTo>
                    <a:pt x="1465780" y="187373"/>
                  </a:lnTo>
                  <a:lnTo>
                    <a:pt x="1491537" y="187808"/>
                  </a:lnTo>
                  <a:lnTo>
                    <a:pt x="1516469" y="187392"/>
                  </a:lnTo>
                  <a:lnTo>
                    <a:pt x="1540851" y="186410"/>
                  </a:lnTo>
                  <a:lnTo>
                    <a:pt x="1587933" y="184142"/>
                  </a:lnTo>
                  <a:lnTo>
                    <a:pt x="1632378" y="183134"/>
                  </a:lnTo>
                  <a:lnTo>
                    <a:pt x="1677531" y="182686"/>
                  </a:lnTo>
                  <a:lnTo>
                    <a:pt x="1723469" y="181076"/>
                  </a:lnTo>
                  <a:lnTo>
                    <a:pt x="1769756" y="175657"/>
                  </a:lnTo>
                  <a:lnTo>
                    <a:pt x="1794377" y="172942"/>
                  </a:lnTo>
                  <a:lnTo>
                    <a:pt x="1819961" y="170426"/>
                  </a:lnTo>
                  <a:lnTo>
                    <a:pt x="1846192" y="168043"/>
                  </a:lnTo>
                  <a:lnTo>
                    <a:pt x="1872144" y="165749"/>
                  </a:lnTo>
                  <a:lnTo>
                    <a:pt x="1897913" y="163514"/>
                  </a:lnTo>
                  <a:lnTo>
                    <a:pt x="1940654" y="159855"/>
                  </a:lnTo>
                  <a:lnTo>
                    <a:pt x="1974850" y="1569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3219">
              <a:extLst>
                <a:ext uri="{FF2B5EF4-FFF2-40B4-BE49-F238E27FC236}">
                  <a16:creationId xmlns:a16="http://schemas.microsoft.com/office/drawing/2014/main" xmlns="" id="{59CF0127-4F26-4B2F-B000-46ABFA22D7CF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9004300" y="3906133"/>
              <a:ext cx="38101" cy="215018"/>
            </a:xfrm>
            <a:custGeom>
              <a:avLst/>
              <a:gdLst/>
              <a:ahLst/>
              <a:cxnLst/>
              <a:rect l="0" t="0" r="0" b="0"/>
              <a:pathLst>
                <a:path w="38101" h="21501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9" y="0"/>
                  </a:lnTo>
                  <a:lnTo>
                    <a:pt x="10831" y="1822"/>
                  </a:lnTo>
                  <a:lnTo>
                    <a:pt x="14926" y="9492"/>
                  </a:lnTo>
                  <a:lnTo>
                    <a:pt x="22599" y="43212"/>
                  </a:lnTo>
                  <a:lnTo>
                    <a:pt x="23864" y="82659"/>
                  </a:lnTo>
                  <a:lnTo>
                    <a:pt x="21496" y="127665"/>
                  </a:lnTo>
                  <a:lnTo>
                    <a:pt x="26301" y="173669"/>
                  </a:lnTo>
                  <a:lnTo>
                    <a:pt x="38100" y="215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3220">
              <a:extLst>
                <a:ext uri="{FF2B5EF4-FFF2-40B4-BE49-F238E27FC236}">
                  <a16:creationId xmlns:a16="http://schemas.microsoft.com/office/drawing/2014/main" xmlns="" id="{FF044220-A6BD-47E3-A5CD-AE5ED582C28D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9112272" y="4060342"/>
              <a:ext cx="41723" cy="33832"/>
            </a:xfrm>
            <a:custGeom>
              <a:avLst/>
              <a:gdLst/>
              <a:ahLst/>
              <a:cxnLst/>
              <a:rect l="0" t="0" r="0" b="0"/>
              <a:pathLst>
                <a:path w="41723" h="33832">
                  <a:moveTo>
                    <a:pt x="6328" y="3658"/>
                  </a:moveTo>
                  <a:lnTo>
                    <a:pt x="6328" y="3658"/>
                  </a:lnTo>
                  <a:lnTo>
                    <a:pt x="2957" y="3658"/>
                  </a:lnTo>
                  <a:lnTo>
                    <a:pt x="1965" y="2952"/>
                  </a:lnTo>
                  <a:lnTo>
                    <a:pt x="1302" y="1776"/>
                  </a:lnTo>
                  <a:lnTo>
                    <a:pt x="861" y="287"/>
                  </a:lnTo>
                  <a:lnTo>
                    <a:pt x="566" y="0"/>
                  </a:lnTo>
                  <a:lnTo>
                    <a:pt x="369" y="514"/>
                  </a:lnTo>
                  <a:lnTo>
                    <a:pt x="0" y="21151"/>
                  </a:lnTo>
                  <a:lnTo>
                    <a:pt x="1402" y="24492"/>
                  </a:lnTo>
                  <a:lnTo>
                    <a:pt x="6726" y="30086"/>
                  </a:lnTo>
                  <a:lnTo>
                    <a:pt x="15677" y="33043"/>
                  </a:lnTo>
                  <a:lnTo>
                    <a:pt x="21027" y="33831"/>
                  </a:lnTo>
                  <a:lnTo>
                    <a:pt x="26005" y="32946"/>
                  </a:lnTo>
                  <a:lnTo>
                    <a:pt x="35298" y="28199"/>
                  </a:lnTo>
                  <a:lnTo>
                    <a:pt x="40370" y="23267"/>
                  </a:lnTo>
                  <a:lnTo>
                    <a:pt x="41722" y="20964"/>
                  </a:lnTo>
                  <a:lnTo>
                    <a:pt x="41213" y="18723"/>
                  </a:lnTo>
                  <a:lnTo>
                    <a:pt x="36884" y="14351"/>
                  </a:lnTo>
                  <a:lnTo>
                    <a:pt x="32140" y="11939"/>
                  </a:lnTo>
                  <a:lnTo>
                    <a:pt x="19028" y="10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3221">
              <a:extLst>
                <a:ext uri="{FF2B5EF4-FFF2-40B4-BE49-F238E27FC236}">
                  <a16:creationId xmlns:a16="http://schemas.microsoft.com/office/drawing/2014/main" xmlns="" id="{B745ABEF-570E-44BF-8C0F-50A0D9F63B53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9473185" y="3887344"/>
              <a:ext cx="159766" cy="203408"/>
            </a:xfrm>
            <a:custGeom>
              <a:avLst/>
              <a:gdLst/>
              <a:ahLst/>
              <a:cxnLst/>
              <a:rect l="0" t="0" r="0" b="0"/>
              <a:pathLst>
                <a:path w="159766" h="203408">
                  <a:moveTo>
                    <a:pt x="121665" y="11556"/>
                  </a:moveTo>
                  <a:lnTo>
                    <a:pt x="121665" y="11556"/>
                  </a:lnTo>
                  <a:lnTo>
                    <a:pt x="121663" y="8185"/>
                  </a:lnTo>
                  <a:lnTo>
                    <a:pt x="119784" y="4649"/>
                  </a:lnTo>
                  <a:lnTo>
                    <a:pt x="118294" y="2718"/>
                  </a:lnTo>
                  <a:lnTo>
                    <a:pt x="112876" y="572"/>
                  </a:lnTo>
                  <a:lnTo>
                    <a:pt x="109456" y="0"/>
                  </a:lnTo>
                  <a:lnTo>
                    <a:pt x="94529" y="2566"/>
                  </a:lnTo>
                  <a:lnTo>
                    <a:pt x="73329" y="11166"/>
                  </a:lnTo>
                  <a:lnTo>
                    <a:pt x="49173" y="36135"/>
                  </a:lnTo>
                  <a:lnTo>
                    <a:pt x="24143" y="73715"/>
                  </a:lnTo>
                  <a:lnTo>
                    <a:pt x="8966" y="112758"/>
                  </a:lnTo>
                  <a:lnTo>
                    <a:pt x="0" y="147767"/>
                  </a:lnTo>
                  <a:lnTo>
                    <a:pt x="799" y="167815"/>
                  </a:lnTo>
                  <a:lnTo>
                    <a:pt x="2989" y="177112"/>
                  </a:lnTo>
                  <a:lnTo>
                    <a:pt x="7975" y="184016"/>
                  </a:lnTo>
                  <a:lnTo>
                    <a:pt x="22923" y="193567"/>
                  </a:lnTo>
                  <a:lnTo>
                    <a:pt x="54541" y="202913"/>
                  </a:lnTo>
                  <a:lnTo>
                    <a:pt x="94092" y="203407"/>
                  </a:lnTo>
                  <a:lnTo>
                    <a:pt x="133722" y="192343"/>
                  </a:lnTo>
                  <a:lnTo>
                    <a:pt x="159765" y="1830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3222">
              <a:extLst>
                <a:ext uri="{FF2B5EF4-FFF2-40B4-BE49-F238E27FC236}">
                  <a16:creationId xmlns:a16="http://schemas.microsoft.com/office/drawing/2014/main" xmlns="" id="{B405FD27-41C2-4718-A1ED-4530FF8F9ECD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9674372" y="3924300"/>
              <a:ext cx="142729" cy="175949"/>
            </a:xfrm>
            <a:custGeom>
              <a:avLst/>
              <a:gdLst/>
              <a:ahLst/>
              <a:cxnLst/>
              <a:rect l="0" t="0" r="0" b="0"/>
              <a:pathLst>
                <a:path w="142729" h="175949">
                  <a:moveTo>
                    <a:pt x="41128" y="0"/>
                  </a:moveTo>
                  <a:lnTo>
                    <a:pt x="41128" y="0"/>
                  </a:lnTo>
                  <a:lnTo>
                    <a:pt x="35661" y="38724"/>
                  </a:lnTo>
                  <a:lnTo>
                    <a:pt x="24108" y="84633"/>
                  </a:lnTo>
                  <a:lnTo>
                    <a:pt x="10214" y="123305"/>
                  </a:lnTo>
                  <a:lnTo>
                    <a:pt x="0" y="164793"/>
                  </a:lnTo>
                  <a:lnTo>
                    <a:pt x="1212" y="171548"/>
                  </a:lnTo>
                  <a:lnTo>
                    <a:pt x="5344" y="173632"/>
                  </a:lnTo>
                  <a:lnTo>
                    <a:pt x="19344" y="175948"/>
                  </a:lnTo>
                  <a:lnTo>
                    <a:pt x="54123" y="171659"/>
                  </a:lnTo>
                  <a:lnTo>
                    <a:pt x="91702" y="161791"/>
                  </a:lnTo>
                  <a:lnTo>
                    <a:pt x="142728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3223">
              <a:extLst>
                <a:ext uri="{FF2B5EF4-FFF2-40B4-BE49-F238E27FC236}">
                  <a16:creationId xmlns:a16="http://schemas.microsoft.com/office/drawing/2014/main" xmlns="" id="{F74AE0C9-7FE3-4EC8-BBEF-5DE165D60CD5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9975850" y="3926065"/>
              <a:ext cx="24257" cy="163336"/>
            </a:xfrm>
            <a:custGeom>
              <a:avLst/>
              <a:gdLst/>
              <a:ahLst/>
              <a:cxnLst/>
              <a:rect l="0" t="0" r="0" b="0"/>
              <a:pathLst>
                <a:path w="24257" h="163336">
                  <a:moveTo>
                    <a:pt x="12700" y="10935"/>
                  </a:moveTo>
                  <a:lnTo>
                    <a:pt x="12700" y="10935"/>
                  </a:lnTo>
                  <a:lnTo>
                    <a:pt x="16070" y="4193"/>
                  </a:lnTo>
                  <a:lnTo>
                    <a:pt x="17769" y="2207"/>
                  </a:lnTo>
                  <a:lnTo>
                    <a:pt x="21539" y="0"/>
                  </a:lnTo>
                  <a:lnTo>
                    <a:pt x="22826" y="823"/>
                  </a:lnTo>
                  <a:lnTo>
                    <a:pt x="24256" y="5500"/>
                  </a:lnTo>
                  <a:lnTo>
                    <a:pt x="18342" y="43493"/>
                  </a:lnTo>
                  <a:lnTo>
                    <a:pt x="14372" y="81024"/>
                  </a:lnTo>
                  <a:lnTo>
                    <a:pt x="9659" y="124890"/>
                  </a:lnTo>
                  <a:lnTo>
                    <a:pt x="0" y="1633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3224">
              <a:extLst>
                <a:ext uri="{FF2B5EF4-FFF2-40B4-BE49-F238E27FC236}">
                  <a16:creationId xmlns:a16="http://schemas.microsoft.com/office/drawing/2014/main" xmlns="" id="{DA7EEBAD-FBCC-44C0-A15A-3DF1C2C481EB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9880600" y="3898900"/>
              <a:ext cx="209551" cy="6351"/>
            </a:xfrm>
            <a:custGeom>
              <a:avLst/>
              <a:gdLst/>
              <a:ahLst/>
              <a:cxnLst/>
              <a:rect l="0" t="0" r="0" b="0"/>
              <a:pathLst>
                <a:path w="209551" h="6351">
                  <a:moveTo>
                    <a:pt x="0" y="6350"/>
                  </a:moveTo>
                  <a:lnTo>
                    <a:pt x="0" y="6350"/>
                  </a:lnTo>
                  <a:lnTo>
                    <a:pt x="35155" y="6350"/>
                  </a:lnTo>
                  <a:lnTo>
                    <a:pt x="66425" y="5644"/>
                  </a:lnTo>
                  <a:lnTo>
                    <a:pt x="108545" y="2979"/>
                  </a:lnTo>
                  <a:lnTo>
                    <a:pt x="149842" y="1324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4" name="SMARTInkShape-Group657">
            <a:extLst>
              <a:ext uri="{FF2B5EF4-FFF2-40B4-BE49-F238E27FC236}">
                <a16:creationId xmlns:a16="http://schemas.microsoft.com/office/drawing/2014/main" xmlns="" id="{68A4E905-28F2-4C80-B530-82E2A6327436}"/>
              </a:ext>
            </a:extLst>
          </p:cNvPr>
          <p:cNvGrpSpPr/>
          <p:nvPr/>
        </p:nvGrpSpPr>
        <p:grpSpPr>
          <a:xfrm>
            <a:off x="9004298" y="4368800"/>
            <a:ext cx="698503" cy="228555"/>
            <a:chOff x="9004298" y="4368800"/>
            <a:chExt cx="698503" cy="228555"/>
          </a:xfrm>
        </p:grpSpPr>
        <p:sp>
          <p:nvSpPr>
            <p:cNvPr id="781" name="SMARTInkShape-3225">
              <a:extLst>
                <a:ext uri="{FF2B5EF4-FFF2-40B4-BE49-F238E27FC236}">
                  <a16:creationId xmlns:a16="http://schemas.microsoft.com/office/drawing/2014/main" xmlns="" id="{5A8AD87D-8F00-4AD1-8791-D38026787CB1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9004298" y="4442790"/>
              <a:ext cx="139703" cy="154565"/>
            </a:xfrm>
            <a:custGeom>
              <a:avLst/>
              <a:gdLst/>
              <a:ahLst/>
              <a:cxnLst/>
              <a:rect l="0" t="0" r="0" b="0"/>
              <a:pathLst>
                <a:path w="139703" h="154565">
                  <a:moveTo>
                    <a:pt x="2" y="27610"/>
                  </a:moveTo>
                  <a:lnTo>
                    <a:pt x="2" y="27610"/>
                  </a:lnTo>
                  <a:lnTo>
                    <a:pt x="0" y="18771"/>
                  </a:lnTo>
                  <a:lnTo>
                    <a:pt x="6743" y="9312"/>
                  </a:lnTo>
                  <a:lnTo>
                    <a:pt x="21049" y="943"/>
                  </a:lnTo>
                  <a:lnTo>
                    <a:pt x="30757" y="0"/>
                  </a:lnTo>
                  <a:lnTo>
                    <a:pt x="55230" y="5144"/>
                  </a:lnTo>
                  <a:lnTo>
                    <a:pt x="75634" y="17661"/>
                  </a:lnTo>
                  <a:lnTo>
                    <a:pt x="79350" y="24505"/>
                  </a:lnTo>
                  <a:lnTo>
                    <a:pt x="81599" y="41517"/>
                  </a:lnTo>
                  <a:lnTo>
                    <a:pt x="76484" y="58956"/>
                  </a:lnTo>
                  <a:lnTo>
                    <a:pt x="50707" y="100934"/>
                  </a:lnTo>
                  <a:lnTo>
                    <a:pt x="18268" y="145659"/>
                  </a:lnTo>
                  <a:lnTo>
                    <a:pt x="14354" y="151958"/>
                  </a:lnTo>
                  <a:lnTo>
                    <a:pt x="15211" y="152842"/>
                  </a:lnTo>
                  <a:lnTo>
                    <a:pt x="23873" y="154086"/>
                  </a:lnTo>
                  <a:lnTo>
                    <a:pt x="71372" y="154564"/>
                  </a:lnTo>
                  <a:lnTo>
                    <a:pt x="109297" y="152719"/>
                  </a:lnTo>
                  <a:lnTo>
                    <a:pt x="139702" y="1482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3226">
              <a:extLst>
                <a:ext uri="{FF2B5EF4-FFF2-40B4-BE49-F238E27FC236}">
                  <a16:creationId xmlns:a16="http://schemas.microsoft.com/office/drawing/2014/main" xmlns="" id="{EDB8316F-BF12-48B6-B568-FB888D2C0F33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9225374" y="4527550"/>
              <a:ext cx="29452" cy="34421"/>
            </a:xfrm>
            <a:custGeom>
              <a:avLst/>
              <a:gdLst/>
              <a:ahLst/>
              <a:cxnLst/>
              <a:rect l="0" t="0" r="0" b="0"/>
              <a:pathLst>
                <a:path w="29452" h="34421">
                  <a:moveTo>
                    <a:pt x="1176" y="6350"/>
                  </a:moveTo>
                  <a:lnTo>
                    <a:pt x="1176" y="6350"/>
                  </a:lnTo>
                  <a:lnTo>
                    <a:pt x="6245" y="12125"/>
                  </a:lnTo>
                  <a:lnTo>
                    <a:pt x="11302" y="21545"/>
                  </a:lnTo>
                  <a:lnTo>
                    <a:pt x="13818" y="29118"/>
                  </a:lnTo>
                  <a:lnTo>
                    <a:pt x="16908" y="33638"/>
                  </a:lnTo>
                  <a:lnTo>
                    <a:pt x="18719" y="34420"/>
                  </a:lnTo>
                  <a:lnTo>
                    <a:pt x="20631" y="34235"/>
                  </a:lnTo>
                  <a:lnTo>
                    <a:pt x="22613" y="33406"/>
                  </a:lnTo>
                  <a:lnTo>
                    <a:pt x="26696" y="28723"/>
                  </a:lnTo>
                  <a:lnTo>
                    <a:pt x="28774" y="25498"/>
                  </a:lnTo>
                  <a:lnTo>
                    <a:pt x="29451" y="22644"/>
                  </a:lnTo>
                  <a:lnTo>
                    <a:pt x="29198" y="20035"/>
                  </a:lnTo>
                  <a:lnTo>
                    <a:pt x="28322" y="17590"/>
                  </a:lnTo>
                  <a:lnTo>
                    <a:pt x="20352" y="7407"/>
                  </a:lnTo>
                  <a:lnTo>
                    <a:pt x="14874" y="3292"/>
                  </a:lnTo>
                  <a:lnTo>
                    <a:pt x="9379" y="1463"/>
                  </a:lnTo>
                  <a:lnTo>
                    <a:pt x="0" y="290"/>
                  </a:lnTo>
                  <a:lnTo>
                    <a:pt x="117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3227">
              <a:extLst>
                <a:ext uri="{FF2B5EF4-FFF2-40B4-BE49-F238E27FC236}">
                  <a16:creationId xmlns:a16="http://schemas.microsoft.com/office/drawing/2014/main" xmlns="" id="{69A096D8-0A77-4278-A6E0-6E72400254A3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9461500" y="4368800"/>
              <a:ext cx="241301" cy="50801"/>
            </a:xfrm>
            <a:custGeom>
              <a:avLst/>
              <a:gdLst/>
              <a:ahLst/>
              <a:cxnLst/>
              <a:rect l="0" t="0" r="0" b="0"/>
              <a:pathLst>
                <a:path w="241301" h="50801">
                  <a:moveTo>
                    <a:pt x="0" y="50800"/>
                  </a:moveTo>
                  <a:lnTo>
                    <a:pt x="0" y="50800"/>
                  </a:lnTo>
                  <a:lnTo>
                    <a:pt x="6741" y="50800"/>
                  </a:lnTo>
                  <a:lnTo>
                    <a:pt x="49126" y="36296"/>
                  </a:lnTo>
                  <a:lnTo>
                    <a:pt x="84158" y="27656"/>
                  </a:lnTo>
                  <a:lnTo>
                    <a:pt x="125125" y="20994"/>
                  </a:lnTo>
                  <a:lnTo>
                    <a:pt x="167088" y="14974"/>
                  </a:lnTo>
                  <a:lnTo>
                    <a:pt x="204554" y="7596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0" name="SMARTInkShape-Group658">
            <a:extLst>
              <a:ext uri="{FF2B5EF4-FFF2-40B4-BE49-F238E27FC236}">
                <a16:creationId xmlns:a16="http://schemas.microsoft.com/office/drawing/2014/main" xmlns="" id="{A4BFDCEB-3CEB-47A4-8165-565B28D98844}"/>
              </a:ext>
            </a:extLst>
          </p:cNvPr>
          <p:cNvGrpSpPr/>
          <p:nvPr/>
        </p:nvGrpSpPr>
        <p:grpSpPr>
          <a:xfrm>
            <a:off x="9499600" y="4451350"/>
            <a:ext cx="565308" cy="215901"/>
            <a:chOff x="9499600" y="4451350"/>
            <a:chExt cx="565308" cy="215901"/>
          </a:xfrm>
        </p:grpSpPr>
        <p:sp>
          <p:nvSpPr>
            <p:cNvPr id="785" name="SMARTInkShape-3228">
              <a:extLst>
                <a:ext uri="{FF2B5EF4-FFF2-40B4-BE49-F238E27FC236}">
                  <a16:creationId xmlns:a16="http://schemas.microsoft.com/office/drawing/2014/main" xmlns="" id="{6C1777A6-D4DC-4033-8D05-FF443C226CFB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9499600" y="4457700"/>
              <a:ext cx="120651" cy="190501"/>
            </a:xfrm>
            <a:custGeom>
              <a:avLst/>
              <a:gdLst/>
              <a:ahLst/>
              <a:cxnLst/>
              <a:rect l="0" t="0" r="0" b="0"/>
              <a:pathLst>
                <a:path w="120651" h="190501">
                  <a:moveTo>
                    <a:pt x="0" y="0"/>
                  </a:moveTo>
                  <a:lnTo>
                    <a:pt x="0" y="0"/>
                  </a:lnTo>
                  <a:lnTo>
                    <a:pt x="39546" y="45190"/>
                  </a:lnTo>
                  <a:lnTo>
                    <a:pt x="63929" y="82769"/>
                  </a:lnTo>
                  <a:lnTo>
                    <a:pt x="94080" y="130022"/>
                  </a:lnTo>
                  <a:lnTo>
                    <a:pt x="116176" y="173320"/>
                  </a:lnTo>
                  <a:lnTo>
                    <a:pt x="12065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3229">
              <a:extLst>
                <a:ext uri="{FF2B5EF4-FFF2-40B4-BE49-F238E27FC236}">
                  <a16:creationId xmlns:a16="http://schemas.microsoft.com/office/drawing/2014/main" xmlns="" id="{0E0FBD55-070C-4142-BB42-59A4102AC41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9544050" y="4451350"/>
              <a:ext cx="120651" cy="215901"/>
            </a:xfrm>
            <a:custGeom>
              <a:avLst/>
              <a:gdLst/>
              <a:ahLst/>
              <a:cxnLst/>
              <a:rect l="0" t="0" r="0" b="0"/>
              <a:pathLst>
                <a:path w="120651" h="215901">
                  <a:moveTo>
                    <a:pt x="120650" y="0"/>
                  </a:moveTo>
                  <a:lnTo>
                    <a:pt x="120650" y="0"/>
                  </a:lnTo>
                  <a:lnTo>
                    <a:pt x="117279" y="0"/>
                  </a:lnTo>
                  <a:lnTo>
                    <a:pt x="113743" y="3763"/>
                  </a:lnTo>
                  <a:lnTo>
                    <a:pt x="92761" y="50216"/>
                  </a:lnTo>
                  <a:lnTo>
                    <a:pt x="73581" y="90608"/>
                  </a:lnTo>
                  <a:lnTo>
                    <a:pt x="50023" y="133857"/>
                  </a:lnTo>
                  <a:lnTo>
                    <a:pt x="27052" y="172307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3230">
              <a:extLst>
                <a:ext uri="{FF2B5EF4-FFF2-40B4-BE49-F238E27FC236}">
                  <a16:creationId xmlns:a16="http://schemas.microsoft.com/office/drawing/2014/main" xmlns="" id="{28096375-EC22-4BCD-B350-10748346A115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9925050" y="4572000"/>
              <a:ext cx="3657" cy="69851"/>
            </a:xfrm>
            <a:custGeom>
              <a:avLst/>
              <a:gdLst/>
              <a:ahLst/>
              <a:cxnLst/>
              <a:rect l="0" t="0" r="0" b="0"/>
              <a:pathLst>
                <a:path w="3657" h="6985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3656" y="2743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3231">
              <a:extLst>
                <a:ext uri="{FF2B5EF4-FFF2-40B4-BE49-F238E27FC236}">
                  <a16:creationId xmlns:a16="http://schemas.microsoft.com/office/drawing/2014/main" xmlns="" id="{B4069067-A217-471C-A5F2-EA72D41A9142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9931400" y="45021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44450"/>
                  </a:moveTo>
                  <a:lnTo>
                    <a:pt x="6350" y="444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3232">
              <a:extLst>
                <a:ext uri="{FF2B5EF4-FFF2-40B4-BE49-F238E27FC236}">
                  <a16:creationId xmlns:a16="http://schemas.microsoft.com/office/drawing/2014/main" xmlns="" id="{3E4F661E-8398-4051-81DC-0B2106FC72F9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9988550" y="4495800"/>
              <a:ext cx="76358" cy="151612"/>
            </a:xfrm>
            <a:custGeom>
              <a:avLst/>
              <a:gdLst/>
              <a:ahLst/>
              <a:cxnLst/>
              <a:rect l="0" t="0" r="0" b="0"/>
              <a:pathLst>
                <a:path w="76358" h="151612">
                  <a:moveTo>
                    <a:pt x="76200" y="0"/>
                  </a:moveTo>
                  <a:lnTo>
                    <a:pt x="76200" y="0"/>
                  </a:lnTo>
                  <a:lnTo>
                    <a:pt x="42943" y="3371"/>
                  </a:lnTo>
                  <a:lnTo>
                    <a:pt x="20485" y="12209"/>
                  </a:lnTo>
                  <a:lnTo>
                    <a:pt x="3797" y="23765"/>
                  </a:lnTo>
                  <a:lnTo>
                    <a:pt x="1119" y="27838"/>
                  </a:lnTo>
                  <a:lnTo>
                    <a:pt x="40" y="31964"/>
                  </a:lnTo>
                  <a:lnTo>
                    <a:pt x="27" y="36126"/>
                  </a:lnTo>
                  <a:lnTo>
                    <a:pt x="5658" y="46395"/>
                  </a:lnTo>
                  <a:lnTo>
                    <a:pt x="10123" y="52097"/>
                  </a:lnTo>
                  <a:lnTo>
                    <a:pt x="51795" y="79576"/>
                  </a:lnTo>
                  <a:lnTo>
                    <a:pt x="73025" y="107362"/>
                  </a:lnTo>
                  <a:lnTo>
                    <a:pt x="75495" y="113204"/>
                  </a:lnTo>
                  <a:lnTo>
                    <a:pt x="76357" y="123455"/>
                  </a:lnTo>
                  <a:lnTo>
                    <a:pt x="72775" y="128164"/>
                  </a:lnTo>
                  <a:lnTo>
                    <a:pt x="41682" y="145862"/>
                  </a:lnTo>
                  <a:lnTo>
                    <a:pt x="32021" y="150158"/>
                  </a:lnTo>
                  <a:lnTo>
                    <a:pt x="24170" y="151611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5" name="SMARTInkShape-Group659">
            <a:extLst>
              <a:ext uri="{FF2B5EF4-FFF2-40B4-BE49-F238E27FC236}">
                <a16:creationId xmlns:a16="http://schemas.microsoft.com/office/drawing/2014/main" xmlns="" id="{133A0756-5335-47C1-A42F-FE61D203171F}"/>
              </a:ext>
            </a:extLst>
          </p:cNvPr>
          <p:cNvGrpSpPr/>
          <p:nvPr/>
        </p:nvGrpSpPr>
        <p:grpSpPr>
          <a:xfrm>
            <a:off x="10356850" y="4450197"/>
            <a:ext cx="584201" cy="194867"/>
            <a:chOff x="10356850" y="4450197"/>
            <a:chExt cx="584201" cy="194867"/>
          </a:xfrm>
        </p:grpSpPr>
        <p:sp>
          <p:nvSpPr>
            <p:cNvPr id="791" name="SMARTInkShape-3233">
              <a:extLst>
                <a:ext uri="{FF2B5EF4-FFF2-40B4-BE49-F238E27FC236}">
                  <a16:creationId xmlns:a16="http://schemas.microsoft.com/office/drawing/2014/main" xmlns="" id="{A0F8110B-A6AA-4A78-9573-DEA96F1972F8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0356850" y="4455044"/>
              <a:ext cx="165101" cy="188348"/>
            </a:xfrm>
            <a:custGeom>
              <a:avLst/>
              <a:gdLst/>
              <a:ahLst/>
              <a:cxnLst/>
              <a:rect l="0" t="0" r="0" b="0"/>
              <a:pathLst>
                <a:path w="165101" h="188348">
                  <a:moveTo>
                    <a:pt x="0" y="78856"/>
                  </a:moveTo>
                  <a:lnTo>
                    <a:pt x="0" y="78856"/>
                  </a:lnTo>
                  <a:lnTo>
                    <a:pt x="13091" y="65058"/>
                  </a:lnTo>
                  <a:lnTo>
                    <a:pt x="17990" y="57207"/>
                  </a:lnTo>
                  <a:lnTo>
                    <a:pt x="21636" y="55123"/>
                  </a:lnTo>
                  <a:lnTo>
                    <a:pt x="22889" y="55978"/>
                  </a:lnTo>
                  <a:lnTo>
                    <a:pt x="24286" y="60692"/>
                  </a:lnTo>
                  <a:lnTo>
                    <a:pt x="18345" y="101855"/>
                  </a:lnTo>
                  <a:lnTo>
                    <a:pt x="12492" y="137176"/>
                  </a:lnTo>
                  <a:lnTo>
                    <a:pt x="2794" y="182335"/>
                  </a:lnTo>
                  <a:lnTo>
                    <a:pt x="1243" y="188347"/>
                  </a:lnTo>
                  <a:lnTo>
                    <a:pt x="3739" y="181618"/>
                  </a:lnTo>
                  <a:lnTo>
                    <a:pt x="10904" y="143761"/>
                  </a:lnTo>
                  <a:lnTo>
                    <a:pt x="17733" y="98714"/>
                  </a:lnTo>
                  <a:lnTo>
                    <a:pt x="24579" y="63693"/>
                  </a:lnTo>
                  <a:lnTo>
                    <a:pt x="34698" y="17640"/>
                  </a:lnTo>
                  <a:lnTo>
                    <a:pt x="36588" y="9315"/>
                  </a:lnTo>
                  <a:lnTo>
                    <a:pt x="37092" y="8507"/>
                  </a:lnTo>
                  <a:lnTo>
                    <a:pt x="37427" y="9378"/>
                  </a:lnTo>
                  <a:lnTo>
                    <a:pt x="37651" y="11371"/>
                  </a:lnTo>
                  <a:lnTo>
                    <a:pt x="55738" y="44892"/>
                  </a:lnTo>
                  <a:lnTo>
                    <a:pt x="65695" y="55059"/>
                  </a:lnTo>
                  <a:lnTo>
                    <a:pt x="71311" y="58758"/>
                  </a:lnTo>
                  <a:lnTo>
                    <a:pt x="77176" y="59813"/>
                  </a:lnTo>
                  <a:lnTo>
                    <a:pt x="89333" y="57222"/>
                  </a:lnTo>
                  <a:lnTo>
                    <a:pt x="114384" y="38991"/>
                  </a:lnTo>
                  <a:lnTo>
                    <a:pt x="154992" y="1847"/>
                  </a:lnTo>
                  <a:lnTo>
                    <a:pt x="158362" y="0"/>
                  </a:lnTo>
                  <a:lnTo>
                    <a:pt x="160608" y="180"/>
                  </a:lnTo>
                  <a:lnTo>
                    <a:pt x="162104" y="1711"/>
                  </a:lnTo>
                  <a:lnTo>
                    <a:pt x="163103" y="4142"/>
                  </a:lnTo>
                  <a:lnTo>
                    <a:pt x="164837" y="46666"/>
                  </a:lnTo>
                  <a:lnTo>
                    <a:pt x="165022" y="83194"/>
                  </a:lnTo>
                  <a:lnTo>
                    <a:pt x="165084" y="127142"/>
                  </a:lnTo>
                  <a:lnTo>
                    <a:pt x="165100" y="1487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3234">
              <a:extLst>
                <a:ext uri="{FF2B5EF4-FFF2-40B4-BE49-F238E27FC236}">
                  <a16:creationId xmlns:a16="http://schemas.microsoft.com/office/drawing/2014/main" xmlns="" id="{7932F33C-1C7C-45C9-B8EB-5A95EDA4BFAF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0580067" y="4450197"/>
              <a:ext cx="124364" cy="169184"/>
            </a:xfrm>
            <a:custGeom>
              <a:avLst/>
              <a:gdLst/>
              <a:ahLst/>
              <a:cxnLst/>
              <a:rect l="0" t="0" r="0" b="0"/>
              <a:pathLst>
                <a:path w="124364" h="169184">
                  <a:moveTo>
                    <a:pt x="18083" y="32903"/>
                  </a:moveTo>
                  <a:lnTo>
                    <a:pt x="18083" y="32903"/>
                  </a:lnTo>
                  <a:lnTo>
                    <a:pt x="16202" y="45455"/>
                  </a:lnTo>
                  <a:lnTo>
                    <a:pt x="11615" y="88178"/>
                  </a:lnTo>
                  <a:lnTo>
                    <a:pt x="6824" y="131623"/>
                  </a:lnTo>
                  <a:lnTo>
                    <a:pt x="3928" y="155287"/>
                  </a:lnTo>
                  <a:lnTo>
                    <a:pt x="0" y="169183"/>
                  </a:lnTo>
                  <a:lnTo>
                    <a:pt x="15696" y="123289"/>
                  </a:lnTo>
                  <a:lnTo>
                    <a:pt x="30545" y="81007"/>
                  </a:lnTo>
                  <a:lnTo>
                    <a:pt x="42253" y="38296"/>
                  </a:lnTo>
                  <a:lnTo>
                    <a:pt x="42662" y="37909"/>
                  </a:lnTo>
                  <a:lnTo>
                    <a:pt x="42937" y="38357"/>
                  </a:lnTo>
                  <a:lnTo>
                    <a:pt x="46805" y="71156"/>
                  </a:lnTo>
                  <a:lnTo>
                    <a:pt x="52307" y="83357"/>
                  </a:lnTo>
                  <a:lnTo>
                    <a:pt x="54305" y="84177"/>
                  </a:lnTo>
                  <a:lnTo>
                    <a:pt x="56342" y="83313"/>
                  </a:lnTo>
                  <a:lnTo>
                    <a:pt x="71422" y="68417"/>
                  </a:lnTo>
                  <a:lnTo>
                    <a:pt x="95942" y="23835"/>
                  </a:lnTo>
                  <a:lnTo>
                    <a:pt x="113269" y="2262"/>
                  </a:lnTo>
                  <a:lnTo>
                    <a:pt x="116111" y="481"/>
                  </a:lnTo>
                  <a:lnTo>
                    <a:pt x="118713" y="0"/>
                  </a:lnTo>
                  <a:lnTo>
                    <a:pt x="121153" y="384"/>
                  </a:lnTo>
                  <a:lnTo>
                    <a:pt x="122778" y="4168"/>
                  </a:lnTo>
                  <a:lnTo>
                    <a:pt x="124363" y="26350"/>
                  </a:lnTo>
                  <a:lnTo>
                    <a:pt x="120815" y="65449"/>
                  </a:lnTo>
                  <a:lnTo>
                    <a:pt x="116536" y="107143"/>
                  </a:lnTo>
                  <a:lnTo>
                    <a:pt x="103703" y="149253"/>
                  </a:lnTo>
                  <a:lnTo>
                    <a:pt x="100633" y="1662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3235">
              <a:extLst>
                <a:ext uri="{FF2B5EF4-FFF2-40B4-BE49-F238E27FC236}">
                  <a16:creationId xmlns:a16="http://schemas.microsoft.com/office/drawing/2014/main" xmlns="" id="{A3AACF3D-1FCE-4E4D-AF4B-DF4CAA21394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0807834" y="4451798"/>
              <a:ext cx="101467" cy="193266"/>
            </a:xfrm>
            <a:custGeom>
              <a:avLst/>
              <a:gdLst/>
              <a:ahLst/>
              <a:cxnLst/>
              <a:rect l="0" t="0" r="0" b="0"/>
              <a:pathLst>
                <a:path w="101467" h="193266">
                  <a:moveTo>
                    <a:pt x="101466" y="37652"/>
                  </a:moveTo>
                  <a:lnTo>
                    <a:pt x="101466" y="37652"/>
                  </a:lnTo>
                  <a:lnTo>
                    <a:pt x="87160" y="28813"/>
                  </a:lnTo>
                  <a:lnTo>
                    <a:pt x="86283" y="26820"/>
                  </a:lnTo>
                  <a:lnTo>
                    <a:pt x="86406" y="24787"/>
                  </a:lnTo>
                  <a:lnTo>
                    <a:pt x="94096" y="4658"/>
                  </a:lnTo>
                  <a:lnTo>
                    <a:pt x="93024" y="2956"/>
                  </a:lnTo>
                  <a:lnTo>
                    <a:pt x="90902" y="1822"/>
                  </a:lnTo>
                  <a:lnTo>
                    <a:pt x="73979" y="0"/>
                  </a:lnTo>
                  <a:lnTo>
                    <a:pt x="64319" y="3514"/>
                  </a:lnTo>
                  <a:lnTo>
                    <a:pt x="55324" y="10485"/>
                  </a:lnTo>
                  <a:lnTo>
                    <a:pt x="33789" y="41627"/>
                  </a:lnTo>
                  <a:lnTo>
                    <a:pt x="21173" y="79072"/>
                  </a:lnTo>
                  <a:lnTo>
                    <a:pt x="7708" y="120440"/>
                  </a:lnTo>
                  <a:lnTo>
                    <a:pt x="554" y="168026"/>
                  </a:lnTo>
                  <a:lnTo>
                    <a:pt x="0" y="183976"/>
                  </a:lnTo>
                  <a:lnTo>
                    <a:pt x="2071" y="186001"/>
                  </a:lnTo>
                  <a:lnTo>
                    <a:pt x="10018" y="188252"/>
                  </a:lnTo>
                  <a:lnTo>
                    <a:pt x="50402" y="191696"/>
                  </a:lnTo>
                  <a:lnTo>
                    <a:pt x="58955" y="193265"/>
                  </a:lnTo>
                  <a:lnTo>
                    <a:pt x="75988" y="191245"/>
                  </a:lnTo>
                  <a:lnTo>
                    <a:pt x="101466" y="1837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3236">
              <a:extLst>
                <a:ext uri="{FF2B5EF4-FFF2-40B4-BE49-F238E27FC236}">
                  <a16:creationId xmlns:a16="http://schemas.microsoft.com/office/drawing/2014/main" xmlns="" id="{EFC10E36-32D1-4943-B322-6520FF92A861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0845800" y="45656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6480" y="11994"/>
                  </a:lnTo>
                  <a:lnTo>
                    <a:pt x="30444" y="7674"/>
                  </a:lnTo>
                  <a:lnTo>
                    <a:pt x="72099" y="324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1" name="SMARTInkShape-Group660">
            <a:extLst>
              <a:ext uri="{FF2B5EF4-FFF2-40B4-BE49-F238E27FC236}">
                <a16:creationId xmlns:a16="http://schemas.microsoft.com/office/drawing/2014/main" xmlns="" id="{9AD8C807-5D6E-45C1-8DE7-255B802D5E13}"/>
              </a:ext>
            </a:extLst>
          </p:cNvPr>
          <p:cNvGrpSpPr/>
          <p:nvPr/>
        </p:nvGrpSpPr>
        <p:grpSpPr>
          <a:xfrm>
            <a:off x="9535992" y="4887966"/>
            <a:ext cx="1017709" cy="268235"/>
            <a:chOff x="9535992" y="4887966"/>
            <a:chExt cx="1017709" cy="268235"/>
          </a:xfrm>
        </p:grpSpPr>
        <p:sp>
          <p:nvSpPr>
            <p:cNvPr id="796" name="SMARTInkShape-3237">
              <a:extLst>
                <a:ext uri="{FF2B5EF4-FFF2-40B4-BE49-F238E27FC236}">
                  <a16:creationId xmlns:a16="http://schemas.microsoft.com/office/drawing/2014/main" xmlns="" id="{5BFC192E-4E21-48CF-86EF-21E0472DBAAA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535992" y="4887966"/>
              <a:ext cx="128709" cy="268235"/>
            </a:xfrm>
            <a:custGeom>
              <a:avLst/>
              <a:gdLst/>
              <a:ahLst/>
              <a:cxnLst/>
              <a:rect l="0" t="0" r="0" b="0"/>
              <a:pathLst>
                <a:path w="128709" h="268235">
                  <a:moveTo>
                    <a:pt x="90608" y="160284"/>
                  </a:moveTo>
                  <a:lnTo>
                    <a:pt x="90608" y="160284"/>
                  </a:lnTo>
                  <a:lnTo>
                    <a:pt x="85141" y="154817"/>
                  </a:lnTo>
                  <a:lnTo>
                    <a:pt x="80909" y="141126"/>
                  </a:lnTo>
                  <a:lnTo>
                    <a:pt x="69067" y="118792"/>
                  </a:lnTo>
                  <a:lnTo>
                    <a:pt x="62903" y="88253"/>
                  </a:lnTo>
                  <a:lnTo>
                    <a:pt x="65621" y="56548"/>
                  </a:lnTo>
                  <a:lnTo>
                    <a:pt x="75052" y="26929"/>
                  </a:lnTo>
                  <a:lnTo>
                    <a:pt x="86783" y="8980"/>
                  </a:lnTo>
                  <a:lnTo>
                    <a:pt x="95021" y="1786"/>
                  </a:lnTo>
                  <a:lnTo>
                    <a:pt x="98490" y="291"/>
                  </a:lnTo>
                  <a:lnTo>
                    <a:pt x="101507" y="0"/>
                  </a:lnTo>
                  <a:lnTo>
                    <a:pt x="104223" y="511"/>
                  </a:lnTo>
                  <a:lnTo>
                    <a:pt x="106740" y="2969"/>
                  </a:lnTo>
                  <a:lnTo>
                    <a:pt x="111419" y="11343"/>
                  </a:lnTo>
                  <a:lnTo>
                    <a:pt x="111277" y="34701"/>
                  </a:lnTo>
                  <a:lnTo>
                    <a:pt x="100024" y="70706"/>
                  </a:lnTo>
                  <a:lnTo>
                    <a:pt x="79914" y="109283"/>
                  </a:lnTo>
                  <a:lnTo>
                    <a:pt x="47835" y="150105"/>
                  </a:lnTo>
                  <a:lnTo>
                    <a:pt x="8279" y="195986"/>
                  </a:lnTo>
                  <a:lnTo>
                    <a:pt x="1574" y="203903"/>
                  </a:lnTo>
                  <a:lnTo>
                    <a:pt x="205" y="207002"/>
                  </a:lnTo>
                  <a:lnTo>
                    <a:pt x="0" y="209774"/>
                  </a:lnTo>
                  <a:lnTo>
                    <a:pt x="569" y="212327"/>
                  </a:lnTo>
                  <a:lnTo>
                    <a:pt x="2360" y="214030"/>
                  </a:lnTo>
                  <a:lnTo>
                    <a:pt x="8111" y="215921"/>
                  </a:lnTo>
                  <a:lnTo>
                    <a:pt x="29784" y="216431"/>
                  </a:lnTo>
                  <a:lnTo>
                    <a:pt x="75431" y="207282"/>
                  </a:lnTo>
                  <a:lnTo>
                    <a:pt x="88469" y="205070"/>
                  </a:lnTo>
                  <a:lnTo>
                    <a:pt x="88477" y="204956"/>
                  </a:lnTo>
                  <a:lnTo>
                    <a:pt x="86604" y="204834"/>
                  </a:lnTo>
                  <a:lnTo>
                    <a:pt x="85821" y="206211"/>
                  </a:lnTo>
                  <a:lnTo>
                    <a:pt x="84318" y="229122"/>
                  </a:lnTo>
                  <a:lnTo>
                    <a:pt x="87647" y="241045"/>
                  </a:lnTo>
                  <a:lnTo>
                    <a:pt x="103215" y="256885"/>
                  </a:lnTo>
                  <a:lnTo>
                    <a:pt x="128708" y="2682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3238">
              <a:extLst>
                <a:ext uri="{FF2B5EF4-FFF2-40B4-BE49-F238E27FC236}">
                  <a16:creationId xmlns:a16="http://schemas.microsoft.com/office/drawing/2014/main" xmlns="" id="{7319CAED-0D37-47B1-BA56-3167F7DD300D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963150" y="4924510"/>
              <a:ext cx="152401" cy="163011"/>
            </a:xfrm>
            <a:custGeom>
              <a:avLst/>
              <a:gdLst/>
              <a:ahLst/>
              <a:cxnLst/>
              <a:rect l="0" t="0" r="0" b="0"/>
              <a:pathLst>
                <a:path w="152401" h="163011">
                  <a:moveTo>
                    <a:pt x="0" y="53890"/>
                  </a:moveTo>
                  <a:lnTo>
                    <a:pt x="0" y="53890"/>
                  </a:lnTo>
                  <a:lnTo>
                    <a:pt x="0" y="47148"/>
                  </a:lnTo>
                  <a:lnTo>
                    <a:pt x="705" y="45867"/>
                  </a:lnTo>
                  <a:lnTo>
                    <a:pt x="1881" y="45719"/>
                  </a:lnTo>
                  <a:lnTo>
                    <a:pt x="5069" y="47436"/>
                  </a:lnTo>
                  <a:lnTo>
                    <a:pt x="8837" y="50551"/>
                  </a:lnTo>
                  <a:lnTo>
                    <a:pt x="14927" y="66385"/>
                  </a:lnTo>
                  <a:lnTo>
                    <a:pt x="18507" y="112128"/>
                  </a:lnTo>
                  <a:lnTo>
                    <a:pt x="13975" y="157057"/>
                  </a:lnTo>
                  <a:lnTo>
                    <a:pt x="13552" y="160768"/>
                  </a:lnTo>
                  <a:lnTo>
                    <a:pt x="12561" y="162536"/>
                  </a:lnTo>
                  <a:lnTo>
                    <a:pt x="11197" y="163010"/>
                  </a:lnTo>
                  <a:lnTo>
                    <a:pt x="9583" y="162620"/>
                  </a:lnTo>
                  <a:lnTo>
                    <a:pt x="7786" y="154661"/>
                  </a:lnTo>
                  <a:lnTo>
                    <a:pt x="10005" y="116442"/>
                  </a:lnTo>
                  <a:lnTo>
                    <a:pt x="15271" y="72267"/>
                  </a:lnTo>
                  <a:lnTo>
                    <a:pt x="28044" y="30172"/>
                  </a:lnTo>
                  <a:lnTo>
                    <a:pt x="36819" y="4076"/>
                  </a:lnTo>
                  <a:lnTo>
                    <a:pt x="38657" y="1630"/>
                  </a:lnTo>
                  <a:lnTo>
                    <a:pt x="40589" y="0"/>
                  </a:lnTo>
                  <a:lnTo>
                    <a:pt x="43287" y="325"/>
                  </a:lnTo>
                  <a:lnTo>
                    <a:pt x="50047" y="4448"/>
                  </a:lnTo>
                  <a:lnTo>
                    <a:pt x="74203" y="32146"/>
                  </a:lnTo>
                  <a:lnTo>
                    <a:pt x="86366" y="37170"/>
                  </a:lnTo>
                  <a:lnTo>
                    <a:pt x="99768" y="38698"/>
                  </a:lnTo>
                  <a:lnTo>
                    <a:pt x="110428" y="37025"/>
                  </a:lnTo>
                  <a:lnTo>
                    <a:pt x="119869" y="28285"/>
                  </a:lnTo>
                  <a:lnTo>
                    <a:pt x="129354" y="13142"/>
                  </a:lnTo>
                  <a:lnTo>
                    <a:pt x="132560" y="5076"/>
                  </a:lnTo>
                  <a:lnTo>
                    <a:pt x="133530" y="5825"/>
                  </a:lnTo>
                  <a:lnTo>
                    <a:pt x="136485" y="10421"/>
                  </a:lnTo>
                  <a:lnTo>
                    <a:pt x="142791" y="56139"/>
                  </a:lnTo>
                  <a:lnTo>
                    <a:pt x="145621" y="103383"/>
                  </a:lnTo>
                  <a:lnTo>
                    <a:pt x="152400" y="1491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3239">
              <a:extLst>
                <a:ext uri="{FF2B5EF4-FFF2-40B4-BE49-F238E27FC236}">
                  <a16:creationId xmlns:a16="http://schemas.microsoft.com/office/drawing/2014/main" xmlns="" id="{AA3068A2-782C-4DA2-9396-6BD0CE90173E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0186353" y="4922141"/>
              <a:ext cx="112822" cy="163054"/>
            </a:xfrm>
            <a:custGeom>
              <a:avLst/>
              <a:gdLst/>
              <a:ahLst/>
              <a:cxnLst/>
              <a:rect l="0" t="0" r="0" b="0"/>
              <a:pathLst>
                <a:path w="112822" h="163054">
                  <a:moveTo>
                    <a:pt x="5397" y="49909"/>
                  </a:moveTo>
                  <a:lnTo>
                    <a:pt x="5397" y="49909"/>
                  </a:lnTo>
                  <a:lnTo>
                    <a:pt x="5397" y="53280"/>
                  </a:lnTo>
                  <a:lnTo>
                    <a:pt x="10423" y="75326"/>
                  </a:lnTo>
                  <a:lnTo>
                    <a:pt x="7210" y="117644"/>
                  </a:lnTo>
                  <a:lnTo>
                    <a:pt x="1195" y="160550"/>
                  </a:lnTo>
                  <a:lnTo>
                    <a:pt x="477" y="162476"/>
                  </a:lnTo>
                  <a:lnTo>
                    <a:pt x="0" y="163053"/>
                  </a:lnTo>
                  <a:lnTo>
                    <a:pt x="9934" y="120098"/>
                  </a:lnTo>
                  <a:lnTo>
                    <a:pt x="16775" y="82779"/>
                  </a:lnTo>
                  <a:lnTo>
                    <a:pt x="34880" y="35159"/>
                  </a:lnTo>
                  <a:lnTo>
                    <a:pt x="35635" y="33726"/>
                  </a:lnTo>
                  <a:lnTo>
                    <a:pt x="36844" y="33476"/>
                  </a:lnTo>
                  <a:lnTo>
                    <a:pt x="40070" y="35080"/>
                  </a:lnTo>
                  <a:lnTo>
                    <a:pt x="40506" y="37200"/>
                  </a:lnTo>
                  <a:lnTo>
                    <a:pt x="39160" y="46928"/>
                  </a:lnTo>
                  <a:lnTo>
                    <a:pt x="41099" y="54699"/>
                  </a:lnTo>
                  <a:lnTo>
                    <a:pt x="42604" y="57336"/>
                  </a:lnTo>
                  <a:lnTo>
                    <a:pt x="44312" y="59093"/>
                  </a:lnTo>
                  <a:lnTo>
                    <a:pt x="46157" y="60265"/>
                  </a:lnTo>
                  <a:lnTo>
                    <a:pt x="48092" y="59635"/>
                  </a:lnTo>
                  <a:lnTo>
                    <a:pt x="81278" y="19827"/>
                  </a:lnTo>
                  <a:lnTo>
                    <a:pt x="90831" y="5874"/>
                  </a:lnTo>
                  <a:lnTo>
                    <a:pt x="99215" y="0"/>
                  </a:lnTo>
                  <a:lnTo>
                    <a:pt x="109359" y="22331"/>
                  </a:lnTo>
                  <a:lnTo>
                    <a:pt x="112821" y="62392"/>
                  </a:lnTo>
                  <a:lnTo>
                    <a:pt x="111419" y="109627"/>
                  </a:lnTo>
                  <a:lnTo>
                    <a:pt x="106997" y="1324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3240">
              <a:extLst>
                <a:ext uri="{FF2B5EF4-FFF2-40B4-BE49-F238E27FC236}">
                  <a16:creationId xmlns:a16="http://schemas.microsoft.com/office/drawing/2014/main" xmlns="" id="{05C40852-BAF2-40F9-B5E3-72BF1198597B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0427212" y="4899090"/>
              <a:ext cx="94739" cy="196679"/>
            </a:xfrm>
            <a:custGeom>
              <a:avLst/>
              <a:gdLst/>
              <a:ahLst/>
              <a:cxnLst/>
              <a:rect l="0" t="0" r="0" b="0"/>
              <a:pathLst>
                <a:path w="94739" h="196679">
                  <a:moveTo>
                    <a:pt x="94738" y="9460"/>
                  </a:moveTo>
                  <a:lnTo>
                    <a:pt x="94738" y="9460"/>
                  </a:lnTo>
                  <a:lnTo>
                    <a:pt x="91367" y="6089"/>
                  </a:lnTo>
                  <a:lnTo>
                    <a:pt x="87831" y="4434"/>
                  </a:lnTo>
                  <a:lnTo>
                    <a:pt x="85899" y="3993"/>
                  </a:lnTo>
                  <a:lnTo>
                    <a:pt x="79809" y="0"/>
                  </a:lnTo>
                  <a:lnTo>
                    <a:pt x="71877" y="82"/>
                  </a:lnTo>
                  <a:lnTo>
                    <a:pt x="25444" y="8767"/>
                  </a:lnTo>
                  <a:lnTo>
                    <a:pt x="15491" y="15267"/>
                  </a:lnTo>
                  <a:lnTo>
                    <a:pt x="8247" y="26622"/>
                  </a:lnTo>
                  <a:lnTo>
                    <a:pt x="3382" y="41077"/>
                  </a:lnTo>
                  <a:lnTo>
                    <a:pt x="0" y="85058"/>
                  </a:lnTo>
                  <a:lnTo>
                    <a:pt x="294" y="125471"/>
                  </a:lnTo>
                  <a:lnTo>
                    <a:pt x="4968" y="169994"/>
                  </a:lnTo>
                  <a:lnTo>
                    <a:pt x="8953" y="188887"/>
                  </a:lnTo>
                  <a:lnTo>
                    <a:pt x="12854" y="192577"/>
                  </a:lnTo>
                  <a:lnTo>
                    <a:pt x="24712" y="196678"/>
                  </a:lnTo>
                  <a:lnTo>
                    <a:pt x="47256" y="195617"/>
                  </a:lnTo>
                  <a:lnTo>
                    <a:pt x="88388" y="1745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3241">
              <a:extLst>
                <a:ext uri="{FF2B5EF4-FFF2-40B4-BE49-F238E27FC236}">
                  <a16:creationId xmlns:a16="http://schemas.microsoft.com/office/drawing/2014/main" xmlns="" id="{9CDD4AA0-6E3C-4318-83E3-3EE3F23A72A9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0441165" y="5016500"/>
              <a:ext cx="112536" cy="9722"/>
            </a:xfrm>
            <a:custGeom>
              <a:avLst/>
              <a:gdLst/>
              <a:ahLst/>
              <a:cxnLst/>
              <a:rect l="0" t="0" r="0" b="0"/>
              <a:pathLst>
                <a:path w="112536" h="9722">
                  <a:moveTo>
                    <a:pt x="10935" y="6350"/>
                  </a:moveTo>
                  <a:lnTo>
                    <a:pt x="10935" y="6350"/>
                  </a:lnTo>
                  <a:lnTo>
                    <a:pt x="0" y="6350"/>
                  </a:lnTo>
                  <a:lnTo>
                    <a:pt x="11019" y="8232"/>
                  </a:lnTo>
                  <a:lnTo>
                    <a:pt x="17343" y="9721"/>
                  </a:lnTo>
                  <a:lnTo>
                    <a:pt x="62268" y="3384"/>
                  </a:lnTo>
                  <a:lnTo>
                    <a:pt x="1125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8" name="SMARTInkShape-Group661">
            <a:extLst>
              <a:ext uri="{FF2B5EF4-FFF2-40B4-BE49-F238E27FC236}">
                <a16:creationId xmlns:a16="http://schemas.microsoft.com/office/drawing/2014/main" xmlns="" id="{1FCC3E82-9B86-437B-AC0D-44B09D7573F7}"/>
              </a:ext>
            </a:extLst>
          </p:cNvPr>
          <p:cNvGrpSpPr/>
          <p:nvPr/>
        </p:nvGrpSpPr>
        <p:grpSpPr>
          <a:xfrm>
            <a:off x="10807963" y="4861825"/>
            <a:ext cx="749038" cy="244573"/>
            <a:chOff x="10807963" y="4861825"/>
            <a:chExt cx="749038" cy="244573"/>
          </a:xfrm>
        </p:grpSpPr>
        <p:sp>
          <p:nvSpPr>
            <p:cNvPr id="802" name="SMARTInkShape-3242">
              <a:extLst>
                <a:ext uri="{FF2B5EF4-FFF2-40B4-BE49-F238E27FC236}">
                  <a16:creationId xmlns:a16="http://schemas.microsoft.com/office/drawing/2014/main" xmlns="" id="{FD180F2B-DC08-49E5-8D48-8C4F5C776B25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0807963" y="5029200"/>
              <a:ext cx="12438" cy="57151"/>
            </a:xfrm>
            <a:custGeom>
              <a:avLst/>
              <a:gdLst/>
              <a:ahLst/>
              <a:cxnLst/>
              <a:rect l="0" t="0" r="0" b="0"/>
              <a:pathLst>
                <a:path w="12438" h="57151">
                  <a:moveTo>
                    <a:pt x="6087" y="0"/>
                  </a:moveTo>
                  <a:lnTo>
                    <a:pt x="6087" y="0"/>
                  </a:lnTo>
                  <a:lnTo>
                    <a:pt x="2717" y="3371"/>
                  </a:lnTo>
                  <a:lnTo>
                    <a:pt x="1061" y="6908"/>
                  </a:lnTo>
                  <a:lnTo>
                    <a:pt x="0" y="21669"/>
                  </a:lnTo>
                  <a:lnTo>
                    <a:pt x="3185" y="35505"/>
                  </a:lnTo>
                  <a:lnTo>
                    <a:pt x="12437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3243">
              <a:extLst>
                <a:ext uri="{FF2B5EF4-FFF2-40B4-BE49-F238E27FC236}">
                  <a16:creationId xmlns:a16="http://schemas.microsoft.com/office/drawing/2014/main" xmlns="" id="{EA72B565-B489-4105-8E99-4B117FF124C3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0827013" y="4943054"/>
              <a:ext cx="6088" cy="41697"/>
            </a:xfrm>
            <a:custGeom>
              <a:avLst/>
              <a:gdLst/>
              <a:ahLst/>
              <a:cxnLst/>
              <a:rect l="0" t="0" r="0" b="0"/>
              <a:pathLst>
                <a:path w="6088" h="41697">
                  <a:moveTo>
                    <a:pt x="6087" y="41696"/>
                  </a:moveTo>
                  <a:lnTo>
                    <a:pt x="6087" y="41696"/>
                  </a:lnTo>
                  <a:lnTo>
                    <a:pt x="0" y="319"/>
                  </a:lnTo>
                  <a:lnTo>
                    <a:pt x="615" y="0"/>
                  </a:lnTo>
                  <a:lnTo>
                    <a:pt x="6087" y="35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3244">
              <a:extLst>
                <a:ext uri="{FF2B5EF4-FFF2-40B4-BE49-F238E27FC236}">
                  <a16:creationId xmlns:a16="http://schemas.microsoft.com/office/drawing/2014/main" xmlns="" id="{38F8FD36-C30B-4374-BAB5-282CA5C0D454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0876035" y="4953000"/>
              <a:ext cx="73456" cy="139701"/>
            </a:xfrm>
            <a:custGeom>
              <a:avLst/>
              <a:gdLst/>
              <a:ahLst/>
              <a:cxnLst/>
              <a:rect l="0" t="0" r="0" b="0"/>
              <a:pathLst>
                <a:path w="73456" h="139701">
                  <a:moveTo>
                    <a:pt x="58665" y="0"/>
                  </a:moveTo>
                  <a:lnTo>
                    <a:pt x="58665" y="0"/>
                  </a:lnTo>
                  <a:lnTo>
                    <a:pt x="37943" y="1881"/>
                  </a:lnTo>
                  <a:lnTo>
                    <a:pt x="13884" y="8838"/>
                  </a:lnTo>
                  <a:lnTo>
                    <a:pt x="9053" y="12948"/>
                  </a:lnTo>
                  <a:lnTo>
                    <a:pt x="1809" y="25040"/>
                  </a:lnTo>
                  <a:lnTo>
                    <a:pt x="0" y="36059"/>
                  </a:lnTo>
                  <a:lnTo>
                    <a:pt x="504" y="40972"/>
                  </a:lnTo>
                  <a:lnTo>
                    <a:pt x="3664" y="45658"/>
                  </a:lnTo>
                  <a:lnTo>
                    <a:pt x="48437" y="76956"/>
                  </a:lnTo>
                  <a:lnTo>
                    <a:pt x="68100" y="94769"/>
                  </a:lnTo>
                  <a:lnTo>
                    <a:pt x="73442" y="104678"/>
                  </a:lnTo>
                  <a:lnTo>
                    <a:pt x="73455" y="110003"/>
                  </a:lnTo>
                  <a:lnTo>
                    <a:pt x="69707" y="121562"/>
                  </a:lnTo>
                  <a:lnTo>
                    <a:pt x="64616" y="126197"/>
                  </a:lnTo>
                  <a:lnTo>
                    <a:pt x="49552" y="133228"/>
                  </a:lnTo>
                  <a:lnTo>
                    <a:pt x="7865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3245">
              <a:extLst>
                <a:ext uri="{FF2B5EF4-FFF2-40B4-BE49-F238E27FC236}">
                  <a16:creationId xmlns:a16="http://schemas.microsoft.com/office/drawing/2014/main" xmlns="" id="{A00CEC78-E827-42D1-9C36-1D29B33FFE01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1145927" y="4861825"/>
              <a:ext cx="131674" cy="243576"/>
            </a:xfrm>
            <a:custGeom>
              <a:avLst/>
              <a:gdLst/>
              <a:ahLst/>
              <a:cxnLst/>
              <a:rect l="0" t="0" r="0" b="0"/>
              <a:pathLst>
                <a:path w="131674" h="243576">
                  <a:moveTo>
                    <a:pt x="55473" y="84825"/>
                  </a:moveTo>
                  <a:lnTo>
                    <a:pt x="55473" y="84825"/>
                  </a:lnTo>
                  <a:lnTo>
                    <a:pt x="48730" y="88196"/>
                  </a:lnTo>
                  <a:lnTo>
                    <a:pt x="43540" y="99258"/>
                  </a:lnTo>
                  <a:lnTo>
                    <a:pt x="27719" y="141847"/>
                  </a:lnTo>
                  <a:lnTo>
                    <a:pt x="13695" y="183408"/>
                  </a:lnTo>
                  <a:lnTo>
                    <a:pt x="2091" y="228737"/>
                  </a:lnTo>
                  <a:lnTo>
                    <a:pt x="0" y="240038"/>
                  </a:lnTo>
                  <a:lnTo>
                    <a:pt x="146" y="241217"/>
                  </a:lnTo>
                  <a:lnTo>
                    <a:pt x="14051" y="205687"/>
                  </a:lnTo>
                  <a:lnTo>
                    <a:pt x="26950" y="170762"/>
                  </a:lnTo>
                  <a:lnTo>
                    <a:pt x="42795" y="128663"/>
                  </a:lnTo>
                  <a:lnTo>
                    <a:pt x="61597" y="81731"/>
                  </a:lnTo>
                  <a:lnTo>
                    <a:pt x="77950" y="43939"/>
                  </a:lnTo>
                  <a:lnTo>
                    <a:pt x="97176" y="8270"/>
                  </a:lnTo>
                  <a:lnTo>
                    <a:pt x="102324" y="2038"/>
                  </a:lnTo>
                  <a:lnTo>
                    <a:pt x="106463" y="0"/>
                  </a:lnTo>
                  <a:lnTo>
                    <a:pt x="109929" y="758"/>
                  </a:lnTo>
                  <a:lnTo>
                    <a:pt x="112943" y="3380"/>
                  </a:lnTo>
                  <a:lnTo>
                    <a:pt x="120557" y="34039"/>
                  </a:lnTo>
                  <a:lnTo>
                    <a:pt x="123205" y="68838"/>
                  </a:lnTo>
                  <a:lnTo>
                    <a:pt x="125087" y="108763"/>
                  </a:lnTo>
                  <a:lnTo>
                    <a:pt x="128277" y="147676"/>
                  </a:lnTo>
                  <a:lnTo>
                    <a:pt x="130164" y="182373"/>
                  </a:lnTo>
                  <a:lnTo>
                    <a:pt x="131373" y="228036"/>
                  </a:lnTo>
                  <a:lnTo>
                    <a:pt x="131673" y="243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3246">
              <a:extLst>
                <a:ext uri="{FF2B5EF4-FFF2-40B4-BE49-F238E27FC236}">
                  <a16:creationId xmlns:a16="http://schemas.microsoft.com/office/drawing/2014/main" xmlns="" id="{72CC3278-730B-4C39-9089-E1DD8904DBAC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1189484" y="4972573"/>
              <a:ext cx="113517" cy="18528"/>
            </a:xfrm>
            <a:custGeom>
              <a:avLst/>
              <a:gdLst/>
              <a:ahLst/>
              <a:cxnLst/>
              <a:rect l="0" t="0" r="0" b="0"/>
              <a:pathLst>
                <a:path w="113517" h="18528">
                  <a:moveTo>
                    <a:pt x="18266" y="12177"/>
                  </a:moveTo>
                  <a:lnTo>
                    <a:pt x="18266" y="12177"/>
                  </a:lnTo>
                  <a:lnTo>
                    <a:pt x="0" y="0"/>
                  </a:lnTo>
                  <a:lnTo>
                    <a:pt x="37620" y="11479"/>
                  </a:lnTo>
                  <a:lnTo>
                    <a:pt x="75507" y="16439"/>
                  </a:lnTo>
                  <a:lnTo>
                    <a:pt x="113516" y="185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3247">
              <a:extLst>
                <a:ext uri="{FF2B5EF4-FFF2-40B4-BE49-F238E27FC236}">
                  <a16:creationId xmlns:a16="http://schemas.microsoft.com/office/drawing/2014/main" xmlns="" id="{84B3EFB2-65FD-46AD-B8A0-4DCAC08C7562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1385585" y="4902200"/>
              <a:ext cx="171416" cy="204198"/>
            </a:xfrm>
            <a:custGeom>
              <a:avLst/>
              <a:gdLst/>
              <a:ahLst/>
              <a:cxnLst/>
              <a:rect l="0" t="0" r="0" b="0"/>
              <a:pathLst>
                <a:path w="171416" h="204198">
                  <a:moveTo>
                    <a:pt x="31715" y="25400"/>
                  </a:moveTo>
                  <a:lnTo>
                    <a:pt x="31715" y="25400"/>
                  </a:lnTo>
                  <a:lnTo>
                    <a:pt x="21602" y="32142"/>
                  </a:lnTo>
                  <a:lnTo>
                    <a:pt x="14757" y="44859"/>
                  </a:lnTo>
                  <a:lnTo>
                    <a:pt x="4612" y="88510"/>
                  </a:lnTo>
                  <a:lnTo>
                    <a:pt x="1342" y="130254"/>
                  </a:lnTo>
                  <a:lnTo>
                    <a:pt x="147" y="176983"/>
                  </a:lnTo>
                  <a:lnTo>
                    <a:pt x="46" y="182376"/>
                  </a:lnTo>
                  <a:lnTo>
                    <a:pt x="0" y="177717"/>
                  </a:lnTo>
                  <a:lnTo>
                    <a:pt x="9406" y="139448"/>
                  </a:lnTo>
                  <a:lnTo>
                    <a:pt x="14273" y="105486"/>
                  </a:lnTo>
                  <a:lnTo>
                    <a:pt x="27724" y="60184"/>
                  </a:lnTo>
                  <a:lnTo>
                    <a:pt x="38372" y="30062"/>
                  </a:lnTo>
                  <a:lnTo>
                    <a:pt x="41797" y="24980"/>
                  </a:lnTo>
                  <a:lnTo>
                    <a:pt x="45492" y="22297"/>
                  </a:lnTo>
                  <a:lnTo>
                    <a:pt x="49367" y="21215"/>
                  </a:lnTo>
                  <a:lnTo>
                    <a:pt x="52654" y="24021"/>
                  </a:lnTo>
                  <a:lnTo>
                    <a:pt x="58191" y="36545"/>
                  </a:lnTo>
                  <a:lnTo>
                    <a:pt x="65273" y="70173"/>
                  </a:lnTo>
                  <a:lnTo>
                    <a:pt x="75212" y="114788"/>
                  </a:lnTo>
                  <a:lnTo>
                    <a:pt x="83722" y="157013"/>
                  </a:lnTo>
                  <a:lnTo>
                    <a:pt x="90070" y="200680"/>
                  </a:lnTo>
                  <a:lnTo>
                    <a:pt x="91783" y="203636"/>
                  </a:lnTo>
                  <a:lnTo>
                    <a:pt x="93633" y="204197"/>
                  </a:lnTo>
                  <a:lnTo>
                    <a:pt x="95571" y="203159"/>
                  </a:lnTo>
                  <a:lnTo>
                    <a:pt x="110492" y="181240"/>
                  </a:lnTo>
                  <a:lnTo>
                    <a:pt x="133119" y="135754"/>
                  </a:lnTo>
                  <a:lnTo>
                    <a:pt x="142870" y="103374"/>
                  </a:lnTo>
                  <a:lnTo>
                    <a:pt x="151908" y="69698"/>
                  </a:lnTo>
                  <a:lnTo>
                    <a:pt x="163047" y="28412"/>
                  </a:lnTo>
                  <a:lnTo>
                    <a:pt x="17141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4" name="SMARTInkShape-Group662">
            <a:extLst>
              <a:ext uri="{FF2B5EF4-FFF2-40B4-BE49-F238E27FC236}">
                <a16:creationId xmlns:a16="http://schemas.microsoft.com/office/drawing/2014/main" xmlns="" id="{B680C822-357B-4C9F-8496-519EB653C9A5}"/>
              </a:ext>
            </a:extLst>
          </p:cNvPr>
          <p:cNvGrpSpPr/>
          <p:nvPr/>
        </p:nvGrpSpPr>
        <p:grpSpPr>
          <a:xfrm>
            <a:off x="8929865" y="5475665"/>
            <a:ext cx="626886" cy="290136"/>
            <a:chOff x="8929865" y="5475665"/>
            <a:chExt cx="626886" cy="290136"/>
          </a:xfrm>
        </p:grpSpPr>
        <p:sp>
          <p:nvSpPr>
            <p:cNvPr id="809" name="SMARTInkShape-3248">
              <a:extLst>
                <a:ext uri="{FF2B5EF4-FFF2-40B4-BE49-F238E27FC236}">
                  <a16:creationId xmlns:a16="http://schemas.microsoft.com/office/drawing/2014/main" xmlns="" id="{A9BC21CC-2B06-4E40-B445-2C74C59C463B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9353550" y="5518673"/>
              <a:ext cx="177801" cy="247128"/>
            </a:xfrm>
            <a:custGeom>
              <a:avLst/>
              <a:gdLst/>
              <a:ahLst/>
              <a:cxnLst/>
              <a:rect l="0" t="0" r="0" b="0"/>
              <a:pathLst>
                <a:path w="177801" h="247128">
                  <a:moveTo>
                    <a:pt x="0" y="12177"/>
                  </a:moveTo>
                  <a:lnTo>
                    <a:pt x="0" y="12177"/>
                  </a:lnTo>
                  <a:lnTo>
                    <a:pt x="0" y="1242"/>
                  </a:lnTo>
                  <a:lnTo>
                    <a:pt x="1411" y="654"/>
                  </a:lnTo>
                  <a:lnTo>
                    <a:pt x="6741" y="0"/>
                  </a:lnTo>
                  <a:lnTo>
                    <a:pt x="15696" y="7235"/>
                  </a:lnTo>
                  <a:lnTo>
                    <a:pt x="51325" y="53677"/>
                  </a:lnTo>
                  <a:lnTo>
                    <a:pt x="84588" y="95656"/>
                  </a:lnTo>
                  <a:lnTo>
                    <a:pt x="108855" y="129712"/>
                  </a:lnTo>
                  <a:lnTo>
                    <a:pt x="129989" y="164134"/>
                  </a:lnTo>
                  <a:lnTo>
                    <a:pt x="155870" y="209602"/>
                  </a:lnTo>
                  <a:lnTo>
                    <a:pt x="177800" y="2471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3249">
              <a:extLst>
                <a:ext uri="{FF2B5EF4-FFF2-40B4-BE49-F238E27FC236}">
                  <a16:creationId xmlns:a16="http://schemas.microsoft.com/office/drawing/2014/main" xmlns="" id="{78E11455-AC7E-4707-9FF7-C6C8B35747F5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929865" y="5487644"/>
              <a:ext cx="159949" cy="190496"/>
            </a:xfrm>
            <a:custGeom>
              <a:avLst/>
              <a:gdLst/>
              <a:ahLst/>
              <a:cxnLst/>
              <a:rect l="0" t="0" r="0" b="0"/>
              <a:pathLst>
                <a:path w="159949" h="190496">
                  <a:moveTo>
                    <a:pt x="10935" y="24156"/>
                  </a:moveTo>
                  <a:lnTo>
                    <a:pt x="10935" y="24156"/>
                  </a:lnTo>
                  <a:lnTo>
                    <a:pt x="4192" y="20785"/>
                  </a:lnTo>
                  <a:lnTo>
                    <a:pt x="2207" y="19087"/>
                  </a:lnTo>
                  <a:lnTo>
                    <a:pt x="0" y="15318"/>
                  </a:lnTo>
                  <a:lnTo>
                    <a:pt x="117" y="13324"/>
                  </a:lnTo>
                  <a:lnTo>
                    <a:pt x="2129" y="9229"/>
                  </a:lnTo>
                  <a:lnTo>
                    <a:pt x="17343" y="2956"/>
                  </a:lnTo>
                  <a:lnTo>
                    <a:pt x="43094" y="0"/>
                  </a:lnTo>
                  <a:lnTo>
                    <a:pt x="73067" y="5866"/>
                  </a:lnTo>
                  <a:lnTo>
                    <a:pt x="97549" y="19913"/>
                  </a:lnTo>
                  <a:lnTo>
                    <a:pt x="102543" y="26266"/>
                  </a:lnTo>
                  <a:lnTo>
                    <a:pt x="108093" y="40851"/>
                  </a:lnTo>
                  <a:lnTo>
                    <a:pt x="106799" y="54860"/>
                  </a:lnTo>
                  <a:lnTo>
                    <a:pt x="100812" y="67436"/>
                  </a:lnTo>
                  <a:lnTo>
                    <a:pt x="80471" y="88085"/>
                  </a:lnTo>
                  <a:lnTo>
                    <a:pt x="75236" y="91375"/>
                  </a:lnTo>
                  <a:lnTo>
                    <a:pt x="72851" y="92252"/>
                  </a:lnTo>
                  <a:lnTo>
                    <a:pt x="71969" y="92836"/>
                  </a:lnTo>
                  <a:lnTo>
                    <a:pt x="72087" y="93226"/>
                  </a:lnTo>
                  <a:lnTo>
                    <a:pt x="72868" y="93486"/>
                  </a:lnTo>
                  <a:lnTo>
                    <a:pt x="106279" y="97331"/>
                  </a:lnTo>
                  <a:lnTo>
                    <a:pt x="128633" y="106202"/>
                  </a:lnTo>
                  <a:lnTo>
                    <a:pt x="149760" y="124509"/>
                  </a:lnTo>
                  <a:lnTo>
                    <a:pt x="157302" y="137901"/>
                  </a:lnTo>
                  <a:lnTo>
                    <a:pt x="159948" y="150910"/>
                  </a:lnTo>
                  <a:lnTo>
                    <a:pt x="158772" y="163746"/>
                  </a:lnTo>
                  <a:lnTo>
                    <a:pt x="155354" y="169427"/>
                  </a:lnTo>
                  <a:lnTo>
                    <a:pt x="144030" y="179502"/>
                  </a:lnTo>
                  <a:lnTo>
                    <a:pt x="121789" y="189737"/>
                  </a:lnTo>
                  <a:lnTo>
                    <a:pt x="93953" y="190495"/>
                  </a:lnTo>
                  <a:lnTo>
                    <a:pt x="61735" y="1829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3250">
              <a:extLst>
                <a:ext uri="{FF2B5EF4-FFF2-40B4-BE49-F238E27FC236}">
                  <a16:creationId xmlns:a16="http://schemas.microsoft.com/office/drawing/2014/main" xmlns="" id="{BC3F8943-FF26-4BBE-A4C4-751CB2DC572B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9423400" y="5537200"/>
              <a:ext cx="114301" cy="203201"/>
            </a:xfrm>
            <a:custGeom>
              <a:avLst/>
              <a:gdLst/>
              <a:ahLst/>
              <a:cxnLst/>
              <a:rect l="0" t="0" r="0" b="0"/>
              <a:pathLst>
                <a:path w="114301" h="203201">
                  <a:moveTo>
                    <a:pt x="114300" y="0"/>
                  </a:moveTo>
                  <a:lnTo>
                    <a:pt x="114300" y="0"/>
                  </a:lnTo>
                  <a:lnTo>
                    <a:pt x="110929" y="0"/>
                  </a:lnTo>
                  <a:lnTo>
                    <a:pt x="83793" y="42095"/>
                  </a:lnTo>
                  <a:lnTo>
                    <a:pt x="63868" y="80755"/>
                  </a:lnTo>
                  <a:lnTo>
                    <a:pt x="41186" y="123489"/>
                  </a:lnTo>
                  <a:lnTo>
                    <a:pt x="19965" y="164059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3251">
              <a:extLst>
                <a:ext uri="{FF2B5EF4-FFF2-40B4-BE49-F238E27FC236}">
                  <a16:creationId xmlns:a16="http://schemas.microsoft.com/office/drawing/2014/main" xmlns="" id="{A90F5060-425A-4C22-B9A8-2A90A36F701C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9290048" y="5475665"/>
              <a:ext cx="266703" cy="29786"/>
            </a:xfrm>
            <a:custGeom>
              <a:avLst/>
              <a:gdLst/>
              <a:ahLst/>
              <a:cxnLst/>
              <a:rect l="0" t="0" r="0" b="0"/>
              <a:pathLst>
                <a:path w="266703" h="29786">
                  <a:moveTo>
                    <a:pt x="2" y="29785"/>
                  </a:moveTo>
                  <a:lnTo>
                    <a:pt x="2" y="29785"/>
                  </a:lnTo>
                  <a:lnTo>
                    <a:pt x="0" y="23043"/>
                  </a:lnTo>
                  <a:lnTo>
                    <a:pt x="2119" y="20351"/>
                  </a:lnTo>
                  <a:lnTo>
                    <a:pt x="10115" y="15479"/>
                  </a:lnTo>
                  <a:lnTo>
                    <a:pt x="51939" y="10261"/>
                  </a:lnTo>
                  <a:lnTo>
                    <a:pt x="91523" y="4409"/>
                  </a:lnTo>
                  <a:lnTo>
                    <a:pt x="137339" y="868"/>
                  </a:lnTo>
                  <a:lnTo>
                    <a:pt x="183807" y="0"/>
                  </a:lnTo>
                  <a:lnTo>
                    <a:pt x="225628" y="1966"/>
                  </a:lnTo>
                  <a:lnTo>
                    <a:pt x="266702" y="43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3252">
              <a:extLst>
                <a:ext uri="{FF2B5EF4-FFF2-40B4-BE49-F238E27FC236}">
                  <a16:creationId xmlns:a16="http://schemas.microsoft.com/office/drawing/2014/main" xmlns="" id="{E5555C72-1809-4032-9458-60C95303E157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9169400" y="5664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8" name="SMARTInkShape-Group663">
            <a:extLst>
              <a:ext uri="{FF2B5EF4-FFF2-40B4-BE49-F238E27FC236}">
                <a16:creationId xmlns:a16="http://schemas.microsoft.com/office/drawing/2014/main" xmlns="" id="{20331AFF-162D-463F-B3E5-6620C9A3B9EA}"/>
              </a:ext>
            </a:extLst>
          </p:cNvPr>
          <p:cNvGrpSpPr/>
          <p:nvPr/>
        </p:nvGrpSpPr>
        <p:grpSpPr>
          <a:xfrm>
            <a:off x="9894183" y="5596115"/>
            <a:ext cx="183268" cy="195086"/>
            <a:chOff x="9894183" y="5596115"/>
            <a:chExt cx="183268" cy="195086"/>
          </a:xfrm>
        </p:grpSpPr>
        <p:sp>
          <p:nvSpPr>
            <p:cNvPr id="815" name="SMARTInkShape-3253">
              <a:extLst>
                <a:ext uri="{FF2B5EF4-FFF2-40B4-BE49-F238E27FC236}">
                  <a16:creationId xmlns:a16="http://schemas.microsoft.com/office/drawing/2014/main" xmlns="" id="{7F2BC10B-DCE6-45DB-808A-78E795763D5D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9906000" y="56896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588" y="43324"/>
                  </a:lnTo>
                  <a:lnTo>
                    <a:pt x="52" y="86740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3254">
              <a:extLst>
                <a:ext uri="{FF2B5EF4-FFF2-40B4-BE49-F238E27FC236}">
                  <a16:creationId xmlns:a16="http://schemas.microsoft.com/office/drawing/2014/main" xmlns="" id="{77359E50-CC8E-4F8C-AADD-B17BBB6D431F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9894183" y="5596115"/>
              <a:ext cx="11818" cy="10936"/>
            </a:xfrm>
            <a:custGeom>
              <a:avLst/>
              <a:gdLst/>
              <a:ahLst/>
              <a:cxnLst/>
              <a:rect l="0" t="0" r="0" b="0"/>
              <a:pathLst>
                <a:path w="11818" h="1093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11817" y="109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3255">
              <a:extLst>
                <a:ext uri="{FF2B5EF4-FFF2-40B4-BE49-F238E27FC236}">
                  <a16:creationId xmlns:a16="http://schemas.microsoft.com/office/drawing/2014/main" xmlns="" id="{3D04A494-6942-44FF-9DBA-DF51F14D60C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9990668" y="5621981"/>
              <a:ext cx="86783" cy="152025"/>
            </a:xfrm>
            <a:custGeom>
              <a:avLst/>
              <a:gdLst/>
              <a:ahLst/>
              <a:cxnLst/>
              <a:rect l="0" t="0" r="0" b="0"/>
              <a:pathLst>
                <a:path w="86783" h="152025">
                  <a:moveTo>
                    <a:pt x="86782" y="23169"/>
                  </a:moveTo>
                  <a:lnTo>
                    <a:pt x="86782" y="23169"/>
                  </a:lnTo>
                  <a:lnTo>
                    <a:pt x="57242" y="2918"/>
                  </a:lnTo>
                  <a:lnTo>
                    <a:pt x="32797" y="0"/>
                  </a:lnTo>
                  <a:lnTo>
                    <a:pt x="18337" y="1818"/>
                  </a:lnTo>
                  <a:lnTo>
                    <a:pt x="12930" y="4702"/>
                  </a:lnTo>
                  <a:lnTo>
                    <a:pt x="5040" y="13550"/>
                  </a:lnTo>
                  <a:lnTo>
                    <a:pt x="1061" y="24538"/>
                  </a:lnTo>
                  <a:lnTo>
                    <a:pt x="0" y="30432"/>
                  </a:lnTo>
                  <a:lnTo>
                    <a:pt x="1413" y="35772"/>
                  </a:lnTo>
                  <a:lnTo>
                    <a:pt x="8620" y="45468"/>
                  </a:lnTo>
                  <a:lnTo>
                    <a:pt x="51556" y="83975"/>
                  </a:lnTo>
                  <a:lnTo>
                    <a:pt x="73050" y="104921"/>
                  </a:lnTo>
                  <a:lnTo>
                    <a:pt x="76922" y="111537"/>
                  </a:lnTo>
                  <a:lnTo>
                    <a:pt x="79343" y="124533"/>
                  </a:lnTo>
                  <a:lnTo>
                    <a:pt x="76883" y="130255"/>
                  </a:lnTo>
                  <a:lnTo>
                    <a:pt x="66625" y="140379"/>
                  </a:lnTo>
                  <a:lnTo>
                    <a:pt x="44983" y="150639"/>
                  </a:lnTo>
                  <a:lnTo>
                    <a:pt x="30808" y="152024"/>
                  </a:lnTo>
                  <a:lnTo>
                    <a:pt x="10582" y="1501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4" name="SMARTInkShape-Group664">
            <a:extLst>
              <a:ext uri="{FF2B5EF4-FFF2-40B4-BE49-F238E27FC236}">
                <a16:creationId xmlns:a16="http://schemas.microsoft.com/office/drawing/2014/main" xmlns="" id="{F971B172-11AC-497B-B973-9B4C0850815E}"/>
              </a:ext>
            </a:extLst>
          </p:cNvPr>
          <p:cNvGrpSpPr/>
          <p:nvPr/>
        </p:nvGrpSpPr>
        <p:grpSpPr>
          <a:xfrm>
            <a:off x="10428119" y="5549116"/>
            <a:ext cx="665332" cy="280755"/>
            <a:chOff x="10428119" y="5549116"/>
            <a:chExt cx="665332" cy="280755"/>
          </a:xfrm>
        </p:grpSpPr>
        <p:sp>
          <p:nvSpPr>
            <p:cNvPr id="819" name="SMARTInkShape-3256">
              <a:extLst>
                <a:ext uri="{FF2B5EF4-FFF2-40B4-BE49-F238E27FC236}">
                  <a16:creationId xmlns:a16="http://schemas.microsoft.com/office/drawing/2014/main" xmlns="" id="{ADEA9AAE-7DED-447D-A238-933F7CB12466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0428119" y="5559216"/>
              <a:ext cx="214482" cy="270655"/>
            </a:xfrm>
            <a:custGeom>
              <a:avLst/>
              <a:gdLst/>
              <a:ahLst/>
              <a:cxnLst/>
              <a:rect l="0" t="0" r="0" b="0"/>
              <a:pathLst>
                <a:path w="214482" h="270655">
                  <a:moveTo>
                    <a:pt x="11281" y="117684"/>
                  </a:moveTo>
                  <a:lnTo>
                    <a:pt x="11281" y="117684"/>
                  </a:lnTo>
                  <a:lnTo>
                    <a:pt x="5814" y="112217"/>
                  </a:lnTo>
                  <a:lnTo>
                    <a:pt x="5189" y="118337"/>
                  </a:lnTo>
                  <a:lnTo>
                    <a:pt x="10051" y="154032"/>
                  </a:lnTo>
                  <a:lnTo>
                    <a:pt x="15777" y="193051"/>
                  </a:lnTo>
                  <a:lnTo>
                    <a:pt x="20530" y="230326"/>
                  </a:lnTo>
                  <a:lnTo>
                    <a:pt x="18150" y="267661"/>
                  </a:lnTo>
                  <a:lnTo>
                    <a:pt x="16567" y="269880"/>
                  </a:lnTo>
                  <a:lnTo>
                    <a:pt x="14099" y="270654"/>
                  </a:lnTo>
                  <a:lnTo>
                    <a:pt x="11043" y="270464"/>
                  </a:lnTo>
                  <a:lnTo>
                    <a:pt x="8301" y="267515"/>
                  </a:lnTo>
                  <a:lnTo>
                    <a:pt x="3371" y="256713"/>
                  </a:lnTo>
                  <a:lnTo>
                    <a:pt x="0" y="221279"/>
                  </a:lnTo>
                  <a:lnTo>
                    <a:pt x="1093" y="187244"/>
                  </a:lnTo>
                  <a:lnTo>
                    <a:pt x="3930" y="150011"/>
                  </a:lnTo>
                  <a:lnTo>
                    <a:pt x="7544" y="114647"/>
                  </a:lnTo>
                  <a:lnTo>
                    <a:pt x="13383" y="80117"/>
                  </a:lnTo>
                  <a:lnTo>
                    <a:pt x="24603" y="36468"/>
                  </a:lnTo>
                  <a:lnTo>
                    <a:pt x="37665" y="3177"/>
                  </a:lnTo>
                  <a:lnTo>
                    <a:pt x="40159" y="424"/>
                  </a:lnTo>
                  <a:lnTo>
                    <a:pt x="42528" y="0"/>
                  </a:lnTo>
                  <a:lnTo>
                    <a:pt x="44813" y="1128"/>
                  </a:lnTo>
                  <a:lnTo>
                    <a:pt x="54769" y="19570"/>
                  </a:lnTo>
                  <a:lnTo>
                    <a:pt x="70775" y="65429"/>
                  </a:lnTo>
                  <a:lnTo>
                    <a:pt x="84021" y="93422"/>
                  </a:lnTo>
                  <a:lnTo>
                    <a:pt x="95115" y="105960"/>
                  </a:lnTo>
                  <a:lnTo>
                    <a:pt x="101037" y="108457"/>
                  </a:lnTo>
                  <a:lnTo>
                    <a:pt x="107104" y="108710"/>
                  </a:lnTo>
                  <a:lnTo>
                    <a:pt x="113262" y="107468"/>
                  </a:lnTo>
                  <a:lnTo>
                    <a:pt x="132045" y="95607"/>
                  </a:lnTo>
                  <a:lnTo>
                    <a:pt x="163696" y="49527"/>
                  </a:lnTo>
                  <a:lnTo>
                    <a:pt x="180854" y="28581"/>
                  </a:lnTo>
                  <a:lnTo>
                    <a:pt x="192993" y="19786"/>
                  </a:lnTo>
                  <a:lnTo>
                    <a:pt x="195922" y="18552"/>
                  </a:lnTo>
                  <a:lnTo>
                    <a:pt x="198579" y="21257"/>
                  </a:lnTo>
                  <a:lnTo>
                    <a:pt x="203416" y="33670"/>
                  </a:lnTo>
                  <a:lnTo>
                    <a:pt x="206733" y="67234"/>
                  </a:lnTo>
                  <a:lnTo>
                    <a:pt x="209392" y="98084"/>
                  </a:lnTo>
                  <a:lnTo>
                    <a:pt x="212218" y="131551"/>
                  </a:lnTo>
                  <a:lnTo>
                    <a:pt x="213809" y="177453"/>
                  </a:lnTo>
                  <a:lnTo>
                    <a:pt x="214481" y="2319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3257">
              <a:extLst>
                <a:ext uri="{FF2B5EF4-FFF2-40B4-BE49-F238E27FC236}">
                  <a16:creationId xmlns:a16="http://schemas.microsoft.com/office/drawing/2014/main" xmlns="" id="{39CA1B2B-AD09-4CA1-A706-FBFB66A72273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0720153" y="5594350"/>
              <a:ext cx="189148" cy="214206"/>
            </a:xfrm>
            <a:custGeom>
              <a:avLst/>
              <a:gdLst/>
              <a:ahLst/>
              <a:cxnLst/>
              <a:rect l="0" t="0" r="0" b="0"/>
              <a:pathLst>
                <a:path w="189148" h="214206">
                  <a:moveTo>
                    <a:pt x="68497" y="0"/>
                  </a:moveTo>
                  <a:lnTo>
                    <a:pt x="68497" y="0"/>
                  </a:lnTo>
                  <a:lnTo>
                    <a:pt x="57827" y="38300"/>
                  </a:lnTo>
                  <a:lnTo>
                    <a:pt x="41816" y="80022"/>
                  </a:lnTo>
                  <a:lnTo>
                    <a:pt x="29122" y="114588"/>
                  </a:lnTo>
                  <a:lnTo>
                    <a:pt x="14073" y="158172"/>
                  </a:lnTo>
                  <a:lnTo>
                    <a:pt x="1694" y="203034"/>
                  </a:lnTo>
                  <a:lnTo>
                    <a:pt x="0" y="210181"/>
                  </a:lnTo>
                  <a:lnTo>
                    <a:pt x="1665" y="212088"/>
                  </a:lnTo>
                  <a:lnTo>
                    <a:pt x="9160" y="214205"/>
                  </a:lnTo>
                  <a:lnTo>
                    <a:pt x="56755" y="213796"/>
                  </a:lnTo>
                  <a:lnTo>
                    <a:pt x="102412" y="208926"/>
                  </a:lnTo>
                  <a:lnTo>
                    <a:pt x="147925" y="204896"/>
                  </a:lnTo>
                  <a:lnTo>
                    <a:pt x="189147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3258">
              <a:extLst>
                <a:ext uri="{FF2B5EF4-FFF2-40B4-BE49-F238E27FC236}">
                  <a16:creationId xmlns:a16="http://schemas.microsoft.com/office/drawing/2014/main" xmlns="" id="{CD45C246-91AF-4D8B-ACD9-97168762F7A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0904810" y="5549116"/>
              <a:ext cx="188641" cy="259163"/>
            </a:xfrm>
            <a:custGeom>
              <a:avLst/>
              <a:gdLst/>
              <a:ahLst/>
              <a:cxnLst/>
              <a:rect l="0" t="0" r="0" b="0"/>
              <a:pathLst>
                <a:path w="188641" h="259163">
                  <a:moveTo>
                    <a:pt x="188640" y="13484"/>
                  </a:moveTo>
                  <a:lnTo>
                    <a:pt x="188640" y="13484"/>
                  </a:lnTo>
                  <a:lnTo>
                    <a:pt x="165042" y="0"/>
                  </a:lnTo>
                  <a:lnTo>
                    <a:pt x="130880" y="2787"/>
                  </a:lnTo>
                  <a:lnTo>
                    <a:pt x="95236" y="14374"/>
                  </a:lnTo>
                  <a:lnTo>
                    <a:pt x="77041" y="26580"/>
                  </a:lnTo>
                  <a:lnTo>
                    <a:pt x="66602" y="42823"/>
                  </a:lnTo>
                  <a:lnTo>
                    <a:pt x="52998" y="88734"/>
                  </a:lnTo>
                  <a:lnTo>
                    <a:pt x="47411" y="112334"/>
                  </a:lnTo>
                  <a:lnTo>
                    <a:pt x="39455" y="137945"/>
                  </a:lnTo>
                  <a:lnTo>
                    <a:pt x="29917" y="164897"/>
                  </a:lnTo>
                  <a:lnTo>
                    <a:pt x="19326" y="192743"/>
                  </a:lnTo>
                  <a:lnTo>
                    <a:pt x="4418" y="238675"/>
                  </a:lnTo>
                  <a:lnTo>
                    <a:pt x="0" y="254479"/>
                  </a:lnTo>
                  <a:lnTo>
                    <a:pt x="1497" y="256697"/>
                  </a:lnTo>
                  <a:lnTo>
                    <a:pt x="8804" y="259162"/>
                  </a:lnTo>
                  <a:lnTo>
                    <a:pt x="48940" y="2484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3259">
              <a:extLst>
                <a:ext uri="{FF2B5EF4-FFF2-40B4-BE49-F238E27FC236}">
                  <a16:creationId xmlns:a16="http://schemas.microsoft.com/office/drawing/2014/main" xmlns="" id="{B3DA8897-89B1-4C41-AD85-ECD84775935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0953750" y="57213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3260">
              <a:extLst>
                <a:ext uri="{FF2B5EF4-FFF2-40B4-BE49-F238E27FC236}">
                  <a16:creationId xmlns:a16="http://schemas.microsoft.com/office/drawing/2014/main" xmlns="" id="{18127BA9-9DCE-436D-AE21-3863D06079FD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0928350" y="5792083"/>
              <a:ext cx="146051" cy="11818"/>
            </a:xfrm>
            <a:custGeom>
              <a:avLst/>
              <a:gdLst/>
              <a:ahLst/>
              <a:cxnLst/>
              <a:rect l="0" t="0" r="0" b="0"/>
              <a:pathLst>
                <a:path w="146051" h="118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18953" y="0"/>
                  </a:lnTo>
                  <a:lnTo>
                    <a:pt x="52401" y="1390"/>
                  </a:lnTo>
                  <a:lnTo>
                    <a:pt x="93139" y="4361"/>
                  </a:lnTo>
                  <a:lnTo>
                    <a:pt x="146050" y="11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0" name="SMARTInkShape-Group665">
            <a:extLst>
              <a:ext uri="{FF2B5EF4-FFF2-40B4-BE49-F238E27FC236}">
                <a16:creationId xmlns:a16="http://schemas.microsoft.com/office/drawing/2014/main" xmlns="" id="{EEE80DB9-26D9-4D5A-B9C2-8ED9588EDBEF}"/>
              </a:ext>
            </a:extLst>
          </p:cNvPr>
          <p:cNvGrpSpPr/>
          <p:nvPr/>
        </p:nvGrpSpPr>
        <p:grpSpPr>
          <a:xfrm>
            <a:off x="9546868" y="5968258"/>
            <a:ext cx="905233" cy="254743"/>
            <a:chOff x="9546868" y="5968258"/>
            <a:chExt cx="905233" cy="254743"/>
          </a:xfrm>
        </p:grpSpPr>
        <p:sp>
          <p:nvSpPr>
            <p:cNvPr id="825" name="SMARTInkShape-3261">
              <a:extLst>
                <a:ext uri="{FF2B5EF4-FFF2-40B4-BE49-F238E27FC236}">
                  <a16:creationId xmlns:a16="http://schemas.microsoft.com/office/drawing/2014/main" xmlns="" id="{BB465468-2E87-4D39-BB34-4308C51A918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546868" y="5968258"/>
              <a:ext cx="168633" cy="254743"/>
            </a:xfrm>
            <a:custGeom>
              <a:avLst/>
              <a:gdLst/>
              <a:ahLst/>
              <a:cxnLst/>
              <a:rect l="0" t="0" r="0" b="0"/>
              <a:pathLst>
                <a:path w="168633" h="254743">
                  <a:moveTo>
                    <a:pt x="168632" y="127742"/>
                  </a:moveTo>
                  <a:lnTo>
                    <a:pt x="168632" y="127742"/>
                  </a:lnTo>
                  <a:lnTo>
                    <a:pt x="129755" y="127742"/>
                  </a:lnTo>
                  <a:lnTo>
                    <a:pt x="119368" y="123979"/>
                  </a:lnTo>
                  <a:lnTo>
                    <a:pt x="97831" y="106694"/>
                  </a:lnTo>
                  <a:lnTo>
                    <a:pt x="86191" y="85679"/>
                  </a:lnTo>
                  <a:lnTo>
                    <a:pt x="85018" y="58207"/>
                  </a:lnTo>
                  <a:lnTo>
                    <a:pt x="92509" y="31096"/>
                  </a:lnTo>
                  <a:lnTo>
                    <a:pt x="101638" y="17525"/>
                  </a:lnTo>
                  <a:lnTo>
                    <a:pt x="121375" y="687"/>
                  </a:lnTo>
                  <a:lnTo>
                    <a:pt x="125840" y="0"/>
                  </a:lnTo>
                  <a:lnTo>
                    <a:pt x="130226" y="951"/>
                  </a:lnTo>
                  <a:lnTo>
                    <a:pt x="134560" y="2998"/>
                  </a:lnTo>
                  <a:lnTo>
                    <a:pt x="137450" y="6480"/>
                  </a:lnTo>
                  <a:lnTo>
                    <a:pt x="140662" y="15993"/>
                  </a:lnTo>
                  <a:lnTo>
                    <a:pt x="138328" y="29157"/>
                  </a:lnTo>
                  <a:lnTo>
                    <a:pt x="130468" y="45122"/>
                  </a:lnTo>
                  <a:lnTo>
                    <a:pt x="86796" y="91052"/>
                  </a:lnTo>
                  <a:lnTo>
                    <a:pt x="42634" y="129144"/>
                  </a:lnTo>
                  <a:lnTo>
                    <a:pt x="4308" y="165983"/>
                  </a:lnTo>
                  <a:lnTo>
                    <a:pt x="348" y="172490"/>
                  </a:lnTo>
                  <a:lnTo>
                    <a:pt x="0" y="175918"/>
                  </a:lnTo>
                  <a:lnTo>
                    <a:pt x="1491" y="183490"/>
                  </a:lnTo>
                  <a:lnTo>
                    <a:pt x="4286" y="186074"/>
                  </a:lnTo>
                  <a:lnTo>
                    <a:pt x="13041" y="188945"/>
                  </a:lnTo>
                  <a:lnTo>
                    <a:pt x="22104" y="188338"/>
                  </a:lnTo>
                  <a:lnTo>
                    <a:pt x="52414" y="179571"/>
                  </a:lnTo>
                  <a:lnTo>
                    <a:pt x="79203" y="166025"/>
                  </a:lnTo>
                  <a:lnTo>
                    <a:pt x="79575" y="169268"/>
                  </a:lnTo>
                  <a:lnTo>
                    <a:pt x="79729" y="216281"/>
                  </a:lnTo>
                  <a:lnTo>
                    <a:pt x="80437" y="243235"/>
                  </a:lnTo>
                  <a:lnTo>
                    <a:pt x="86082" y="2547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3262">
              <a:extLst>
                <a:ext uri="{FF2B5EF4-FFF2-40B4-BE49-F238E27FC236}">
                  <a16:creationId xmlns:a16="http://schemas.microsoft.com/office/drawing/2014/main" xmlns="" id="{2D9E1991-EF3B-474F-B9F5-522E0FCFA23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823800" y="6003849"/>
              <a:ext cx="177447" cy="215972"/>
            </a:xfrm>
            <a:custGeom>
              <a:avLst/>
              <a:gdLst/>
              <a:ahLst/>
              <a:cxnLst/>
              <a:rect l="0" t="0" r="0" b="0"/>
              <a:pathLst>
                <a:path w="177447" h="215972">
                  <a:moveTo>
                    <a:pt x="25050" y="79451"/>
                  </a:moveTo>
                  <a:lnTo>
                    <a:pt x="25050" y="79451"/>
                  </a:lnTo>
                  <a:lnTo>
                    <a:pt x="19981" y="117429"/>
                  </a:lnTo>
                  <a:lnTo>
                    <a:pt x="12408" y="161339"/>
                  </a:lnTo>
                  <a:lnTo>
                    <a:pt x="7507" y="179443"/>
                  </a:lnTo>
                  <a:lnTo>
                    <a:pt x="434" y="196060"/>
                  </a:lnTo>
                  <a:lnTo>
                    <a:pt x="172" y="195997"/>
                  </a:lnTo>
                  <a:lnTo>
                    <a:pt x="0" y="195247"/>
                  </a:lnTo>
                  <a:lnTo>
                    <a:pt x="10502" y="154865"/>
                  </a:lnTo>
                  <a:lnTo>
                    <a:pt x="18753" y="111674"/>
                  </a:lnTo>
                  <a:lnTo>
                    <a:pt x="27176" y="68961"/>
                  </a:lnTo>
                  <a:lnTo>
                    <a:pt x="36497" y="23052"/>
                  </a:lnTo>
                  <a:lnTo>
                    <a:pt x="39073" y="13698"/>
                  </a:lnTo>
                  <a:lnTo>
                    <a:pt x="43439" y="3922"/>
                  </a:lnTo>
                  <a:lnTo>
                    <a:pt x="43805" y="492"/>
                  </a:lnTo>
                  <a:lnTo>
                    <a:pt x="44611" y="0"/>
                  </a:lnTo>
                  <a:lnTo>
                    <a:pt x="45851" y="378"/>
                  </a:lnTo>
                  <a:lnTo>
                    <a:pt x="52912" y="6054"/>
                  </a:lnTo>
                  <a:lnTo>
                    <a:pt x="74539" y="42101"/>
                  </a:lnTo>
                  <a:lnTo>
                    <a:pt x="90590" y="79102"/>
                  </a:lnTo>
                  <a:lnTo>
                    <a:pt x="96994" y="87187"/>
                  </a:lnTo>
                  <a:lnTo>
                    <a:pt x="100528" y="88136"/>
                  </a:lnTo>
                  <a:lnTo>
                    <a:pt x="110101" y="87309"/>
                  </a:lnTo>
                  <a:lnTo>
                    <a:pt x="119531" y="80826"/>
                  </a:lnTo>
                  <a:lnTo>
                    <a:pt x="164716" y="37762"/>
                  </a:lnTo>
                  <a:lnTo>
                    <a:pt x="177023" y="16712"/>
                  </a:lnTo>
                  <a:lnTo>
                    <a:pt x="177260" y="18169"/>
                  </a:lnTo>
                  <a:lnTo>
                    <a:pt x="177446" y="64293"/>
                  </a:lnTo>
                  <a:lnTo>
                    <a:pt x="173087" y="101804"/>
                  </a:lnTo>
                  <a:lnTo>
                    <a:pt x="169609" y="141303"/>
                  </a:lnTo>
                  <a:lnTo>
                    <a:pt x="160151" y="187962"/>
                  </a:lnTo>
                  <a:lnTo>
                    <a:pt x="158745" y="204445"/>
                  </a:lnTo>
                  <a:lnTo>
                    <a:pt x="159336" y="207230"/>
                  </a:lnTo>
                  <a:lnTo>
                    <a:pt x="160436" y="209087"/>
                  </a:lnTo>
                  <a:lnTo>
                    <a:pt x="161873" y="210325"/>
                  </a:lnTo>
                  <a:lnTo>
                    <a:pt x="163470" y="213582"/>
                  </a:lnTo>
                  <a:lnTo>
                    <a:pt x="163897" y="215438"/>
                  </a:lnTo>
                  <a:lnTo>
                    <a:pt x="164889" y="215971"/>
                  </a:lnTo>
                  <a:lnTo>
                    <a:pt x="166253" y="215619"/>
                  </a:lnTo>
                  <a:lnTo>
                    <a:pt x="171100" y="212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3263">
              <a:extLst>
                <a:ext uri="{FF2B5EF4-FFF2-40B4-BE49-F238E27FC236}">
                  <a16:creationId xmlns:a16="http://schemas.microsoft.com/office/drawing/2014/main" xmlns="" id="{2A8D2A12-F552-44B7-B5B3-0201B668BDF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0074835" y="6020585"/>
              <a:ext cx="167716" cy="177016"/>
            </a:xfrm>
            <a:custGeom>
              <a:avLst/>
              <a:gdLst/>
              <a:ahLst/>
              <a:cxnLst/>
              <a:rect l="0" t="0" r="0" b="0"/>
              <a:pathLst>
                <a:path w="167716" h="177016">
                  <a:moveTo>
                    <a:pt x="53415" y="18265"/>
                  </a:moveTo>
                  <a:lnTo>
                    <a:pt x="53415" y="18265"/>
                  </a:lnTo>
                  <a:lnTo>
                    <a:pt x="59502" y="0"/>
                  </a:lnTo>
                  <a:lnTo>
                    <a:pt x="59687" y="6189"/>
                  </a:lnTo>
                  <a:lnTo>
                    <a:pt x="44060" y="47580"/>
                  </a:lnTo>
                  <a:lnTo>
                    <a:pt x="27813" y="91867"/>
                  </a:lnTo>
                  <a:lnTo>
                    <a:pt x="13446" y="133175"/>
                  </a:lnTo>
                  <a:lnTo>
                    <a:pt x="0" y="166372"/>
                  </a:lnTo>
                  <a:lnTo>
                    <a:pt x="166" y="169214"/>
                  </a:lnTo>
                  <a:lnTo>
                    <a:pt x="2131" y="175474"/>
                  </a:lnTo>
                  <a:lnTo>
                    <a:pt x="6164" y="176330"/>
                  </a:lnTo>
                  <a:lnTo>
                    <a:pt x="22010" y="174931"/>
                  </a:lnTo>
                  <a:lnTo>
                    <a:pt x="69113" y="166862"/>
                  </a:lnTo>
                  <a:lnTo>
                    <a:pt x="106977" y="166701"/>
                  </a:lnTo>
                  <a:lnTo>
                    <a:pt x="151434" y="170434"/>
                  </a:lnTo>
                  <a:lnTo>
                    <a:pt x="154745" y="171216"/>
                  </a:lnTo>
                  <a:lnTo>
                    <a:pt x="156952" y="172444"/>
                  </a:lnTo>
                  <a:lnTo>
                    <a:pt x="158423" y="173968"/>
                  </a:lnTo>
                  <a:lnTo>
                    <a:pt x="161939" y="175660"/>
                  </a:lnTo>
                  <a:lnTo>
                    <a:pt x="167715" y="177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3264">
              <a:extLst>
                <a:ext uri="{FF2B5EF4-FFF2-40B4-BE49-F238E27FC236}">
                  <a16:creationId xmlns:a16="http://schemas.microsoft.com/office/drawing/2014/main" xmlns="" id="{7799C8C6-04F7-4EF6-A6A9-9DC49E4E09A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280952" y="6014238"/>
              <a:ext cx="126699" cy="201075"/>
            </a:xfrm>
            <a:custGeom>
              <a:avLst/>
              <a:gdLst/>
              <a:ahLst/>
              <a:cxnLst/>
              <a:rect l="0" t="0" r="0" b="0"/>
              <a:pathLst>
                <a:path w="126699" h="201075">
                  <a:moveTo>
                    <a:pt x="126698" y="18262"/>
                  </a:moveTo>
                  <a:lnTo>
                    <a:pt x="126698" y="18262"/>
                  </a:lnTo>
                  <a:lnTo>
                    <a:pt x="126696" y="3957"/>
                  </a:lnTo>
                  <a:lnTo>
                    <a:pt x="124581" y="2375"/>
                  </a:lnTo>
                  <a:lnTo>
                    <a:pt x="111490" y="149"/>
                  </a:lnTo>
                  <a:lnTo>
                    <a:pt x="76384" y="0"/>
                  </a:lnTo>
                  <a:lnTo>
                    <a:pt x="62557" y="4307"/>
                  </a:lnTo>
                  <a:lnTo>
                    <a:pt x="56329" y="8062"/>
                  </a:lnTo>
                  <a:lnTo>
                    <a:pt x="48855" y="17512"/>
                  </a:lnTo>
                  <a:lnTo>
                    <a:pt x="28523" y="61067"/>
                  </a:lnTo>
                  <a:lnTo>
                    <a:pt x="14120" y="101322"/>
                  </a:lnTo>
                  <a:lnTo>
                    <a:pt x="7642" y="143247"/>
                  </a:lnTo>
                  <a:lnTo>
                    <a:pt x="0" y="190868"/>
                  </a:lnTo>
                  <a:lnTo>
                    <a:pt x="1714" y="195636"/>
                  </a:lnTo>
                  <a:lnTo>
                    <a:pt x="3158" y="197893"/>
                  </a:lnTo>
                  <a:lnTo>
                    <a:pt x="5534" y="199400"/>
                  </a:lnTo>
                  <a:lnTo>
                    <a:pt x="11934" y="201074"/>
                  </a:lnTo>
                  <a:lnTo>
                    <a:pt x="56875" y="196827"/>
                  </a:lnTo>
                  <a:lnTo>
                    <a:pt x="99142" y="191137"/>
                  </a:lnTo>
                  <a:lnTo>
                    <a:pt x="126698" y="1897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3265">
              <a:extLst>
                <a:ext uri="{FF2B5EF4-FFF2-40B4-BE49-F238E27FC236}">
                  <a16:creationId xmlns:a16="http://schemas.microsoft.com/office/drawing/2014/main" xmlns="" id="{417898EE-530B-4FB1-ACEF-398214EFA1B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308741" y="6110168"/>
              <a:ext cx="143360" cy="17583"/>
            </a:xfrm>
            <a:custGeom>
              <a:avLst/>
              <a:gdLst/>
              <a:ahLst/>
              <a:cxnLst/>
              <a:rect l="0" t="0" r="0" b="0"/>
              <a:pathLst>
                <a:path w="143360" h="17583">
                  <a:moveTo>
                    <a:pt x="3659" y="11232"/>
                  </a:moveTo>
                  <a:lnTo>
                    <a:pt x="3659" y="11232"/>
                  </a:lnTo>
                  <a:lnTo>
                    <a:pt x="288" y="7861"/>
                  </a:lnTo>
                  <a:lnTo>
                    <a:pt x="0" y="6162"/>
                  </a:lnTo>
                  <a:lnTo>
                    <a:pt x="514" y="4325"/>
                  </a:lnTo>
                  <a:lnTo>
                    <a:pt x="1563" y="2393"/>
                  </a:lnTo>
                  <a:lnTo>
                    <a:pt x="8373" y="248"/>
                  </a:lnTo>
                  <a:lnTo>
                    <a:pt x="19159" y="0"/>
                  </a:lnTo>
                  <a:lnTo>
                    <a:pt x="54723" y="5590"/>
                  </a:lnTo>
                  <a:lnTo>
                    <a:pt x="92637" y="11441"/>
                  </a:lnTo>
                  <a:lnTo>
                    <a:pt x="143359" y="175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7" name="SMARTInkShape-Group666">
            <a:extLst>
              <a:ext uri="{FF2B5EF4-FFF2-40B4-BE49-F238E27FC236}">
                <a16:creationId xmlns:a16="http://schemas.microsoft.com/office/drawing/2014/main" xmlns="" id="{E4837B6A-1C57-4D76-9426-6171C641F0B6}"/>
              </a:ext>
            </a:extLst>
          </p:cNvPr>
          <p:cNvGrpSpPr/>
          <p:nvPr/>
        </p:nvGrpSpPr>
        <p:grpSpPr>
          <a:xfrm>
            <a:off x="10712450" y="5997591"/>
            <a:ext cx="788921" cy="261136"/>
            <a:chOff x="10712450" y="5997591"/>
            <a:chExt cx="788921" cy="261136"/>
          </a:xfrm>
        </p:grpSpPr>
        <p:sp>
          <p:nvSpPr>
            <p:cNvPr id="831" name="SMARTInkShape-3266">
              <a:extLst>
                <a:ext uri="{FF2B5EF4-FFF2-40B4-BE49-F238E27FC236}">
                  <a16:creationId xmlns:a16="http://schemas.microsoft.com/office/drawing/2014/main" xmlns="" id="{C5AA64DD-AFA6-4D17-AD45-7766744E9463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0712450" y="61595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8839" y="18952"/>
                  </a:lnTo>
                  <a:lnTo>
                    <a:pt x="12360" y="65980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3267">
              <a:extLst>
                <a:ext uri="{FF2B5EF4-FFF2-40B4-BE49-F238E27FC236}">
                  <a16:creationId xmlns:a16="http://schemas.microsoft.com/office/drawing/2014/main" xmlns="" id="{8BE5878C-E998-4A50-8845-8C0DD9CE996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1018327" y="5997591"/>
              <a:ext cx="162578" cy="261136"/>
            </a:xfrm>
            <a:custGeom>
              <a:avLst/>
              <a:gdLst/>
              <a:ahLst/>
              <a:cxnLst/>
              <a:rect l="0" t="0" r="0" b="0"/>
              <a:pathLst>
                <a:path w="162578" h="261136">
                  <a:moveTo>
                    <a:pt x="62423" y="136509"/>
                  </a:moveTo>
                  <a:lnTo>
                    <a:pt x="62423" y="136509"/>
                  </a:lnTo>
                  <a:lnTo>
                    <a:pt x="67890" y="131042"/>
                  </a:lnTo>
                  <a:lnTo>
                    <a:pt x="48964" y="171620"/>
                  </a:lnTo>
                  <a:lnTo>
                    <a:pt x="29269" y="211256"/>
                  </a:lnTo>
                  <a:lnTo>
                    <a:pt x="1350" y="257264"/>
                  </a:lnTo>
                  <a:lnTo>
                    <a:pt x="539" y="257934"/>
                  </a:lnTo>
                  <a:lnTo>
                    <a:pt x="0" y="257676"/>
                  </a:lnTo>
                  <a:lnTo>
                    <a:pt x="16642" y="217045"/>
                  </a:lnTo>
                  <a:lnTo>
                    <a:pt x="32196" y="185708"/>
                  </a:lnTo>
                  <a:lnTo>
                    <a:pt x="53223" y="145912"/>
                  </a:lnTo>
                  <a:lnTo>
                    <a:pt x="76677" y="106115"/>
                  </a:lnTo>
                  <a:lnTo>
                    <a:pt x="99801" y="68673"/>
                  </a:lnTo>
                  <a:lnTo>
                    <a:pt x="127277" y="24060"/>
                  </a:lnTo>
                  <a:lnTo>
                    <a:pt x="144276" y="5196"/>
                  </a:lnTo>
                  <a:lnTo>
                    <a:pt x="151246" y="537"/>
                  </a:lnTo>
                  <a:lnTo>
                    <a:pt x="154096" y="0"/>
                  </a:lnTo>
                  <a:lnTo>
                    <a:pt x="156699" y="348"/>
                  </a:lnTo>
                  <a:lnTo>
                    <a:pt x="159140" y="1285"/>
                  </a:lnTo>
                  <a:lnTo>
                    <a:pt x="162577" y="26201"/>
                  </a:lnTo>
                  <a:lnTo>
                    <a:pt x="160224" y="68233"/>
                  </a:lnTo>
                  <a:lnTo>
                    <a:pt x="156925" y="101930"/>
                  </a:lnTo>
                  <a:lnTo>
                    <a:pt x="153107" y="136662"/>
                  </a:lnTo>
                  <a:lnTo>
                    <a:pt x="146285" y="183277"/>
                  </a:lnTo>
                  <a:lnTo>
                    <a:pt x="137053" y="222098"/>
                  </a:lnTo>
                  <a:lnTo>
                    <a:pt x="132902" y="255494"/>
                  </a:lnTo>
                  <a:lnTo>
                    <a:pt x="134105" y="258166"/>
                  </a:lnTo>
                  <a:lnTo>
                    <a:pt x="136314" y="259947"/>
                  </a:lnTo>
                  <a:lnTo>
                    <a:pt x="139202" y="261135"/>
                  </a:lnTo>
                  <a:lnTo>
                    <a:pt x="142537" y="260515"/>
                  </a:lnTo>
                  <a:lnTo>
                    <a:pt x="157673" y="2508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3268">
              <a:extLst>
                <a:ext uri="{FF2B5EF4-FFF2-40B4-BE49-F238E27FC236}">
                  <a16:creationId xmlns:a16="http://schemas.microsoft.com/office/drawing/2014/main" xmlns="" id="{3748DB61-7C01-4B11-ACBE-E4FB7D46CF89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1067083" y="6153150"/>
              <a:ext cx="127968" cy="12701"/>
            </a:xfrm>
            <a:custGeom>
              <a:avLst/>
              <a:gdLst/>
              <a:ahLst/>
              <a:cxnLst/>
              <a:rect l="0" t="0" r="0" b="0"/>
              <a:pathLst>
                <a:path w="127968" h="12701">
                  <a:moveTo>
                    <a:pt x="7317" y="12700"/>
                  </a:moveTo>
                  <a:lnTo>
                    <a:pt x="7317" y="12700"/>
                  </a:lnTo>
                  <a:lnTo>
                    <a:pt x="574" y="9329"/>
                  </a:lnTo>
                  <a:lnTo>
                    <a:pt x="0" y="8336"/>
                  </a:lnTo>
                  <a:lnTo>
                    <a:pt x="1027" y="7674"/>
                  </a:lnTo>
                  <a:lnTo>
                    <a:pt x="40206" y="6426"/>
                  </a:lnTo>
                  <a:lnTo>
                    <a:pt x="84291" y="2001"/>
                  </a:lnTo>
                  <a:lnTo>
                    <a:pt x="1279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3269">
              <a:extLst>
                <a:ext uri="{FF2B5EF4-FFF2-40B4-BE49-F238E27FC236}">
                  <a16:creationId xmlns:a16="http://schemas.microsoft.com/office/drawing/2014/main" xmlns="" id="{065ED629-8F1D-485C-A0AE-25B30743CEDE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0731763" y="6073149"/>
              <a:ext cx="12438" cy="29202"/>
            </a:xfrm>
            <a:custGeom>
              <a:avLst/>
              <a:gdLst/>
              <a:ahLst/>
              <a:cxnLst/>
              <a:rect l="0" t="0" r="0" b="0"/>
              <a:pathLst>
                <a:path w="12438" h="29202">
                  <a:moveTo>
                    <a:pt x="6087" y="29201"/>
                  </a:moveTo>
                  <a:lnTo>
                    <a:pt x="6087" y="29201"/>
                  </a:lnTo>
                  <a:lnTo>
                    <a:pt x="0" y="0"/>
                  </a:lnTo>
                  <a:lnTo>
                    <a:pt x="1322" y="562"/>
                  </a:lnTo>
                  <a:lnTo>
                    <a:pt x="12437" y="101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3270">
              <a:extLst>
                <a:ext uri="{FF2B5EF4-FFF2-40B4-BE49-F238E27FC236}">
                  <a16:creationId xmlns:a16="http://schemas.microsoft.com/office/drawing/2014/main" xmlns="" id="{0CDD7C1F-18EB-470F-AA50-F4562EED376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763250" y="6096883"/>
              <a:ext cx="77146" cy="145923"/>
            </a:xfrm>
            <a:custGeom>
              <a:avLst/>
              <a:gdLst/>
              <a:ahLst/>
              <a:cxnLst/>
              <a:rect l="0" t="0" r="0" b="0"/>
              <a:pathLst>
                <a:path w="77146" h="145923">
                  <a:moveTo>
                    <a:pt x="76200" y="5467"/>
                  </a:moveTo>
                  <a:lnTo>
                    <a:pt x="76200" y="5467"/>
                  </a:lnTo>
                  <a:lnTo>
                    <a:pt x="40847" y="0"/>
                  </a:lnTo>
                  <a:lnTo>
                    <a:pt x="26622" y="3273"/>
                  </a:lnTo>
                  <a:lnTo>
                    <a:pt x="6985" y="13499"/>
                  </a:lnTo>
                  <a:lnTo>
                    <a:pt x="5361" y="17172"/>
                  </a:lnTo>
                  <a:lnTo>
                    <a:pt x="5441" y="26897"/>
                  </a:lnTo>
                  <a:lnTo>
                    <a:pt x="11590" y="36393"/>
                  </a:lnTo>
                  <a:lnTo>
                    <a:pt x="55944" y="76121"/>
                  </a:lnTo>
                  <a:lnTo>
                    <a:pt x="74621" y="107173"/>
                  </a:lnTo>
                  <a:lnTo>
                    <a:pt x="77145" y="117932"/>
                  </a:lnTo>
                  <a:lnTo>
                    <a:pt x="76830" y="122777"/>
                  </a:lnTo>
                  <a:lnTo>
                    <a:pt x="73798" y="127418"/>
                  </a:lnTo>
                  <a:lnTo>
                    <a:pt x="62902" y="136338"/>
                  </a:lnTo>
                  <a:lnTo>
                    <a:pt x="40901" y="145922"/>
                  </a:lnTo>
                  <a:lnTo>
                    <a:pt x="24764" y="145268"/>
                  </a:lnTo>
                  <a:lnTo>
                    <a:pt x="0" y="138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3271">
              <a:extLst>
                <a:ext uri="{FF2B5EF4-FFF2-40B4-BE49-F238E27FC236}">
                  <a16:creationId xmlns:a16="http://schemas.microsoft.com/office/drawing/2014/main" xmlns="" id="{3D27E426-71D5-48BE-B657-F230B670B27A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1277971" y="6022341"/>
              <a:ext cx="223400" cy="210723"/>
            </a:xfrm>
            <a:custGeom>
              <a:avLst/>
              <a:gdLst/>
              <a:ahLst/>
              <a:cxnLst/>
              <a:rect l="0" t="0" r="0" b="0"/>
              <a:pathLst>
                <a:path w="223400" h="210723">
                  <a:moveTo>
                    <a:pt x="31379" y="60959"/>
                  </a:moveTo>
                  <a:lnTo>
                    <a:pt x="31379" y="60959"/>
                  </a:lnTo>
                  <a:lnTo>
                    <a:pt x="31379" y="57302"/>
                  </a:lnTo>
                  <a:lnTo>
                    <a:pt x="29498" y="67554"/>
                  </a:lnTo>
                  <a:lnTo>
                    <a:pt x="20548" y="113594"/>
                  </a:lnTo>
                  <a:lnTo>
                    <a:pt x="12282" y="154272"/>
                  </a:lnTo>
                  <a:lnTo>
                    <a:pt x="2447" y="186032"/>
                  </a:lnTo>
                  <a:lnTo>
                    <a:pt x="1506" y="187380"/>
                  </a:lnTo>
                  <a:lnTo>
                    <a:pt x="879" y="187573"/>
                  </a:lnTo>
                  <a:lnTo>
                    <a:pt x="0" y="177731"/>
                  </a:lnTo>
                  <a:lnTo>
                    <a:pt x="6888" y="138118"/>
                  </a:lnTo>
                  <a:lnTo>
                    <a:pt x="18613" y="106540"/>
                  </a:lnTo>
                  <a:lnTo>
                    <a:pt x="31350" y="73221"/>
                  </a:lnTo>
                  <a:lnTo>
                    <a:pt x="46656" y="32138"/>
                  </a:lnTo>
                  <a:lnTo>
                    <a:pt x="58152" y="6033"/>
                  </a:lnTo>
                  <a:lnTo>
                    <a:pt x="62798" y="1268"/>
                  </a:lnTo>
                  <a:lnTo>
                    <a:pt x="65024" y="0"/>
                  </a:lnTo>
                  <a:lnTo>
                    <a:pt x="67216" y="564"/>
                  </a:lnTo>
                  <a:lnTo>
                    <a:pt x="71529" y="4954"/>
                  </a:lnTo>
                  <a:lnTo>
                    <a:pt x="84414" y="40253"/>
                  </a:lnTo>
                  <a:lnTo>
                    <a:pt x="91465" y="80615"/>
                  </a:lnTo>
                  <a:lnTo>
                    <a:pt x="94573" y="126599"/>
                  </a:lnTo>
                  <a:lnTo>
                    <a:pt x="98944" y="166249"/>
                  </a:lnTo>
                  <a:lnTo>
                    <a:pt x="101963" y="194383"/>
                  </a:lnTo>
                  <a:lnTo>
                    <a:pt x="107670" y="204456"/>
                  </a:lnTo>
                  <a:lnTo>
                    <a:pt x="114911" y="209401"/>
                  </a:lnTo>
                  <a:lnTo>
                    <a:pt x="118818" y="210722"/>
                  </a:lnTo>
                  <a:lnTo>
                    <a:pt x="128802" y="208424"/>
                  </a:lnTo>
                  <a:lnTo>
                    <a:pt x="134426" y="205835"/>
                  </a:lnTo>
                  <a:lnTo>
                    <a:pt x="152458" y="181967"/>
                  </a:lnTo>
                  <a:lnTo>
                    <a:pt x="177948" y="134600"/>
                  </a:lnTo>
                  <a:lnTo>
                    <a:pt x="193887" y="97921"/>
                  </a:lnTo>
                  <a:lnTo>
                    <a:pt x="206616" y="63276"/>
                  </a:lnTo>
                  <a:lnTo>
                    <a:pt x="220536" y="19815"/>
                  </a:lnTo>
                  <a:lnTo>
                    <a:pt x="223100" y="14480"/>
                  </a:lnTo>
                  <a:lnTo>
                    <a:pt x="223399" y="12334"/>
                  </a:lnTo>
                  <a:lnTo>
                    <a:pt x="222186" y="12315"/>
                  </a:lnTo>
                  <a:lnTo>
                    <a:pt x="215529" y="165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8" name="SMARTInkShape-3272">
            <a:extLst>
              <a:ext uri="{FF2B5EF4-FFF2-40B4-BE49-F238E27FC236}">
                <a16:creationId xmlns:a16="http://schemas.microsoft.com/office/drawing/2014/main" xmlns="" id="{86459E8E-F7D8-493C-87C8-3F0E6022108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529194" y="4022516"/>
            <a:ext cx="287502" cy="1775035"/>
          </a:xfrm>
          <a:custGeom>
            <a:avLst/>
            <a:gdLst/>
            <a:ahLst/>
            <a:cxnLst/>
            <a:rect l="0" t="0" r="0" b="0"/>
            <a:pathLst>
              <a:path w="287502" h="1775035">
                <a:moveTo>
                  <a:pt x="271906" y="47834"/>
                </a:moveTo>
                <a:lnTo>
                  <a:pt x="271906" y="47834"/>
                </a:lnTo>
                <a:lnTo>
                  <a:pt x="286833" y="7045"/>
                </a:lnTo>
                <a:lnTo>
                  <a:pt x="287501" y="3708"/>
                </a:lnTo>
                <a:lnTo>
                  <a:pt x="287242" y="1484"/>
                </a:lnTo>
                <a:lnTo>
                  <a:pt x="286363" y="0"/>
                </a:lnTo>
                <a:lnTo>
                  <a:pt x="251007" y="20014"/>
                </a:lnTo>
                <a:lnTo>
                  <a:pt x="214876" y="42761"/>
                </a:lnTo>
                <a:lnTo>
                  <a:pt x="172945" y="73096"/>
                </a:lnTo>
                <a:lnTo>
                  <a:pt x="129146" y="109861"/>
                </a:lnTo>
                <a:lnTo>
                  <a:pt x="86160" y="154424"/>
                </a:lnTo>
                <a:lnTo>
                  <a:pt x="67642" y="178866"/>
                </a:lnTo>
                <a:lnTo>
                  <a:pt x="51064" y="204333"/>
                </a:lnTo>
                <a:lnTo>
                  <a:pt x="35778" y="230483"/>
                </a:lnTo>
                <a:lnTo>
                  <a:pt x="25587" y="254973"/>
                </a:lnTo>
                <a:lnTo>
                  <a:pt x="14264" y="300997"/>
                </a:lnTo>
                <a:lnTo>
                  <a:pt x="16757" y="344971"/>
                </a:lnTo>
                <a:lnTo>
                  <a:pt x="30801" y="388739"/>
                </a:lnTo>
                <a:lnTo>
                  <a:pt x="58210" y="434062"/>
                </a:lnTo>
                <a:lnTo>
                  <a:pt x="74408" y="457719"/>
                </a:lnTo>
                <a:lnTo>
                  <a:pt x="91557" y="481958"/>
                </a:lnTo>
                <a:lnTo>
                  <a:pt x="109340" y="506583"/>
                </a:lnTo>
                <a:lnTo>
                  <a:pt x="128250" y="531466"/>
                </a:lnTo>
                <a:lnTo>
                  <a:pt x="147914" y="556522"/>
                </a:lnTo>
                <a:lnTo>
                  <a:pt x="168077" y="581692"/>
                </a:lnTo>
                <a:lnTo>
                  <a:pt x="185753" y="606234"/>
                </a:lnTo>
                <a:lnTo>
                  <a:pt x="201771" y="630357"/>
                </a:lnTo>
                <a:lnTo>
                  <a:pt x="229446" y="676444"/>
                </a:lnTo>
                <a:lnTo>
                  <a:pt x="251153" y="718093"/>
                </a:lnTo>
                <a:lnTo>
                  <a:pt x="258918" y="757771"/>
                </a:lnTo>
                <a:lnTo>
                  <a:pt x="259016" y="777242"/>
                </a:lnTo>
                <a:lnTo>
                  <a:pt x="244070" y="812047"/>
                </a:lnTo>
                <a:lnTo>
                  <a:pt x="217202" y="842567"/>
                </a:lnTo>
                <a:lnTo>
                  <a:pt x="181741" y="867891"/>
                </a:lnTo>
                <a:lnTo>
                  <a:pt x="146225" y="890906"/>
                </a:lnTo>
                <a:lnTo>
                  <a:pt x="102023" y="921816"/>
                </a:lnTo>
                <a:lnTo>
                  <a:pt x="90917" y="931054"/>
                </a:lnTo>
                <a:lnTo>
                  <a:pt x="84219" y="940036"/>
                </a:lnTo>
                <a:lnTo>
                  <a:pt x="78657" y="957542"/>
                </a:lnTo>
                <a:lnTo>
                  <a:pt x="82865" y="986636"/>
                </a:lnTo>
                <a:lnTo>
                  <a:pt x="106532" y="1020970"/>
                </a:lnTo>
                <a:lnTo>
                  <a:pt x="130243" y="1064696"/>
                </a:lnTo>
                <a:lnTo>
                  <a:pt x="140271" y="1100671"/>
                </a:lnTo>
                <a:lnTo>
                  <a:pt x="144257" y="1140884"/>
                </a:lnTo>
                <a:lnTo>
                  <a:pt x="138973" y="1184627"/>
                </a:lnTo>
                <a:lnTo>
                  <a:pt x="123924" y="1229937"/>
                </a:lnTo>
                <a:lnTo>
                  <a:pt x="102420" y="1275241"/>
                </a:lnTo>
                <a:lnTo>
                  <a:pt x="76399" y="1318894"/>
                </a:lnTo>
                <a:lnTo>
                  <a:pt x="50253" y="1365578"/>
                </a:lnTo>
                <a:lnTo>
                  <a:pt x="27343" y="1413137"/>
                </a:lnTo>
                <a:lnTo>
                  <a:pt x="12457" y="1457793"/>
                </a:lnTo>
                <a:lnTo>
                  <a:pt x="3019" y="1501158"/>
                </a:lnTo>
                <a:lnTo>
                  <a:pt x="0" y="1544656"/>
                </a:lnTo>
                <a:lnTo>
                  <a:pt x="8066" y="1589858"/>
                </a:lnTo>
                <a:lnTo>
                  <a:pt x="28583" y="1632056"/>
                </a:lnTo>
                <a:lnTo>
                  <a:pt x="60751" y="1670566"/>
                </a:lnTo>
                <a:lnTo>
                  <a:pt x="107974" y="1704144"/>
                </a:lnTo>
                <a:lnTo>
                  <a:pt x="137922" y="1719308"/>
                </a:lnTo>
                <a:lnTo>
                  <a:pt x="171296" y="1733650"/>
                </a:lnTo>
                <a:lnTo>
                  <a:pt x="206949" y="1747445"/>
                </a:lnTo>
                <a:lnTo>
                  <a:pt x="278256" y="17750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2" name="SMARTInkShape-Group668">
            <a:extLst>
              <a:ext uri="{FF2B5EF4-FFF2-40B4-BE49-F238E27FC236}">
                <a16:creationId xmlns:a16="http://schemas.microsoft.com/office/drawing/2014/main" xmlns="" id="{C528606E-DE8C-42A9-9F79-052B521C71FB}"/>
              </a:ext>
            </a:extLst>
          </p:cNvPr>
          <p:cNvGrpSpPr/>
          <p:nvPr/>
        </p:nvGrpSpPr>
        <p:grpSpPr>
          <a:xfrm>
            <a:off x="2400692" y="4159250"/>
            <a:ext cx="233752" cy="374651"/>
            <a:chOff x="2400692" y="4159250"/>
            <a:chExt cx="233752" cy="374651"/>
          </a:xfrm>
        </p:grpSpPr>
        <p:sp>
          <p:nvSpPr>
            <p:cNvPr id="839" name="SMARTInkShape-3273">
              <a:extLst>
                <a:ext uri="{FF2B5EF4-FFF2-40B4-BE49-F238E27FC236}">
                  <a16:creationId xmlns:a16="http://schemas.microsoft.com/office/drawing/2014/main" xmlns="" id="{E3813161-1301-49B7-B428-0271AB850AC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413000" y="41592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3274">
              <a:extLst>
                <a:ext uri="{FF2B5EF4-FFF2-40B4-BE49-F238E27FC236}">
                  <a16:creationId xmlns:a16="http://schemas.microsoft.com/office/drawing/2014/main" xmlns="" id="{7F114928-4FC4-4D72-93D0-DFD7384F7CE3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400692" y="4171950"/>
              <a:ext cx="44059" cy="361951"/>
            </a:xfrm>
            <a:custGeom>
              <a:avLst/>
              <a:gdLst/>
              <a:ahLst/>
              <a:cxnLst/>
              <a:rect l="0" t="0" r="0" b="0"/>
              <a:pathLst>
                <a:path w="44059" h="361951">
                  <a:moveTo>
                    <a:pt x="5958" y="0"/>
                  </a:moveTo>
                  <a:lnTo>
                    <a:pt x="5958" y="0"/>
                  </a:lnTo>
                  <a:lnTo>
                    <a:pt x="2587" y="6742"/>
                  </a:lnTo>
                  <a:lnTo>
                    <a:pt x="0" y="47071"/>
                  </a:lnTo>
                  <a:lnTo>
                    <a:pt x="488" y="78070"/>
                  </a:lnTo>
                  <a:lnTo>
                    <a:pt x="3056" y="117718"/>
                  </a:lnTo>
                  <a:lnTo>
                    <a:pt x="6550" y="161210"/>
                  </a:lnTo>
                  <a:lnTo>
                    <a:pt x="11160" y="205704"/>
                  </a:lnTo>
                  <a:lnTo>
                    <a:pt x="17913" y="248998"/>
                  </a:lnTo>
                  <a:lnTo>
                    <a:pt x="23736" y="286114"/>
                  </a:lnTo>
                  <a:lnTo>
                    <a:pt x="32862" y="329132"/>
                  </a:lnTo>
                  <a:lnTo>
                    <a:pt x="44058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3275">
              <a:extLst>
                <a:ext uri="{FF2B5EF4-FFF2-40B4-BE49-F238E27FC236}">
                  <a16:creationId xmlns:a16="http://schemas.microsoft.com/office/drawing/2014/main" xmlns="" id="{2210674A-F264-448A-BC7E-19084D3809E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566567" y="4445261"/>
              <a:ext cx="67877" cy="64559"/>
            </a:xfrm>
            <a:custGeom>
              <a:avLst/>
              <a:gdLst/>
              <a:ahLst/>
              <a:cxnLst/>
              <a:rect l="0" t="0" r="0" b="0"/>
              <a:pathLst>
                <a:path w="67877" h="64559">
                  <a:moveTo>
                    <a:pt x="17883" y="6089"/>
                  </a:moveTo>
                  <a:lnTo>
                    <a:pt x="17883" y="6089"/>
                  </a:lnTo>
                  <a:lnTo>
                    <a:pt x="12416" y="622"/>
                  </a:lnTo>
                  <a:lnTo>
                    <a:pt x="8423" y="0"/>
                  </a:lnTo>
                  <a:lnTo>
                    <a:pt x="6638" y="1325"/>
                  </a:lnTo>
                  <a:lnTo>
                    <a:pt x="2772" y="6558"/>
                  </a:lnTo>
                  <a:lnTo>
                    <a:pt x="0" y="27552"/>
                  </a:lnTo>
                  <a:lnTo>
                    <a:pt x="3115" y="42439"/>
                  </a:lnTo>
                  <a:lnTo>
                    <a:pt x="5921" y="49372"/>
                  </a:lnTo>
                  <a:lnTo>
                    <a:pt x="10614" y="54700"/>
                  </a:lnTo>
                  <a:lnTo>
                    <a:pt x="23354" y="62501"/>
                  </a:lnTo>
                  <a:lnTo>
                    <a:pt x="36542" y="64558"/>
                  </a:lnTo>
                  <a:lnTo>
                    <a:pt x="43023" y="64118"/>
                  </a:lnTo>
                  <a:lnTo>
                    <a:pt x="55867" y="56104"/>
                  </a:lnTo>
                  <a:lnTo>
                    <a:pt x="62256" y="50016"/>
                  </a:lnTo>
                  <a:lnTo>
                    <a:pt x="65809" y="43840"/>
                  </a:lnTo>
                  <a:lnTo>
                    <a:pt x="67876" y="31334"/>
                  </a:lnTo>
                  <a:lnTo>
                    <a:pt x="66028" y="26447"/>
                  </a:lnTo>
                  <a:lnTo>
                    <a:pt x="49633" y="12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5" name="SMARTInkShape-Group669">
            <a:extLst>
              <a:ext uri="{FF2B5EF4-FFF2-40B4-BE49-F238E27FC236}">
                <a16:creationId xmlns:a16="http://schemas.microsoft.com/office/drawing/2014/main" xmlns="" id="{CB171C25-DA74-4AE0-AA2F-FAFA732826B6}"/>
              </a:ext>
            </a:extLst>
          </p:cNvPr>
          <p:cNvGrpSpPr/>
          <p:nvPr/>
        </p:nvGrpSpPr>
        <p:grpSpPr>
          <a:xfrm>
            <a:off x="2406650" y="5174323"/>
            <a:ext cx="362687" cy="269919"/>
            <a:chOff x="2406650" y="5174323"/>
            <a:chExt cx="362687" cy="269919"/>
          </a:xfrm>
        </p:grpSpPr>
        <p:sp>
          <p:nvSpPr>
            <p:cNvPr id="843" name="SMARTInkShape-3276">
              <a:extLst>
                <a:ext uri="{FF2B5EF4-FFF2-40B4-BE49-F238E27FC236}">
                  <a16:creationId xmlns:a16="http://schemas.microsoft.com/office/drawing/2014/main" xmlns="" id="{F95203E4-7369-4C51-8F45-0CD89FC90E0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724542" y="5321300"/>
              <a:ext cx="44795" cy="52243"/>
            </a:xfrm>
            <a:custGeom>
              <a:avLst/>
              <a:gdLst/>
              <a:ahLst/>
              <a:cxnLst/>
              <a:rect l="0" t="0" r="0" b="0"/>
              <a:pathLst>
                <a:path w="44795" h="52243">
                  <a:moveTo>
                    <a:pt x="31358" y="12700"/>
                  </a:moveTo>
                  <a:lnTo>
                    <a:pt x="31358" y="12700"/>
                  </a:lnTo>
                  <a:lnTo>
                    <a:pt x="27987" y="9329"/>
                  </a:lnTo>
                  <a:lnTo>
                    <a:pt x="22569" y="7674"/>
                  </a:lnTo>
                  <a:lnTo>
                    <a:pt x="10964" y="6611"/>
                  </a:lnTo>
                  <a:lnTo>
                    <a:pt x="8590" y="7936"/>
                  </a:lnTo>
                  <a:lnTo>
                    <a:pt x="4070" y="13170"/>
                  </a:lnTo>
                  <a:lnTo>
                    <a:pt x="1591" y="20200"/>
                  </a:lnTo>
                  <a:lnTo>
                    <a:pt x="0" y="39581"/>
                  </a:lnTo>
                  <a:lnTo>
                    <a:pt x="1280" y="44026"/>
                  </a:lnTo>
                  <a:lnTo>
                    <a:pt x="6466" y="50847"/>
                  </a:lnTo>
                  <a:lnTo>
                    <a:pt x="9824" y="52242"/>
                  </a:lnTo>
                  <a:lnTo>
                    <a:pt x="17319" y="51912"/>
                  </a:lnTo>
                  <a:lnTo>
                    <a:pt x="25354" y="47530"/>
                  </a:lnTo>
                  <a:lnTo>
                    <a:pt x="33628" y="39469"/>
                  </a:lnTo>
                  <a:lnTo>
                    <a:pt x="42009" y="26479"/>
                  </a:lnTo>
                  <a:lnTo>
                    <a:pt x="44794" y="16943"/>
                  </a:lnTo>
                  <a:lnTo>
                    <a:pt x="44548" y="13412"/>
                  </a:lnTo>
                  <a:lnTo>
                    <a:pt x="42974" y="10352"/>
                  </a:lnTo>
                  <a:lnTo>
                    <a:pt x="31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3277">
              <a:extLst>
                <a:ext uri="{FF2B5EF4-FFF2-40B4-BE49-F238E27FC236}">
                  <a16:creationId xmlns:a16="http://schemas.microsoft.com/office/drawing/2014/main" xmlns="" id="{21741C55-D047-4367-9071-93CDDB012AB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406650" y="5174323"/>
              <a:ext cx="171451" cy="269919"/>
            </a:xfrm>
            <a:custGeom>
              <a:avLst/>
              <a:gdLst/>
              <a:ahLst/>
              <a:cxnLst/>
              <a:rect l="0" t="0" r="0" b="0"/>
              <a:pathLst>
                <a:path w="171451" h="269919">
                  <a:moveTo>
                    <a:pt x="0" y="45377"/>
                  </a:moveTo>
                  <a:lnTo>
                    <a:pt x="0" y="45377"/>
                  </a:lnTo>
                  <a:lnTo>
                    <a:pt x="0" y="38635"/>
                  </a:lnTo>
                  <a:lnTo>
                    <a:pt x="1881" y="33444"/>
                  </a:lnTo>
                  <a:lnTo>
                    <a:pt x="3371" y="31071"/>
                  </a:lnTo>
                  <a:lnTo>
                    <a:pt x="35473" y="9102"/>
                  </a:lnTo>
                  <a:lnTo>
                    <a:pt x="55747" y="1503"/>
                  </a:lnTo>
                  <a:lnTo>
                    <a:pt x="83624" y="0"/>
                  </a:lnTo>
                  <a:lnTo>
                    <a:pt x="97374" y="6160"/>
                  </a:lnTo>
                  <a:lnTo>
                    <a:pt x="103016" y="10766"/>
                  </a:lnTo>
                  <a:lnTo>
                    <a:pt x="111166" y="25291"/>
                  </a:lnTo>
                  <a:lnTo>
                    <a:pt x="115729" y="44917"/>
                  </a:lnTo>
                  <a:lnTo>
                    <a:pt x="112921" y="83732"/>
                  </a:lnTo>
                  <a:lnTo>
                    <a:pt x="98604" y="126513"/>
                  </a:lnTo>
                  <a:lnTo>
                    <a:pt x="76802" y="169764"/>
                  </a:lnTo>
                  <a:lnTo>
                    <a:pt x="53173" y="208291"/>
                  </a:lnTo>
                  <a:lnTo>
                    <a:pt x="23753" y="254101"/>
                  </a:lnTo>
                  <a:lnTo>
                    <a:pt x="21140" y="261145"/>
                  </a:lnTo>
                  <a:lnTo>
                    <a:pt x="21855" y="264011"/>
                  </a:lnTo>
                  <a:lnTo>
                    <a:pt x="26411" y="269077"/>
                  </a:lnTo>
                  <a:lnTo>
                    <a:pt x="40666" y="269918"/>
                  </a:lnTo>
                  <a:lnTo>
                    <a:pt x="84311" y="264708"/>
                  </a:lnTo>
                  <a:lnTo>
                    <a:pt x="121172" y="255551"/>
                  </a:lnTo>
                  <a:lnTo>
                    <a:pt x="171450" y="248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9" name="SMARTInkShape-Group670">
            <a:extLst>
              <a:ext uri="{FF2B5EF4-FFF2-40B4-BE49-F238E27FC236}">
                <a16:creationId xmlns:a16="http://schemas.microsoft.com/office/drawing/2014/main" xmlns="" id="{7A78D203-81DB-4647-B3B3-B3A0688DAE5F}"/>
              </a:ext>
            </a:extLst>
          </p:cNvPr>
          <p:cNvGrpSpPr/>
          <p:nvPr/>
        </p:nvGrpSpPr>
        <p:grpSpPr>
          <a:xfrm>
            <a:off x="3327661" y="5104493"/>
            <a:ext cx="514090" cy="242211"/>
            <a:chOff x="3327661" y="5104493"/>
            <a:chExt cx="514090" cy="242211"/>
          </a:xfrm>
        </p:grpSpPr>
        <p:sp>
          <p:nvSpPr>
            <p:cNvPr id="846" name="SMARTInkShape-3278">
              <a:extLst>
                <a:ext uri="{FF2B5EF4-FFF2-40B4-BE49-F238E27FC236}">
                  <a16:creationId xmlns:a16="http://schemas.microsoft.com/office/drawing/2014/main" xmlns="" id="{A3DFC25D-0118-4E3A-B279-EF569AAD028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733800" y="52705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12961" y="17639"/>
                  </a:lnTo>
                  <a:lnTo>
                    <a:pt x="59005" y="711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3279">
              <a:extLst>
                <a:ext uri="{FF2B5EF4-FFF2-40B4-BE49-F238E27FC236}">
                  <a16:creationId xmlns:a16="http://schemas.microsoft.com/office/drawing/2014/main" xmlns="" id="{F9C20ACC-B90F-4693-BDC9-973DE94AE772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683883" y="5209648"/>
              <a:ext cx="132468" cy="10053"/>
            </a:xfrm>
            <a:custGeom>
              <a:avLst/>
              <a:gdLst/>
              <a:ahLst/>
              <a:cxnLst/>
              <a:rect l="0" t="0" r="0" b="0"/>
              <a:pathLst>
                <a:path w="132468" h="10053">
                  <a:moveTo>
                    <a:pt x="5467" y="10052"/>
                  </a:moveTo>
                  <a:lnTo>
                    <a:pt x="5467" y="10052"/>
                  </a:lnTo>
                  <a:lnTo>
                    <a:pt x="0" y="10052"/>
                  </a:lnTo>
                  <a:lnTo>
                    <a:pt x="17322" y="8641"/>
                  </a:lnTo>
                  <a:lnTo>
                    <a:pt x="63495" y="0"/>
                  </a:lnTo>
                  <a:lnTo>
                    <a:pt x="110220" y="1246"/>
                  </a:lnTo>
                  <a:lnTo>
                    <a:pt x="132467" y="3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3280">
              <a:extLst>
                <a:ext uri="{FF2B5EF4-FFF2-40B4-BE49-F238E27FC236}">
                  <a16:creationId xmlns:a16="http://schemas.microsoft.com/office/drawing/2014/main" xmlns="" id="{EBCC0902-8622-4B73-97B0-D5F2FE8CC32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327661" y="5104493"/>
              <a:ext cx="202940" cy="242211"/>
            </a:xfrm>
            <a:custGeom>
              <a:avLst/>
              <a:gdLst/>
              <a:ahLst/>
              <a:cxnLst/>
              <a:rect l="0" t="0" r="0" b="0"/>
              <a:pathLst>
                <a:path w="202940" h="242211">
                  <a:moveTo>
                    <a:pt x="6089" y="45357"/>
                  </a:moveTo>
                  <a:lnTo>
                    <a:pt x="6089" y="45357"/>
                  </a:lnTo>
                  <a:lnTo>
                    <a:pt x="1063" y="33424"/>
                  </a:lnTo>
                  <a:lnTo>
                    <a:pt x="0" y="27713"/>
                  </a:lnTo>
                  <a:lnTo>
                    <a:pt x="5566" y="39547"/>
                  </a:lnTo>
                  <a:lnTo>
                    <a:pt x="17640" y="85366"/>
                  </a:lnTo>
                  <a:lnTo>
                    <a:pt x="23923" y="118172"/>
                  </a:lnTo>
                  <a:lnTo>
                    <a:pt x="38654" y="165553"/>
                  </a:lnTo>
                  <a:lnTo>
                    <a:pt x="57580" y="210728"/>
                  </a:lnTo>
                  <a:lnTo>
                    <a:pt x="60172" y="213460"/>
                  </a:lnTo>
                  <a:lnTo>
                    <a:pt x="62605" y="213870"/>
                  </a:lnTo>
                  <a:lnTo>
                    <a:pt x="64933" y="212732"/>
                  </a:lnTo>
                  <a:lnTo>
                    <a:pt x="69401" y="203942"/>
                  </a:lnTo>
                  <a:lnTo>
                    <a:pt x="74002" y="181245"/>
                  </a:lnTo>
                  <a:lnTo>
                    <a:pt x="78927" y="148712"/>
                  </a:lnTo>
                  <a:lnTo>
                    <a:pt x="82676" y="140683"/>
                  </a:lnTo>
                  <a:lnTo>
                    <a:pt x="84664" y="138540"/>
                  </a:lnTo>
                  <a:lnTo>
                    <a:pt x="87400" y="139935"/>
                  </a:lnTo>
                  <a:lnTo>
                    <a:pt x="97993" y="156087"/>
                  </a:lnTo>
                  <a:lnTo>
                    <a:pt x="121760" y="202914"/>
                  </a:lnTo>
                  <a:lnTo>
                    <a:pt x="140990" y="232956"/>
                  </a:lnTo>
                  <a:lnTo>
                    <a:pt x="149771" y="241154"/>
                  </a:lnTo>
                  <a:lnTo>
                    <a:pt x="154088" y="242210"/>
                  </a:lnTo>
                  <a:lnTo>
                    <a:pt x="158377" y="241503"/>
                  </a:lnTo>
                  <a:lnTo>
                    <a:pt x="162648" y="239621"/>
                  </a:lnTo>
                  <a:lnTo>
                    <a:pt x="169274" y="226241"/>
                  </a:lnTo>
                  <a:lnTo>
                    <a:pt x="176972" y="185500"/>
                  </a:lnTo>
                  <a:lnTo>
                    <a:pt x="180814" y="145037"/>
                  </a:lnTo>
                  <a:lnTo>
                    <a:pt x="182522" y="98831"/>
                  </a:lnTo>
                  <a:lnTo>
                    <a:pt x="185163" y="61361"/>
                  </a:lnTo>
                  <a:lnTo>
                    <a:pt x="190616" y="22113"/>
                  </a:lnTo>
                  <a:lnTo>
                    <a:pt x="195409" y="0"/>
                  </a:lnTo>
                  <a:lnTo>
                    <a:pt x="196508" y="302"/>
                  </a:lnTo>
                  <a:lnTo>
                    <a:pt x="202939" y="13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4" name="SMARTInkShape-Group671">
            <a:extLst>
              <a:ext uri="{FF2B5EF4-FFF2-40B4-BE49-F238E27FC236}">
                <a16:creationId xmlns:a16="http://schemas.microsoft.com/office/drawing/2014/main" xmlns="" id="{7B075DDD-CEC6-42AF-999B-2A70F51187E9}"/>
              </a:ext>
            </a:extLst>
          </p:cNvPr>
          <p:cNvGrpSpPr/>
          <p:nvPr/>
        </p:nvGrpSpPr>
        <p:grpSpPr>
          <a:xfrm>
            <a:off x="4329767" y="4893257"/>
            <a:ext cx="1167450" cy="955094"/>
            <a:chOff x="4329767" y="4893257"/>
            <a:chExt cx="1167450" cy="955094"/>
          </a:xfrm>
        </p:grpSpPr>
        <p:sp>
          <p:nvSpPr>
            <p:cNvPr id="850" name="SMARTInkShape-3281">
              <a:extLst>
                <a:ext uri="{FF2B5EF4-FFF2-40B4-BE49-F238E27FC236}">
                  <a16:creationId xmlns:a16="http://schemas.microsoft.com/office/drawing/2014/main" xmlns="" id="{6AA66B01-D299-4AB9-8EB3-26347AC52BE0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384800" y="5467350"/>
              <a:ext cx="112417" cy="381001"/>
            </a:xfrm>
            <a:custGeom>
              <a:avLst/>
              <a:gdLst/>
              <a:ahLst/>
              <a:cxnLst/>
              <a:rect l="0" t="0" r="0" b="0"/>
              <a:pathLst>
                <a:path w="112417" h="38100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44842" y="18952"/>
                  </a:lnTo>
                  <a:lnTo>
                    <a:pt x="69261" y="51554"/>
                  </a:lnTo>
                  <a:lnTo>
                    <a:pt x="87697" y="84062"/>
                  </a:lnTo>
                  <a:lnTo>
                    <a:pt x="103182" y="122027"/>
                  </a:lnTo>
                  <a:lnTo>
                    <a:pt x="112416" y="162419"/>
                  </a:lnTo>
                  <a:lnTo>
                    <a:pt x="109465" y="205772"/>
                  </a:lnTo>
                  <a:lnTo>
                    <a:pt x="98040" y="248793"/>
                  </a:lnTo>
                  <a:lnTo>
                    <a:pt x="81203" y="286728"/>
                  </a:lnTo>
                  <a:lnTo>
                    <a:pt x="51890" y="333077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SMARTInkShape-3282">
              <a:extLst>
                <a:ext uri="{FF2B5EF4-FFF2-40B4-BE49-F238E27FC236}">
                  <a16:creationId xmlns:a16="http://schemas.microsoft.com/office/drawing/2014/main" xmlns="" id="{444783CA-2092-41B5-AEDC-A3B84027B2A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251486" y="5453090"/>
              <a:ext cx="82515" cy="73240"/>
            </a:xfrm>
            <a:custGeom>
              <a:avLst/>
              <a:gdLst/>
              <a:ahLst/>
              <a:cxnLst/>
              <a:rect l="0" t="0" r="0" b="0"/>
              <a:pathLst>
                <a:path w="82515" h="73240">
                  <a:moveTo>
                    <a:pt x="19014" y="26960"/>
                  </a:moveTo>
                  <a:lnTo>
                    <a:pt x="19014" y="26960"/>
                  </a:lnTo>
                  <a:lnTo>
                    <a:pt x="19014" y="21493"/>
                  </a:lnTo>
                  <a:lnTo>
                    <a:pt x="12272" y="27613"/>
                  </a:lnTo>
                  <a:lnTo>
                    <a:pt x="4709" y="45106"/>
                  </a:lnTo>
                  <a:lnTo>
                    <a:pt x="242" y="73096"/>
                  </a:lnTo>
                  <a:lnTo>
                    <a:pt x="149" y="73239"/>
                  </a:lnTo>
                  <a:lnTo>
                    <a:pt x="0" y="68400"/>
                  </a:lnTo>
                  <a:lnTo>
                    <a:pt x="10816" y="45441"/>
                  </a:lnTo>
                  <a:lnTo>
                    <a:pt x="35286" y="12181"/>
                  </a:lnTo>
                  <a:lnTo>
                    <a:pt x="48451" y="1336"/>
                  </a:lnTo>
                  <a:lnTo>
                    <a:pt x="52750" y="0"/>
                  </a:lnTo>
                  <a:lnTo>
                    <a:pt x="61290" y="396"/>
                  </a:lnTo>
                  <a:lnTo>
                    <a:pt x="64836" y="2901"/>
                  </a:lnTo>
                  <a:lnTo>
                    <a:pt x="70659" y="11328"/>
                  </a:lnTo>
                  <a:lnTo>
                    <a:pt x="79440" y="33985"/>
                  </a:lnTo>
                  <a:lnTo>
                    <a:pt x="82514" y="58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3283">
              <a:extLst>
                <a:ext uri="{FF2B5EF4-FFF2-40B4-BE49-F238E27FC236}">
                  <a16:creationId xmlns:a16="http://schemas.microsoft.com/office/drawing/2014/main" xmlns="" id="{FE5AAF9D-706A-4966-B221-3E8CBBDD46AB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199395" y="5588293"/>
              <a:ext cx="140956" cy="168040"/>
            </a:xfrm>
            <a:custGeom>
              <a:avLst/>
              <a:gdLst/>
              <a:ahLst/>
              <a:cxnLst/>
              <a:rect l="0" t="0" r="0" b="0"/>
              <a:pathLst>
                <a:path w="140956" h="168040">
                  <a:moveTo>
                    <a:pt x="96505" y="37807"/>
                  </a:moveTo>
                  <a:lnTo>
                    <a:pt x="96505" y="37807"/>
                  </a:lnTo>
                  <a:lnTo>
                    <a:pt x="87777" y="28373"/>
                  </a:lnTo>
                  <a:lnTo>
                    <a:pt x="80826" y="17102"/>
                  </a:lnTo>
                  <a:lnTo>
                    <a:pt x="74720" y="10966"/>
                  </a:lnTo>
                  <a:lnTo>
                    <a:pt x="69654" y="8239"/>
                  </a:lnTo>
                  <a:lnTo>
                    <a:pt x="63169" y="8908"/>
                  </a:lnTo>
                  <a:lnTo>
                    <a:pt x="59465" y="10075"/>
                  </a:lnTo>
                  <a:lnTo>
                    <a:pt x="44137" y="25200"/>
                  </a:lnTo>
                  <a:lnTo>
                    <a:pt x="15630" y="72565"/>
                  </a:lnTo>
                  <a:lnTo>
                    <a:pt x="724" y="117581"/>
                  </a:lnTo>
                  <a:lnTo>
                    <a:pt x="0" y="143053"/>
                  </a:lnTo>
                  <a:lnTo>
                    <a:pt x="6341" y="155374"/>
                  </a:lnTo>
                  <a:lnTo>
                    <a:pt x="15510" y="164142"/>
                  </a:lnTo>
                  <a:lnTo>
                    <a:pt x="24289" y="168039"/>
                  </a:lnTo>
                  <a:lnTo>
                    <a:pt x="36657" y="166008"/>
                  </a:lnTo>
                  <a:lnTo>
                    <a:pt x="50856" y="159696"/>
                  </a:lnTo>
                  <a:lnTo>
                    <a:pt x="70750" y="142832"/>
                  </a:lnTo>
                  <a:lnTo>
                    <a:pt x="89344" y="115414"/>
                  </a:lnTo>
                  <a:lnTo>
                    <a:pt x="102693" y="80087"/>
                  </a:lnTo>
                  <a:lnTo>
                    <a:pt x="106570" y="41475"/>
                  </a:lnTo>
                  <a:lnTo>
                    <a:pt x="104977" y="23210"/>
                  </a:lnTo>
                  <a:lnTo>
                    <a:pt x="98154" y="9918"/>
                  </a:lnTo>
                  <a:lnTo>
                    <a:pt x="93371" y="4397"/>
                  </a:lnTo>
                  <a:lnTo>
                    <a:pt x="88066" y="1423"/>
                  </a:lnTo>
                  <a:lnTo>
                    <a:pt x="76526" y="0"/>
                  </a:lnTo>
                  <a:lnTo>
                    <a:pt x="62461" y="5481"/>
                  </a:lnTo>
                  <a:lnTo>
                    <a:pt x="48213" y="14973"/>
                  </a:lnTo>
                  <a:lnTo>
                    <a:pt x="32964" y="32217"/>
                  </a:lnTo>
                  <a:lnTo>
                    <a:pt x="26402" y="44495"/>
                  </a:lnTo>
                  <a:lnTo>
                    <a:pt x="25779" y="50028"/>
                  </a:lnTo>
                  <a:lnTo>
                    <a:pt x="28853" y="59936"/>
                  </a:lnTo>
                  <a:lnTo>
                    <a:pt x="34923" y="67162"/>
                  </a:lnTo>
                  <a:lnTo>
                    <a:pt x="38517" y="70077"/>
                  </a:lnTo>
                  <a:lnTo>
                    <a:pt x="63801" y="74180"/>
                  </a:lnTo>
                  <a:lnTo>
                    <a:pt x="94733" y="68654"/>
                  </a:lnTo>
                  <a:lnTo>
                    <a:pt x="140955" y="50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3284">
              <a:extLst>
                <a:ext uri="{FF2B5EF4-FFF2-40B4-BE49-F238E27FC236}">
                  <a16:creationId xmlns:a16="http://schemas.microsoft.com/office/drawing/2014/main" xmlns="" id="{29BD323D-E0FE-41C6-BBF4-EF67EACF2EC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036989" y="5519556"/>
              <a:ext cx="93812" cy="246245"/>
            </a:xfrm>
            <a:custGeom>
              <a:avLst/>
              <a:gdLst/>
              <a:ahLst/>
              <a:cxnLst/>
              <a:rect l="0" t="0" r="0" b="0"/>
              <a:pathLst>
                <a:path w="93812" h="246245">
                  <a:moveTo>
                    <a:pt x="68411" y="17644"/>
                  </a:moveTo>
                  <a:lnTo>
                    <a:pt x="68411" y="17644"/>
                  </a:lnTo>
                  <a:lnTo>
                    <a:pt x="59572" y="3339"/>
                  </a:lnTo>
                  <a:lnTo>
                    <a:pt x="53663" y="704"/>
                  </a:lnTo>
                  <a:lnTo>
                    <a:pt x="50113" y="0"/>
                  </a:lnTo>
                  <a:lnTo>
                    <a:pt x="46335" y="1648"/>
                  </a:lnTo>
                  <a:lnTo>
                    <a:pt x="38373" y="9122"/>
                  </a:lnTo>
                  <a:lnTo>
                    <a:pt x="22587" y="31974"/>
                  </a:lnTo>
                  <a:lnTo>
                    <a:pt x="11246" y="67829"/>
                  </a:lnTo>
                  <a:lnTo>
                    <a:pt x="3417" y="113104"/>
                  </a:lnTo>
                  <a:lnTo>
                    <a:pt x="0" y="158895"/>
                  </a:lnTo>
                  <a:lnTo>
                    <a:pt x="2358" y="197001"/>
                  </a:lnTo>
                  <a:lnTo>
                    <a:pt x="10896" y="227263"/>
                  </a:lnTo>
                  <a:lnTo>
                    <a:pt x="17368" y="234296"/>
                  </a:lnTo>
                  <a:lnTo>
                    <a:pt x="35847" y="243991"/>
                  </a:lnTo>
                  <a:lnTo>
                    <a:pt x="93811" y="246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3285">
              <a:extLst>
                <a:ext uri="{FF2B5EF4-FFF2-40B4-BE49-F238E27FC236}">
                  <a16:creationId xmlns:a16="http://schemas.microsoft.com/office/drawing/2014/main" xmlns="" id="{36255C85-AF69-4443-8FCC-A27DC1BC965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743873" y="5499969"/>
              <a:ext cx="113878" cy="79158"/>
            </a:xfrm>
            <a:custGeom>
              <a:avLst/>
              <a:gdLst/>
              <a:ahLst/>
              <a:cxnLst/>
              <a:rect l="0" t="0" r="0" b="0"/>
              <a:pathLst>
                <a:path w="113878" h="79158">
                  <a:moveTo>
                    <a:pt x="24977" y="30881"/>
                  </a:moveTo>
                  <a:lnTo>
                    <a:pt x="24977" y="30881"/>
                  </a:lnTo>
                  <a:lnTo>
                    <a:pt x="21606" y="34252"/>
                  </a:lnTo>
                  <a:lnTo>
                    <a:pt x="19951" y="39670"/>
                  </a:lnTo>
                  <a:lnTo>
                    <a:pt x="19510" y="43090"/>
                  </a:lnTo>
                  <a:lnTo>
                    <a:pt x="1006" y="78953"/>
                  </a:lnTo>
                  <a:lnTo>
                    <a:pt x="529" y="79157"/>
                  </a:lnTo>
                  <a:lnTo>
                    <a:pt x="211" y="78585"/>
                  </a:lnTo>
                  <a:lnTo>
                    <a:pt x="0" y="77501"/>
                  </a:lnTo>
                  <a:lnTo>
                    <a:pt x="23442" y="31794"/>
                  </a:lnTo>
                  <a:lnTo>
                    <a:pt x="32754" y="13983"/>
                  </a:lnTo>
                  <a:lnTo>
                    <a:pt x="40428" y="5731"/>
                  </a:lnTo>
                  <a:lnTo>
                    <a:pt x="48542" y="2065"/>
                  </a:lnTo>
                  <a:lnTo>
                    <a:pt x="61043" y="0"/>
                  </a:lnTo>
                  <a:lnTo>
                    <a:pt x="69463" y="3280"/>
                  </a:lnTo>
                  <a:lnTo>
                    <a:pt x="77204" y="9442"/>
                  </a:lnTo>
                  <a:lnTo>
                    <a:pt x="85530" y="21550"/>
                  </a:lnTo>
                  <a:lnTo>
                    <a:pt x="110445" y="68938"/>
                  </a:lnTo>
                  <a:lnTo>
                    <a:pt x="113877" y="75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3286">
              <a:extLst>
                <a:ext uri="{FF2B5EF4-FFF2-40B4-BE49-F238E27FC236}">
                  <a16:creationId xmlns:a16="http://schemas.microsoft.com/office/drawing/2014/main" xmlns="" id="{ED76849E-3857-445B-8CB9-1B7DB89DA512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784036" y="5610971"/>
              <a:ext cx="143565" cy="101099"/>
            </a:xfrm>
            <a:custGeom>
              <a:avLst/>
              <a:gdLst/>
              <a:ahLst/>
              <a:cxnLst/>
              <a:rect l="0" t="0" r="0" b="0"/>
              <a:pathLst>
                <a:path w="143565" h="101099">
                  <a:moveTo>
                    <a:pt x="16564" y="40529"/>
                  </a:moveTo>
                  <a:lnTo>
                    <a:pt x="16564" y="40529"/>
                  </a:lnTo>
                  <a:lnTo>
                    <a:pt x="11097" y="45996"/>
                  </a:lnTo>
                  <a:lnTo>
                    <a:pt x="11508" y="46291"/>
                  </a:lnTo>
                  <a:lnTo>
                    <a:pt x="13846" y="46617"/>
                  </a:lnTo>
                  <a:lnTo>
                    <a:pt x="40744" y="34646"/>
                  </a:lnTo>
                  <a:lnTo>
                    <a:pt x="67747" y="8655"/>
                  </a:lnTo>
                  <a:lnTo>
                    <a:pt x="69031" y="5874"/>
                  </a:lnTo>
                  <a:lnTo>
                    <a:pt x="69181" y="3315"/>
                  </a:lnTo>
                  <a:lnTo>
                    <a:pt x="68575" y="903"/>
                  </a:lnTo>
                  <a:lnTo>
                    <a:pt x="66055" y="0"/>
                  </a:lnTo>
                  <a:lnTo>
                    <a:pt x="57610" y="879"/>
                  </a:lnTo>
                  <a:lnTo>
                    <a:pt x="37584" y="12082"/>
                  </a:lnTo>
                  <a:lnTo>
                    <a:pt x="6525" y="52636"/>
                  </a:lnTo>
                  <a:lnTo>
                    <a:pt x="1519" y="65665"/>
                  </a:lnTo>
                  <a:lnTo>
                    <a:pt x="0" y="77102"/>
                  </a:lnTo>
                  <a:lnTo>
                    <a:pt x="1676" y="84534"/>
                  </a:lnTo>
                  <a:lnTo>
                    <a:pt x="13329" y="96059"/>
                  </a:lnTo>
                  <a:lnTo>
                    <a:pt x="26179" y="100487"/>
                  </a:lnTo>
                  <a:lnTo>
                    <a:pt x="53044" y="101098"/>
                  </a:lnTo>
                  <a:lnTo>
                    <a:pt x="96677" y="98354"/>
                  </a:lnTo>
                  <a:lnTo>
                    <a:pt x="143564" y="91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3287">
              <a:extLst>
                <a:ext uri="{FF2B5EF4-FFF2-40B4-BE49-F238E27FC236}">
                  <a16:creationId xmlns:a16="http://schemas.microsoft.com/office/drawing/2014/main" xmlns="" id="{4D366447-3B97-4655-B81C-E644668F25A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646155" y="5599273"/>
              <a:ext cx="68803" cy="132276"/>
            </a:xfrm>
            <a:custGeom>
              <a:avLst/>
              <a:gdLst/>
              <a:ahLst/>
              <a:cxnLst/>
              <a:rect l="0" t="0" r="0" b="0"/>
              <a:pathLst>
                <a:path w="68803" h="132276">
                  <a:moveTo>
                    <a:pt x="52845" y="26827"/>
                  </a:moveTo>
                  <a:lnTo>
                    <a:pt x="52845" y="26827"/>
                  </a:lnTo>
                  <a:lnTo>
                    <a:pt x="44006" y="9150"/>
                  </a:lnTo>
                  <a:lnTo>
                    <a:pt x="38097" y="2978"/>
                  </a:lnTo>
                  <a:lnTo>
                    <a:pt x="34547" y="345"/>
                  </a:lnTo>
                  <a:lnTo>
                    <a:pt x="30769" y="0"/>
                  </a:lnTo>
                  <a:lnTo>
                    <a:pt x="22808" y="3380"/>
                  </a:lnTo>
                  <a:lnTo>
                    <a:pt x="10393" y="13216"/>
                  </a:lnTo>
                  <a:lnTo>
                    <a:pt x="1147" y="28439"/>
                  </a:lnTo>
                  <a:lnTo>
                    <a:pt x="0" y="38362"/>
                  </a:lnTo>
                  <a:lnTo>
                    <a:pt x="682" y="42984"/>
                  </a:lnTo>
                  <a:lnTo>
                    <a:pt x="5203" y="51882"/>
                  </a:lnTo>
                  <a:lnTo>
                    <a:pt x="12620" y="60540"/>
                  </a:lnTo>
                  <a:lnTo>
                    <a:pt x="29403" y="72642"/>
                  </a:lnTo>
                  <a:lnTo>
                    <a:pt x="61456" y="89088"/>
                  </a:lnTo>
                  <a:lnTo>
                    <a:pt x="67255" y="97067"/>
                  </a:lnTo>
                  <a:lnTo>
                    <a:pt x="68802" y="101170"/>
                  </a:lnTo>
                  <a:lnTo>
                    <a:pt x="68639" y="109492"/>
                  </a:lnTo>
                  <a:lnTo>
                    <a:pt x="67607" y="113687"/>
                  </a:lnTo>
                  <a:lnTo>
                    <a:pt x="58936" y="122111"/>
                  </a:lnTo>
                  <a:lnTo>
                    <a:pt x="45675" y="129147"/>
                  </a:lnTo>
                  <a:lnTo>
                    <a:pt x="30373" y="132275"/>
                  </a:lnTo>
                  <a:lnTo>
                    <a:pt x="17928" y="131783"/>
                  </a:lnTo>
                  <a:lnTo>
                    <a:pt x="12634" y="130664"/>
                  </a:lnTo>
                  <a:lnTo>
                    <a:pt x="9104" y="128508"/>
                  </a:lnTo>
                  <a:lnTo>
                    <a:pt x="6751" y="125659"/>
                  </a:lnTo>
                  <a:lnTo>
                    <a:pt x="2045" y="115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3288">
              <a:extLst>
                <a:ext uri="{FF2B5EF4-FFF2-40B4-BE49-F238E27FC236}">
                  <a16:creationId xmlns:a16="http://schemas.microsoft.com/office/drawing/2014/main" xmlns="" id="{9CC63AA4-5023-4709-8D2E-292185104E0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413250" y="5425996"/>
              <a:ext cx="647701" cy="49949"/>
            </a:xfrm>
            <a:custGeom>
              <a:avLst/>
              <a:gdLst/>
              <a:ahLst/>
              <a:cxnLst/>
              <a:rect l="0" t="0" r="0" b="0"/>
              <a:pathLst>
                <a:path w="647701" h="49949">
                  <a:moveTo>
                    <a:pt x="0" y="28654"/>
                  </a:moveTo>
                  <a:lnTo>
                    <a:pt x="0" y="28654"/>
                  </a:lnTo>
                  <a:lnTo>
                    <a:pt x="0" y="32025"/>
                  </a:lnTo>
                  <a:lnTo>
                    <a:pt x="6742" y="40863"/>
                  </a:lnTo>
                  <a:lnTo>
                    <a:pt x="37903" y="49048"/>
                  </a:lnTo>
                  <a:lnTo>
                    <a:pt x="78464" y="49948"/>
                  </a:lnTo>
                  <a:lnTo>
                    <a:pt x="103109" y="49200"/>
                  </a:lnTo>
                  <a:lnTo>
                    <a:pt x="132945" y="47996"/>
                  </a:lnTo>
                  <a:lnTo>
                    <a:pt x="166241" y="46487"/>
                  </a:lnTo>
                  <a:lnTo>
                    <a:pt x="201844" y="44776"/>
                  </a:lnTo>
                  <a:lnTo>
                    <a:pt x="240396" y="42224"/>
                  </a:lnTo>
                  <a:lnTo>
                    <a:pt x="280914" y="39112"/>
                  </a:lnTo>
                  <a:lnTo>
                    <a:pt x="322742" y="35626"/>
                  </a:lnTo>
                  <a:lnTo>
                    <a:pt x="364034" y="31185"/>
                  </a:lnTo>
                  <a:lnTo>
                    <a:pt x="404967" y="26108"/>
                  </a:lnTo>
                  <a:lnTo>
                    <a:pt x="445661" y="20607"/>
                  </a:lnTo>
                  <a:lnTo>
                    <a:pt x="481963" y="15528"/>
                  </a:lnTo>
                  <a:lnTo>
                    <a:pt x="515336" y="10731"/>
                  </a:lnTo>
                  <a:lnTo>
                    <a:pt x="546758" y="6122"/>
                  </a:lnTo>
                  <a:lnTo>
                    <a:pt x="592958" y="1001"/>
                  </a:lnTo>
                  <a:lnTo>
                    <a:pt x="631480" y="0"/>
                  </a:lnTo>
                  <a:lnTo>
                    <a:pt x="647700" y="3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3289">
              <a:extLst>
                <a:ext uri="{FF2B5EF4-FFF2-40B4-BE49-F238E27FC236}">
                  <a16:creationId xmlns:a16="http://schemas.microsoft.com/office/drawing/2014/main" xmlns="" id="{B836F977-2F30-419C-A723-F10E3839614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011550" y="5213450"/>
              <a:ext cx="36701" cy="69751"/>
            </a:xfrm>
            <a:custGeom>
              <a:avLst/>
              <a:gdLst/>
              <a:ahLst/>
              <a:cxnLst/>
              <a:rect l="0" t="0" r="0" b="0"/>
              <a:pathLst>
                <a:path w="36701" h="69751">
                  <a:moveTo>
                    <a:pt x="36700" y="12600"/>
                  </a:moveTo>
                  <a:lnTo>
                    <a:pt x="36700" y="12600"/>
                  </a:lnTo>
                  <a:lnTo>
                    <a:pt x="36700" y="0"/>
                  </a:lnTo>
                  <a:lnTo>
                    <a:pt x="33329" y="3301"/>
                  </a:lnTo>
                  <a:lnTo>
                    <a:pt x="10839" y="14829"/>
                  </a:lnTo>
                  <a:lnTo>
                    <a:pt x="3323" y="24471"/>
                  </a:lnTo>
                  <a:lnTo>
                    <a:pt x="0" y="36264"/>
                  </a:lnTo>
                  <a:lnTo>
                    <a:pt x="2985" y="46401"/>
                  </a:lnTo>
                  <a:lnTo>
                    <a:pt x="5757" y="52067"/>
                  </a:lnTo>
                  <a:lnTo>
                    <a:pt x="14480" y="60244"/>
                  </a:lnTo>
                  <a:lnTo>
                    <a:pt x="30350" y="69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3290">
              <a:extLst>
                <a:ext uri="{FF2B5EF4-FFF2-40B4-BE49-F238E27FC236}">
                  <a16:creationId xmlns:a16="http://schemas.microsoft.com/office/drawing/2014/main" xmlns="" id="{FFD5FCA7-B4FF-439C-BB75-98FBD9EF673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022850" y="5226050"/>
              <a:ext cx="67255" cy="61834"/>
            </a:xfrm>
            <a:custGeom>
              <a:avLst/>
              <a:gdLst/>
              <a:ahLst/>
              <a:cxnLst/>
              <a:rect l="0" t="0" r="0" b="0"/>
              <a:pathLst>
                <a:path w="67255" h="61834">
                  <a:moveTo>
                    <a:pt x="0" y="38100"/>
                  </a:moveTo>
                  <a:lnTo>
                    <a:pt x="0" y="38100"/>
                  </a:lnTo>
                  <a:lnTo>
                    <a:pt x="705" y="51898"/>
                  </a:lnTo>
                  <a:lnTo>
                    <a:pt x="3371" y="57873"/>
                  </a:lnTo>
                  <a:lnTo>
                    <a:pt x="5775" y="59749"/>
                  </a:lnTo>
                  <a:lnTo>
                    <a:pt x="12209" y="61833"/>
                  </a:lnTo>
                  <a:lnTo>
                    <a:pt x="21654" y="58996"/>
                  </a:lnTo>
                  <a:lnTo>
                    <a:pt x="38871" y="47584"/>
                  </a:lnTo>
                  <a:lnTo>
                    <a:pt x="60280" y="24766"/>
                  </a:lnTo>
                  <a:lnTo>
                    <a:pt x="65597" y="14299"/>
                  </a:lnTo>
                  <a:lnTo>
                    <a:pt x="67254" y="6355"/>
                  </a:lnTo>
                  <a:lnTo>
                    <a:pt x="66708" y="4237"/>
                  </a:lnTo>
                  <a:lnTo>
                    <a:pt x="65639" y="2823"/>
                  </a:lnTo>
                  <a:lnTo>
                    <a:pt x="58806" y="1256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SMARTInkShape-3291">
              <a:extLst>
                <a:ext uri="{FF2B5EF4-FFF2-40B4-BE49-F238E27FC236}">
                  <a16:creationId xmlns:a16="http://schemas.microsoft.com/office/drawing/2014/main" xmlns="" id="{0AFB7DFD-67D9-4928-91C2-479DF67BF40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896721" y="5023122"/>
              <a:ext cx="145180" cy="187707"/>
            </a:xfrm>
            <a:custGeom>
              <a:avLst/>
              <a:gdLst/>
              <a:ahLst/>
              <a:cxnLst/>
              <a:rect l="0" t="0" r="0" b="0"/>
              <a:pathLst>
                <a:path w="145180" h="187707">
                  <a:moveTo>
                    <a:pt x="68979" y="37828"/>
                  </a:moveTo>
                  <a:lnTo>
                    <a:pt x="68979" y="37828"/>
                  </a:lnTo>
                  <a:lnTo>
                    <a:pt x="68979" y="18054"/>
                  </a:lnTo>
                  <a:lnTo>
                    <a:pt x="67568" y="15474"/>
                  </a:lnTo>
                  <a:lnTo>
                    <a:pt x="62237" y="10724"/>
                  </a:lnTo>
                  <a:lnTo>
                    <a:pt x="58840" y="10585"/>
                  </a:lnTo>
                  <a:lnTo>
                    <a:pt x="51302" y="14196"/>
                  </a:lnTo>
                  <a:lnTo>
                    <a:pt x="23874" y="52712"/>
                  </a:lnTo>
                  <a:lnTo>
                    <a:pt x="12949" y="74076"/>
                  </a:lnTo>
                  <a:lnTo>
                    <a:pt x="3537" y="112460"/>
                  </a:lnTo>
                  <a:lnTo>
                    <a:pt x="0" y="155869"/>
                  </a:lnTo>
                  <a:lnTo>
                    <a:pt x="927" y="172135"/>
                  </a:lnTo>
                  <a:lnTo>
                    <a:pt x="6043" y="181717"/>
                  </a:lnTo>
                  <a:lnTo>
                    <a:pt x="10088" y="184554"/>
                  </a:lnTo>
                  <a:lnTo>
                    <a:pt x="20228" y="187706"/>
                  </a:lnTo>
                  <a:lnTo>
                    <a:pt x="33671" y="185344"/>
                  </a:lnTo>
                  <a:lnTo>
                    <a:pt x="41207" y="182739"/>
                  </a:lnTo>
                  <a:lnTo>
                    <a:pt x="55226" y="170437"/>
                  </a:lnTo>
                  <a:lnTo>
                    <a:pt x="90843" y="122972"/>
                  </a:lnTo>
                  <a:lnTo>
                    <a:pt x="101955" y="88221"/>
                  </a:lnTo>
                  <a:lnTo>
                    <a:pt x="104185" y="44515"/>
                  </a:lnTo>
                  <a:lnTo>
                    <a:pt x="100854" y="25278"/>
                  </a:lnTo>
                  <a:lnTo>
                    <a:pt x="94670" y="12024"/>
                  </a:lnTo>
                  <a:lnTo>
                    <a:pt x="81573" y="3312"/>
                  </a:lnTo>
                  <a:lnTo>
                    <a:pt x="73142" y="0"/>
                  </a:lnTo>
                  <a:lnTo>
                    <a:pt x="56248" y="85"/>
                  </a:lnTo>
                  <a:lnTo>
                    <a:pt x="32751" y="8065"/>
                  </a:lnTo>
                  <a:lnTo>
                    <a:pt x="25777" y="11636"/>
                  </a:lnTo>
                  <a:lnTo>
                    <a:pt x="16147" y="21248"/>
                  </a:lnTo>
                  <a:lnTo>
                    <a:pt x="10220" y="31870"/>
                  </a:lnTo>
                  <a:lnTo>
                    <a:pt x="7587" y="41295"/>
                  </a:lnTo>
                  <a:lnTo>
                    <a:pt x="8295" y="45784"/>
                  </a:lnTo>
                  <a:lnTo>
                    <a:pt x="12845" y="54534"/>
                  </a:lnTo>
                  <a:lnTo>
                    <a:pt x="25216" y="61246"/>
                  </a:lnTo>
                  <a:lnTo>
                    <a:pt x="42473" y="65169"/>
                  </a:lnTo>
                  <a:lnTo>
                    <a:pt x="84178" y="61939"/>
                  </a:lnTo>
                  <a:lnTo>
                    <a:pt x="116757" y="60259"/>
                  </a:lnTo>
                  <a:lnTo>
                    <a:pt x="145179" y="63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SMARTInkShape-3292">
              <a:extLst>
                <a:ext uri="{FF2B5EF4-FFF2-40B4-BE49-F238E27FC236}">
                  <a16:creationId xmlns:a16="http://schemas.microsoft.com/office/drawing/2014/main" xmlns="" id="{EF7A5868-1C51-4BE1-9557-FA16AEA3C7F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329767" y="5021034"/>
              <a:ext cx="204134" cy="214921"/>
            </a:xfrm>
            <a:custGeom>
              <a:avLst/>
              <a:gdLst/>
              <a:ahLst/>
              <a:cxnLst/>
              <a:rect l="0" t="0" r="0" b="0"/>
              <a:pathLst>
                <a:path w="204134" h="214921">
                  <a:moveTo>
                    <a:pt x="115233" y="27216"/>
                  </a:moveTo>
                  <a:lnTo>
                    <a:pt x="115233" y="27216"/>
                  </a:lnTo>
                  <a:lnTo>
                    <a:pt x="115233" y="16281"/>
                  </a:lnTo>
                  <a:lnTo>
                    <a:pt x="111862" y="11668"/>
                  </a:lnTo>
                  <a:lnTo>
                    <a:pt x="106394" y="5832"/>
                  </a:lnTo>
                  <a:lnTo>
                    <a:pt x="100485" y="3601"/>
                  </a:lnTo>
                  <a:lnTo>
                    <a:pt x="96935" y="3005"/>
                  </a:lnTo>
                  <a:lnTo>
                    <a:pt x="81824" y="5540"/>
                  </a:lnTo>
                  <a:lnTo>
                    <a:pt x="60571" y="17501"/>
                  </a:lnTo>
                  <a:lnTo>
                    <a:pt x="28810" y="55714"/>
                  </a:lnTo>
                  <a:lnTo>
                    <a:pt x="9427" y="93045"/>
                  </a:lnTo>
                  <a:lnTo>
                    <a:pt x="0" y="137110"/>
                  </a:lnTo>
                  <a:lnTo>
                    <a:pt x="1754" y="172744"/>
                  </a:lnTo>
                  <a:lnTo>
                    <a:pt x="7412" y="192319"/>
                  </a:lnTo>
                  <a:lnTo>
                    <a:pt x="18394" y="206664"/>
                  </a:lnTo>
                  <a:lnTo>
                    <a:pt x="25274" y="212464"/>
                  </a:lnTo>
                  <a:lnTo>
                    <a:pt x="32682" y="214920"/>
                  </a:lnTo>
                  <a:lnTo>
                    <a:pt x="48440" y="213886"/>
                  </a:lnTo>
                  <a:lnTo>
                    <a:pt x="76549" y="198630"/>
                  </a:lnTo>
                  <a:lnTo>
                    <a:pt x="121228" y="151215"/>
                  </a:lnTo>
                  <a:lnTo>
                    <a:pt x="144996" y="115227"/>
                  </a:lnTo>
                  <a:lnTo>
                    <a:pt x="156684" y="91026"/>
                  </a:lnTo>
                  <a:lnTo>
                    <a:pt x="162557" y="57569"/>
                  </a:lnTo>
                  <a:lnTo>
                    <a:pt x="161431" y="36002"/>
                  </a:lnTo>
                  <a:lnTo>
                    <a:pt x="154815" y="18421"/>
                  </a:lnTo>
                  <a:lnTo>
                    <a:pt x="150087" y="10769"/>
                  </a:lnTo>
                  <a:lnTo>
                    <a:pt x="144114" y="5668"/>
                  </a:lnTo>
                  <a:lnTo>
                    <a:pt x="129950" y="0"/>
                  </a:lnTo>
                  <a:lnTo>
                    <a:pt x="122222" y="605"/>
                  </a:lnTo>
                  <a:lnTo>
                    <a:pt x="106110" y="6922"/>
                  </a:lnTo>
                  <a:lnTo>
                    <a:pt x="84543" y="25750"/>
                  </a:lnTo>
                  <a:lnTo>
                    <a:pt x="68118" y="52574"/>
                  </a:lnTo>
                  <a:lnTo>
                    <a:pt x="61056" y="76122"/>
                  </a:lnTo>
                  <a:lnTo>
                    <a:pt x="62182" y="81692"/>
                  </a:lnTo>
                  <a:lnTo>
                    <a:pt x="65049" y="86110"/>
                  </a:lnTo>
                  <a:lnTo>
                    <a:pt x="69077" y="89763"/>
                  </a:lnTo>
                  <a:lnTo>
                    <a:pt x="81078" y="93820"/>
                  </a:lnTo>
                  <a:lnTo>
                    <a:pt x="88230" y="94903"/>
                  </a:lnTo>
                  <a:lnTo>
                    <a:pt x="130125" y="82135"/>
                  </a:lnTo>
                  <a:lnTo>
                    <a:pt x="175403" y="63411"/>
                  </a:lnTo>
                  <a:lnTo>
                    <a:pt x="204133" y="46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3293">
              <a:extLst>
                <a:ext uri="{FF2B5EF4-FFF2-40B4-BE49-F238E27FC236}">
                  <a16:creationId xmlns:a16="http://schemas.microsoft.com/office/drawing/2014/main" xmlns="" id="{5B4E2DCE-6119-46C4-A7EF-5A979A0E282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356539" y="4893257"/>
              <a:ext cx="120212" cy="85144"/>
            </a:xfrm>
            <a:custGeom>
              <a:avLst/>
              <a:gdLst/>
              <a:ahLst/>
              <a:cxnLst/>
              <a:rect l="0" t="0" r="0" b="0"/>
              <a:pathLst>
                <a:path w="120212" h="85144">
                  <a:moveTo>
                    <a:pt x="24961" y="8943"/>
                  </a:moveTo>
                  <a:lnTo>
                    <a:pt x="24961" y="8943"/>
                  </a:lnTo>
                  <a:lnTo>
                    <a:pt x="24961" y="3476"/>
                  </a:lnTo>
                  <a:lnTo>
                    <a:pt x="23079" y="15261"/>
                  </a:lnTo>
                  <a:lnTo>
                    <a:pt x="4567" y="61837"/>
                  </a:lnTo>
                  <a:lnTo>
                    <a:pt x="1044" y="72672"/>
                  </a:lnTo>
                  <a:lnTo>
                    <a:pt x="549" y="73301"/>
                  </a:lnTo>
                  <a:lnTo>
                    <a:pt x="0" y="70238"/>
                  </a:lnTo>
                  <a:lnTo>
                    <a:pt x="3062" y="57208"/>
                  </a:lnTo>
                  <a:lnTo>
                    <a:pt x="28805" y="10486"/>
                  </a:lnTo>
                  <a:lnTo>
                    <a:pt x="37489" y="2572"/>
                  </a:lnTo>
                  <a:lnTo>
                    <a:pt x="41779" y="463"/>
                  </a:lnTo>
                  <a:lnTo>
                    <a:pt x="50309" y="0"/>
                  </a:lnTo>
                  <a:lnTo>
                    <a:pt x="54560" y="864"/>
                  </a:lnTo>
                  <a:lnTo>
                    <a:pt x="67284" y="8823"/>
                  </a:lnTo>
                  <a:lnTo>
                    <a:pt x="95203" y="53636"/>
                  </a:lnTo>
                  <a:lnTo>
                    <a:pt x="120211" y="85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3294">
              <a:extLst>
                <a:ext uri="{FF2B5EF4-FFF2-40B4-BE49-F238E27FC236}">
                  <a16:creationId xmlns:a16="http://schemas.microsoft.com/office/drawing/2014/main" xmlns="" id="{1F3D70CE-DCF8-4DC7-8983-AD8C495D1976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669942" y="5149850"/>
              <a:ext cx="137009" cy="25401"/>
            </a:xfrm>
            <a:custGeom>
              <a:avLst/>
              <a:gdLst/>
              <a:ahLst/>
              <a:cxnLst/>
              <a:rect l="0" t="0" r="0" b="0"/>
              <a:pathLst>
                <a:path w="137009" h="25401">
                  <a:moveTo>
                    <a:pt x="3658" y="25400"/>
                  </a:moveTo>
                  <a:lnTo>
                    <a:pt x="3658" y="25400"/>
                  </a:lnTo>
                  <a:lnTo>
                    <a:pt x="0" y="25400"/>
                  </a:lnTo>
                  <a:lnTo>
                    <a:pt x="1561" y="25400"/>
                  </a:lnTo>
                  <a:lnTo>
                    <a:pt x="45569" y="11095"/>
                  </a:lnTo>
                  <a:lnTo>
                    <a:pt x="92605" y="2923"/>
                  </a:lnTo>
                  <a:lnTo>
                    <a:pt x="137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7" name="SMARTInkShape-Group672">
            <a:extLst>
              <a:ext uri="{FF2B5EF4-FFF2-40B4-BE49-F238E27FC236}">
                <a16:creationId xmlns:a16="http://schemas.microsoft.com/office/drawing/2014/main" xmlns="" id="{A321439F-3D48-4828-AD2B-D973D3C8C7EA}"/>
              </a:ext>
            </a:extLst>
          </p:cNvPr>
          <p:cNvGrpSpPr/>
          <p:nvPr/>
        </p:nvGrpSpPr>
        <p:grpSpPr>
          <a:xfrm>
            <a:off x="5905762" y="5346700"/>
            <a:ext cx="215639" cy="109369"/>
            <a:chOff x="5905762" y="5346700"/>
            <a:chExt cx="215639" cy="109369"/>
          </a:xfrm>
        </p:grpSpPr>
        <p:sp>
          <p:nvSpPr>
            <p:cNvPr id="865" name="SMARTInkShape-3295">
              <a:extLst>
                <a:ext uri="{FF2B5EF4-FFF2-40B4-BE49-F238E27FC236}">
                  <a16:creationId xmlns:a16="http://schemas.microsoft.com/office/drawing/2014/main" xmlns="" id="{5D5D11D3-9C7E-4C77-B7FF-36D71023DD3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911126" y="5429250"/>
              <a:ext cx="210275" cy="26819"/>
            </a:xfrm>
            <a:custGeom>
              <a:avLst/>
              <a:gdLst/>
              <a:ahLst/>
              <a:cxnLst/>
              <a:rect l="0" t="0" r="0" b="0"/>
              <a:pathLst>
                <a:path w="210275" h="26819">
                  <a:moveTo>
                    <a:pt x="19774" y="0"/>
                  </a:moveTo>
                  <a:lnTo>
                    <a:pt x="19774" y="0"/>
                  </a:lnTo>
                  <a:lnTo>
                    <a:pt x="5976" y="10139"/>
                  </a:lnTo>
                  <a:lnTo>
                    <a:pt x="0" y="17676"/>
                  </a:lnTo>
                  <a:lnTo>
                    <a:pt x="242" y="20956"/>
                  </a:lnTo>
                  <a:lnTo>
                    <a:pt x="2520" y="23849"/>
                  </a:lnTo>
                  <a:lnTo>
                    <a:pt x="6154" y="26482"/>
                  </a:lnTo>
                  <a:lnTo>
                    <a:pt x="38238" y="26818"/>
                  </a:lnTo>
                  <a:lnTo>
                    <a:pt x="73372" y="22267"/>
                  </a:lnTo>
                  <a:lnTo>
                    <a:pt x="115562" y="15541"/>
                  </a:lnTo>
                  <a:lnTo>
                    <a:pt x="162535" y="7848"/>
                  </a:lnTo>
                  <a:lnTo>
                    <a:pt x="2102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3296">
              <a:extLst>
                <a:ext uri="{FF2B5EF4-FFF2-40B4-BE49-F238E27FC236}">
                  <a16:creationId xmlns:a16="http://schemas.microsoft.com/office/drawing/2014/main" xmlns="" id="{64570A76-9C51-4382-8847-9AB9C3AD3CF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905762" y="5346700"/>
              <a:ext cx="177539" cy="6351"/>
            </a:xfrm>
            <a:custGeom>
              <a:avLst/>
              <a:gdLst/>
              <a:ahLst/>
              <a:cxnLst/>
              <a:rect l="0" t="0" r="0" b="0"/>
              <a:pathLst>
                <a:path w="177539" h="6351">
                  <a:moveTo>
                    <a:pt x="6088" y="6350"/>
                  </a:moveTo>
                  <a:lnTo>
                    <a:pt x="6088" y="6350"/>
                  </a:lnTo>
                  <a:lnTo>
                    <a:pt x="0" y="6350"/>
                  </a:lnTo>
                  <a:lnTo>
                    <a:pt x="38072" y="4469"/>
                  </a:lnTo>
                  <a:lnTo>
                    <a:pt x="77889" y="1324"/>
                  </a:lnTo>
                  <a:lnTo>
                    <a:pt x="119084" y="392"/>
                  </a:lnTo>
                  <a:lnTo>
                    <a:pt x="166393" y="52"/>
                  </a:lnTo>
                  <a:lnTo>
                    <a:pt x="1775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8" name="SMARTInkShape-3297">
            <a:extLst>
              <a:ext uri="{FF2B5EF4-FFF2-40B4-BE49-F238E27FC236}">
                <a16:creationId xmlns:a16="http://schemas.microsoft.com/office/drawing/2014/main" xmlns="" id="{F4E4AEA1-EBFC-4BDC-95D2-E69A2A35FFD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619011" y="1155700"/>
            <a:ext cx="365490" cy="31751"/>
          </a:xfrm>
          <a:custGeom>
            <a:avLst/>
            <a:gdLst/>
            <a:ahLst/>
            <a:cxnLst/>
            <a:rect l="0" t="0" r="0" b="0"/>
            <a:pathLst>
              <a:path w="365490" h="31751">
                <a:moveTo>
                  <a:pt x="35289" y="31750"/>
                </a:moveTo>
                <a:lnTo>
                  <a:pt x="35289" y="31750"/>
                </a:lnTo>
                <a:lnTo>
                  <a:pt x="3515" y="31044"/>
                </a:lnTo>
                <a:lnTo>
                  <a:pt x="1406" y="29868"/>
                </a:lnTo>
                <a:lnTo>
                  <a:pt x="0" y="28379"/>
                </a:lnTo>
                <a:lnTo>
                  <a:pt x="42534" y="20213"/>
                </a:lnTo>
                <a:lnTo>
                  <a:pt x="88368" y="13452"/>
                </a:lnTo>
                <a:lnTo>
                  <a:pt x="117242" y="10379"/>
                </a:lnTo>
                <a:lnTo>
                  <a:pt x="149191" y="7625"/>
                </a:lnTo>
                <a:lnTo>
                  <a:pt x="183190" y="5083"/>
                </a:lnTo>
                <a:lnTo>
                  <a:pt x="218556" y="3389"/>
                </a:lnTo>
                <a:lnTo>
                  <a:pt x="254834" y="2259"/>
                </a:lnTo>
                <a:lnTo>
                  <a:pt x="291719" y="1506"/>
                </a:lnTo>
                <a:lnTo>
                  <a:pt x="365489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9" name="SMARTInkShape-3298">
            <a:extLst>
              <a:ext uri="{FF2B5EF4-FFF2-40B4-BE49-F238E27FC236}">
                <a16:creationId xmlns:a16="http://schemas.microsoft.com/office/drawing/2014/main" xmlns="" id="{8E580CF0-04B6-449E-9A6D-FC18C3CDC08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817233" y="1117600"/>
            <a:ext cx="361068" cy="38101"/>
          </a:xfrm>
          <a:custGeom>
            <a:avLst/>
            <a:gdLst/>
            <a:ahLst/>
            <a:cxnLst/>
            <a:rect l="0" t="0" r="0" b="0"/>
            <a:pathLst>
              <a:path w="361068" h="38101">
                <a:moveTo>
                  <a:pt x="5467" y="38100"/>
                </a:moveTo>
                <a:lnTo>
                  <a:pt x="5467" y="38100"/>
                </a:lnTo>
                <a:lnTo>
                  <a:pt x="0" y="38100"/>
                </a:lnTo>
                <a:lnTo>
                  <a:pt x="33942" y="31619"/>
                </a:lnTo>
                <a:lnTo>
                  <a:pt x="72450" y="22520"/>
                </a:lnTo>
                <a:lnTo>
                  <a:pt x="98806" y="17835"/>
                </a:lnTo>
                <a:lnTo>
                  <a:pt x="129076" y="13301"/>
                </a:lnTo>
                <a:lnTo>
                  <a:pt x="161957" y="8868"/>
                </a:lnTo>
                <a:lnTo>
                  <a:pt x="198694" y="5912"/>
                </a:lnTo>
                <a:lnTo>
                  <a:pt x="238001" y="3941"/>
                </a:lnTo>
                <a:lnTo>
                  <a:pt x="279023" y="2627"/>
                </a:lnTo>
                <a:lnTo>
                  <a:pt x="361067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" name="SMARTInkShape-3299">
            <a:extLst>
              <a:ext uri="{FF2B5EF4-FFF2-40B4-BE49-F238E27FC236}">
                <a16:creationId xmlns:a16="http://schemas.microsoft.com/office/drawing/2014/main" xmlns="" id="{948B92FE-3BF5-4AAD-8062-E926BDB0259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403529" y="1124550"/>
            <a:ext cx="301822" cy="18451"/>
          </a:xfrm>
          <a:custGeom>
            <a:avLst/>
            <a:gdLst/>
            <a:ahLst/>
            <a:cxnLst/>
            <a:rect l="0" t="0" r="0" b="0"/>
            <a:pathLst>
              <a:path w="301822" h="18451">
                <a:moveTo>
                  <a:pt x="3371" y="18450"/>
                </a:moveTo>
                <a:lnTo>
                  <a:pt x="3371" y="18450"/>
                </a:lnTo>
                <a:lnTo>
                  <a:pt x="0" y="15079"/>
                </a:lnTo>
                <a:lnTo>
                  <a:pt x="1829" y="12675"/>
                </a:lnTo>
                <a:lnTo>
                  <a:pt x="11388" y="6241"/>
                </a:lnTo>
                <a:lnTo>
                  <a:pt x="41976" y="2440"/>
                </a:lnTo>
                <a:lnTo>
                  <a:pt x="88968" y="751"/>
                </a:lnTo>
                <a:lnTo>
                  <a:pt x="118291" y="301"/>
                </a:lnTo>
                <a:lnTo>
                  <a:pt x="149835" y="0"/>
                </a:lnTo>
                <a:lnTo>
                  <a:pt x="180741" y="1211"/>
                </a:lnTo>
                <a:lnTo>
                  <a:pt x="211223" y="3430"/>
                </a:lnTo>
                <a:lnTo>
                  <a:pt x="241422" y="6320"/>
                </a:lnTo>
                <a:lnTo>
                  <a:pt x="301821" y="1210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4" name="SMARTInkShape-Group676">
            <a:extLst>
              <a:ext uri="{FF2B5EF4-FFF2-40B4-BE49-F238E27FC236}">
                <a16:creationId xmlns:a16="http://schemas.microsoft.com/office/drawing/2014/main" xmlns="" id="{601748A0-5D84-4969-BC30-58FCFCE8D1DA}"/>
              </a:ext>
            </a:extLst>
          </p:cNvPr>
          <p:cNvGrpSpPr/>
          <p:nvPr/>
        </p:nvGrpSpPr>
        <p:grpSpPr>
          <a:xfrm>
            <a:off x="6559550" y="5012515"/>
            <a:ext cx="247651" cy="401423"/>
            <a:chOff x="6559550" y="5012515"/>
            <a:chExt cx="247651" cy="401423"/>
          </a:xfrm>
        </p:grpSpPr>
        <p:sp>
          <p:nvSpPr>
            <p:cNvPr id="871" name="SMARTInkShape-3300">
              <a:extLst>
                <a:ext uri="{FF2B5EF4-FFF2-40B4-BE49-F238E27FC236}">
                  <a16:creationId xmlns:a16="http://schemas.microsoft.com/office/drawing/2014/main" xmlns="" id="{24DD6327-D3A4-4C78-A6A0-74EBFAF6E40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616700" y="5012515"/>
              <a:ext cx="103095" cy="144299"/>
            </a:xfrm>
            <a:custGeom>
              <a:avLst/>
              <a:gdLst/>
              <a:ahLst/>
              <a:cxnLst/>
              <a:rect l="0" t="0" r="0" b="0"/>
              <a:pathLst>
                <a:path w="103095" h="144299">
                  <a:moveTo>
                    <a:pt x="0" y="29385"/>
                  </a:moveTo>
                  <a:lnTo>
                    <a:pt x="0" y="29385"/>
                  </a:lnTo>
                  <a:lnTo>
                    <a:pt x="0" y="26014"/>
                  </a:lnTo>
                  <a:lnTo>
                    <a:pt x="6742" y="17176"/>
                  </a:lnTo>
                  <a:lnTo>
                    <a:pt x="24419" y="5620"/>
                  </a:lnTo>
                  <a:lnTo>
                    <a:pt x="47530" y="0"/>
                  </a:lnTo>
                  <a:lnTo>
                    <a:pt x="63927" y="2450"/>
                  </a:lnTo>
                  <a:lnTo>
                    <a:pt x="78507" y="8241"/>
                  </a:lnTo>
                  <a:lnTo>
                    <a:pt x="87339" y="15519"/>
                  </a:lnTo>
                  <a:lnTo>
                    <a:pt x="89270" y="20141"/>
                  </a:lnTo>
                  <a:lnTo>
                    <a:pt x="89535" y="30921"/>
                  </a:lnTo>
                  <a:lnTo>
                    <a:pt x="82346" y="48890"/>
                  </a:lnTo>
                  <a:lnTo>
                    <a:pt x="63702" y="79675"/>
                  </a:lnTo>
                  <a:lnTo>
                    <a:pt x="75727" y="83511"/>
                  </a:lnTo>
                  <a:lnTo>
                    <a:pt x="95000" y="96077"/>
                  </a:lnTo>
                  <a:lnTo>
                    <a:pt x="101724" y="103946"/>
                  </a:lnTo>
                  <a:lnTo>
                    <a:pt x="103094" y="108726"/>
                  </a:lnTo>
                  <a:lnTo>
                    <a:pt x="102734" y="119681"/>
                  </a:lnTo>
                  <a:lnTo>
                    <a:pt x="99533" y="124860"/>
                  </a:lnTo>
                  <a:lnTo>
                    <a:pt x="88452" y="134378"/>
                  </a:lnTo>
                  <a:lnTo>
                    <a:pt x="62974" y="144298"/>
                  </a:lnTo>
                  <a:lnTo>
                    <a:pt x="12700" y="143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SMARTInkShape-3301">
              <a:extLst>
                <a:ext uri="{FF2B5EF4-FFF2-40B4-BE49-F238E27FC236}">
                  <a16:creationId xmlns:a16="http://schemas.microsoft.com/office/drawing/2014/main" xmlns="" id="{43481C29-9FFE-48D8-AAFB-B57F200834F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629400" y="5270927"/>
              <a:ext cx="133644" cy="143011"/>
            </a:xfrm>
            <a:custGeom>
              <a:avLst/>
              <a:gdLst/>
              <a:ahLst/>
              <a:cxnLst/>
              <a:rect l="0" t="0" r="0" b="0"/>
              <a:pathLst>
                <a:path w="133644" h="143011">
                  <a:moveTo>
                    <a:pt x="120650" y="12273"/>
                  </a:moveTo>
                  <a:lnTo>
                    <a:pt x="120650" y="12273"/>
                  </a:lnTo>
                  <a:lnTo>
                    <a:pt x="117279" y="8902"/>
                  </a:lnTo>
                  <a:lnTo>
                    <a:pt x="113742" y="7247"/>
                  </a:lnTo>
                  <a:lnTo>
                    <a:pt x="111811" y="6806"/>
                  </a:lnTo>
                  <a:lnTo>
                    <a:pt x="110523" y="5806"/>
                  </a:lnTo>
                  <a:lnTo>
                    <a:pt x="109093" y="2813"/>
                  </a:lnTo>
                  <a:lnTo>
                    <a:pt x="107301" y="1733"/>
                  </a:lnTo>
                  <a:lnTo>
                    <a:pt x="94286" y="0"/>
                  </a:lnTo>
                  <a:lnTo>
                    <a:pt x="73957" y="334"/>
                  </a:lnTo>
                  <a:lnTo>
                    <a:pt x="62051" y="4659"/>
                  </a:lnTo>
                  <a:lnTo>
                    <a:pt x="49050" y="14502"/>
                  </a:lnTo>
                  <a:lnTo>
                    <a:pt x="42442" y="24144"/>
                  </a:lnTo>
                  <a:lnTo>
                    <a:pt x="39387" y="35937"/>
                  </a:lnTo>
                  <a:lnTo>
                    <a:pt x="38133" y="49901"/>
                  </a:lnTo>
                  <a:lnTo>
                    <a:pt x="41480" y="46862"/>
                  </a:lnTo>
                  <a:lnTo>
                    <a:pt x="46892" y="45285"/>
                  </a:lnTo>
                  <a:lnTo>
                    <a:pt x="61865" y="44272"/>
                  </a:lnTo>
                  <a:lnTo>
                    <a:pt x="99035" y="58350"/>
                  </a:lnTo>
                  <a:lnTo>
                    <a:pt x="111278" y="66619"/>
                  </a:lnTo>
                  <a:lnTo>
                    <a:pt x="130636" y="89173"/>
                  </a:lnTo>
                  <a:lnTo>
                    <a:pt x="132952" y="95290"/>
                  </a:lnTo>
                  <a:lnTo>
                    <a:pt x="133643" y="107730"/>
                  </a:lnTo>
                  <a:lnTo>
                    <a:pt x="129718" y="118434"/>
                  </a:lnTo>
                  <a:lnTo>
                    <a:pt x="126695" y="123264"/>
                  </a:lnTo>
                  <a:lnTo>
                    <a:pt x="102215" y="136803"/>
                  </a:lnTo>
                  <a:lnTo>
                    <a:pt x="64780" y="143010"/>
                  </a:lnTo>
                  <a:lnTo>
                    <a:pt x="24503" y="140037"/>
                  </a:lnTo>
                  <a:lnTo>
                    <a:pt x="0" y="132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SMARTInkShape-3302">
              <a:extLst>
                <a:ext uri="{FF2B5EF4-FFF2-40B4-BE49-F238E27FC236}">
                  <a16:creationId xmlns:a16="http://schemas.microsoft.com/office/drawing/2014/main" xmlns="" id="{74378D02-CE07-48C7-895F-3153C80154C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559550" y="5221168"/>
              <a:ext cx="247651" cy="11233"/>
            </a:xfrm>
            <a:custGeom>
              <a:avLst/>
              <a:gdLst/>
              <a:ahLst/>
              <a:cxnLst/>
              <a:rect l="0" t="0" r="0" b="0"/>
              <a:pathLst>
                <a:path w="247651" h="11233">
                  <a:moveTo>
                    <a:pt x="0" y="11232"/>
                  </a:moveTo>
                  <a:lnTo>
                    <a:pt x="0" y="11232"/>
                  </a:lnTo>
                  <a:lnTo>
                    <a:pt x="41112" y="9350"/>
                  </a:lnTo>
                  <a:lnTo>
                    <a:pt x="71895" y="6163"/>
                  </a:lnTo>
                  <a:lnTo>
                    <a:pt x="111446" y="2393"/>
                  </a:lnTo>
                  <a:lnTo>
                    <a:pt x="149250" y="248"/>
                  </a:lnTo>
                  <a:lnTo>
                    <a:pt x="184161" y="0"/>
                  </a:lnTo>
                  <a:lnTo>
                    <a:pt x="226643" y="3122"/>
                  </a:lnTo>
                  <a:lnTo>
                    <a:pt x="247650" y="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9" name="SMARTInkShape-Group677">
            <a:extLst>
              <a:ext uri="{FF2B5EF4-FFF2-40B4-BE49-F238E27FC236}">
                <a16:creationId xmlns:a16="http://schemas.microsoft.com/office/drawing/2014/main" xmlns="" id="{DF99FC61-EB7F-4FBE-BF33-093883323CA2}"/>
              </a:ext>
            </a:extLst>
          </p:cNvPr>
          <p:cNvGrpSpPr/>
          <p:nvPr/>
        </p:nvGrpSpPr>
        <p:grpSpPr>
          <a:xfrm>
            <a:off x="7080512" y="4992865"/>
            <a:ext cx="818889" cy="201436"/>
            <a:chOff x="7080512" y="4992865"/>
            <a:chExt cx="818889" cy="201436"/>
          </a:xfrm>
        </p:grpSpPr>
        <p:sp>
          <p:nvSpPr>
            <p:cNvPr id="875" name="SMARTInkShape-3303">
              <a:extLst>
                <a:ext uri="{FF2B5EF4-FFF2-40B4-BE49-F238E27FC236}">
                  <a16:creationId xmlns:a16="http://schemas.microsoft.com/office/drawing/2014/main" xmlns="" id="{A9BF19C6-5CE5-41ED-B10D-EF588608FA7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760597" y="4992865"/>
              <a:ext cx="138804" cy="188145"/>
            </a:xfrm>
            <a:custGeom>
              <a:avLst/>
              <a:gdLst/>
              <a:ahLst/>
              <a:cxnLst/>
              <a:rect l="0" t="0" r="0" b="0"/>
              <a:pathLst>
                <a:path w="138804" h="188145">
                  <a:moveTo>
                    <a:pt x="138803" y="10935"/>
                  </a:moveTo>
                  <a:lnTo>
                    <a:pt x="138803" y="10935"/>
                  </a:lnTo>
                  <a:lnTo>
                    <a:pt x="135432" y="4193"/>
                  </a:lnTo>
                  <a:lnTo>
                    <a:pt x="133028" y="2207"/>
                  </a:lnTo>
                  <a:lnTo>
                    <a:pt x="126594" y="0"/>
                  </a:lnTo>
                  <a:lnTo>
                    <a:pt x="89261" y="5374"/>
                  </a:lnTo>
                  <a:lnTo>
                    <a:pt x="49288" y="16578"/>
                  </a:lnTo>
                  <a:lnTo>
                    <a:pt x="9327" y="37321"/>
                  </a:lnTo>
                  <a:lnTo>
                    <a:pt x="5920" y="40520"/>
                  </a:lnTo>
                  <a:lnTo>
                    <a:pt x="2132" y="47837"/>
                  </a:lnTo>
                  <a:lnTo>
                    <a:pt x="0" y="59891"/>
                  </a:lnTo>
                  <a:lnTo>
                    <a:pt x="3264" y="68206"/>
                  </a:lnTo>
                  <a:lnTo>
                    <a:pt x="8713" y="75195"/>
                  </a:lnTo>
                  <a:lnTo>
                    <a:pt x="20141" y="83420"/>
                  </a:lnTo>
                  <a:lnTo>
                    <a:pt x="22300" y="83952"/>
                  </a:lnTo>
                  <a:lnTo>
                    <a:pt x="24446" y="83602"/>
                  </a:lnTo>
                  <a:lnTo>
                    <a:pt x="30836" y="81619"/>
                  </a:lnTo>
                  <a:lnTo>
                    <a:pt x="35784" y="80450"/>
                  </a:lnTo>
                  <a:lnTo>
                    <a:pt x="42687" y="77579"/>
                  </a:lnTo>
                  <a:lnTo>
                    <a:pt x="45798" y="77236"/>
                  </a:lnTo>
                  <a:lnTo>
                    <a:pt x="51135" y="78737"/>
                  </a:lnTo>
                  <a:lnTo>
                    <a:pt x="81980" y="103033"/>
                  </a:lnTo>
                  <a:lnTo>
                    <a:pt x="91441" y="113956"/>
                  </a:lnTo>
                  <a:lnTo>
                    <a:pt x="96587" y="125867"/>
                  </a:lnTo>
                  <a:lnTo>
                    <a:pt x="98167" y="138216"/>
                  </a:lnTo>
                  <a:lnTo>
                    <a:pt x="96519" y="150760"/>
                  </a:lnTo>
                  <a:lnTo>
                    <a:pt x="87790" y="163390"/>
                  </a:lnTo>
                  <a:lnTo>
                    <a:pt x="74502" y="174649"/>
                  </a:lnTo>
                  <a:lnTo>
                    <a:pt x="51154" y="184247"/>
                  </a:lnTo>
                  <a:lnTo>
                    <a:pt x="12942" y="188144"/>
                  </a:lnTo>
                  <a:lnTo>
                    <a:pt x="5256" y="186591"/>
                  </a:lnTo>
                  <a:lnTo>
                    <a:pt x="3204" y="185189"/>
                  </a:lnTo>
                  <a:lnTo>
                    <a:pt x="2542" y="184253"/>
                  </a:lnTo>
                  <a:lnTo>
                    <a:pt x="2807" y="183631"/>
                  </a:lnTo>
                  <a:lnTo>
                    <a:pt x="5453" y="182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3304">
              <a:extLst>
                <a:ext uri="{FF2B5EF4-FFF2-40B4-BE49-F238E27FC236}">
                  <a16:creationId xmlns:a16="http://schemas.microsoft.com/office/drawing/2014/main" xmlns="" id="{A5FCA25F-1109-4E68-BFDB-A1B1BC3DAB8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696200" y="51244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3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3305">
              <a:extLst>
                <a:ext uri="{FF2B5EF4-FFF2-40B4-BE49-F238E27FC236}">
                  <a16:creationId xmlns:a16="http://schemas.microsoft.com/office/drawing/2014/main" xmlns="" id="{9004E3F9-1D26-4880-8A43-5564004435E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491166" y="5034581"/>
              <a:ext cx="103737" cy="154882"/>
            </a:xfrm>
            <a:custGeom>
              <a:avLst/>
              <a:gdLst/>
              <a:ahLst/>
              <a:cxnLst/>
              <a:rect l="0" t="0" r="0" b="0"/>
              <a:pathLst>
                <a:path w="103737" h="154882">
                  <a:moveTo>
                    <a:pt x="65334" y="39069"/>
                  </a:moveTo>
                  <a:lnTo>
                    <a:pt x="65334" y="39069"/>
                  </a:lnTo>
                  <a:lnTo>
                    <a:pt x="58866" y="17420"/>
                  </a:lnTo>
                  <a:lnTo>
                    <a:pt x="57494" y="16169"/>
                  </a:lnTo>
                  <a:lnTo>
                    <a:pt x="55874" y="15336"/>
                  </a:lnTo>
                  <a:lnTo>
                    <a:pt x="54088" y="15486"/>
                  </a:lnTo>
                  <a:lnTo>
                    <a:pt x="50223" y="17534"/>
                  </a:lnTo>
                  <a:lnTo>
                    <a:pt x="25582" y="53058"/>
                  </a:lnTo>
                  <a:lnTo>
                    <a:pt x="7283" y="97022"/>
                  </a:lnTo>
                  <a:lnTo>
                    <a:pt x="0" y="127579"/>
                  </a:lnTo>
                  <a:lnTo>
                    <a:pt x="548" y="140965"/>
                  </a:lnTo>
                  <a:lnTo>
                    <a:pt x="3093" y="145806"/>
                  </a:lnTo>
                  <a:lnTo>
                    <a:pt x="11565" y="153065"/>
                  </a:lnTo>
                  <a:lnTo>
                    <a:pt x="26150" y="154881"/>
                  </a:lnTo>
                  <a:lnTo>
                    <a:pt x="43686" y="151924"/>
                  </a:lnTo>
                  <a:lnTo>
                    <a:pt x="60887" y="143554"/>
                  </a:lnTo>
                  <a:lnTo>
                    <a:pt x="86437" y="120201"/>
                  </a:lnTo>
                  <a:lnTo>
                    <a:pt x="97761" y="97235"/>
                  </a:lnTo>
                  <a:lnTo>
                    <a:pt x="103736" y="71271"/>
                  </a:lnTo>
                  <a:lnTo>
                    <a:pt x="101820" y="25753"/>
                  </a:lnTo>
                  <a:lnTo>
                    <a:pt x="97777" y="11278"/>
                  </a:lnTo>
                  <a:lnTo>
                    <a:pt x="91278" y="2493"/>
                  </a:lnTo>
                  <a:lnTo>
                    <a:pt x="88274" y="574"/>
                  </a:lnTo>
                  <a:lnTo>
                    <a:pt x="85567" y="0"/>
                  </a:lnTo>
                  <a:lnTo>
                    <a:pt x="83055" y="323"/>
                  </a:lnTo>
                  <a:lnTo>
                    <a:pt x="80676" y="2655"/>
                  </a:lnTo>
                  <a:lnTo>
                    <a:pt x="71684" y="20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SMARTInkShape-3306">
              <a:extLst>
                <a:ext uri="{FF2B5EF4-FFF2-40B4-BE49-F238E27FC236}">
                  <a16:creationId xmlns:a16="http://schemas.microsoft.com/office/drawing/2014/main" xmlns="" id="{3F12008C-EF14-432E-A892-D90C5D26001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080512" y="5181600"/>
              <a:ext cx="196589" cy="12701"/>
            </a:xfrm>
            <a:custGeom>
              <a:avLst/>
              <a:gdLst/>
              <a:ahLst/>
              <a:cxnLst/>
              <a:rect l="0" t="0" r="0" b="0"/>
              <a:pathLst>
                <a:path w="196589" h="12701">
                  <a:moveTo>
                    <a:pt x="6088" y="12700"/>
                  </a:moveTo>
                  <a:lnTo>
                    <a:pt x="6088" y="12700"/>
                  </a:lnTo>
                  <a:lnTo>
                    <a:pt x="0" y="12700"/>
                  </a:lnTo>
                  <a:lnTo>
                    <a:pt x="43104" y="8336"/>
                  </a:lnTo>
                  <a:lnTo>
                    <a:pt x="87925" y="6233"/>
                  </a:lnTo>
                  <a:lnTo>
                    <a:pt x="122892" y="3240"/>
                  </a:lnTo>
                  <a:lnTo>
                    <a:pt x="168166" y="960"/>
                  </a:lnTo>
                  <a:lnTo>
                    <a:pt x="1965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8" name="SMARTInkShape-Group678">
            <a:extLst>
              <a:ext uri="{FF2B5EF4-FFF2-40B4-BE49-F238E27FC236}">
                <a16:creationId xmlns:a16="http://schemas.microsoft.com/office/drawing/2014/main" xmlns="" id="{9D6E2F74-DDC2-41DD-9D53-40D69924F9AB}"/>
              </a:ext>
            </a:extLst>
          </p:cNvPr>
          <p:cNvGrpSpPr/>
          <p:nvPr/>
        </p:nvGrpSpPr>
        <p:grpSpPr>
          <a:xfrm>
            <a:off x="6503282" y="5551517"/>
            <a:ext cx="1156371" cy="408050"/>
            <a:chOff x="6503282" y="5551517"/>
            <a:chExt cx="1156371" cy="408050"/>
          </a:xfrm>
        </p:grpSpPr>
        <p:sp>
          <p:nvSpPr>
            <p:cNvPr id="880" name="SMARTInkShape-3307">
              <a:extLst>
                <a:ext uri="{FF2B5EF4-FFF2-40B4-BE49-F238E27FC236}">
                  <a16:creationId xmlns:a16="http://schemas.microsoft.com/office/drawing/2014/main" xmlns="" id="{6ACC995C-32D5-4BC4-9576-EA6D8DF7F2B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416800" y="5683250"/>
              <a:ext cx="93651" cy="273051"/>
            </a:xfrm>
            <a:custGeom>
              <a:avLst/>
              <a:gdLst/>
              <a:ahLst/>
              <a:cxnLst/>
              <a:rect l="0" t="0" r="0" b="0"/>
              <a:pathLst>
                <a:path w="93651" h="273051">
                  <a:moveTo>
                    <a:pt x="88900" y="0"/>
                  </a:moveTo>
                  <a:lnTo>
                    <a:pt x="88900" y="0"/>
                  </a:lnTo>
                  <a:lnTo>
                    <a:pt x="85529" y="10113"/>
                  </a:lnTo>
                  <a:lnTo>
                    <a:pt x="88208" y="49819"/>
                  </a:lnTo>
                  <a:lnTo>
                    <a:pt x="91649" y="81408"/>
                  </a:lnTo>
                  <a:lnTo>
                    <a:pt x="93650" y="116615"/>
                  </a:lnTo>
                  <a:lnTo>
                    <a:pt x="91011" y="152723"/>
                  </a:lnTo>
                  <a:lnTo>
                    <a:pt x="78079" y="187587"/>
                  </a:lnTo>
                  <a:lnTo>
                    <a:pt x="51165" y="221896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SMARTInkShape-3308">
              <a:extLst>
                <a:ext uri="{FF2B5EF4-FFF2-40B4-BE49-F238E27FC236}">
                  <a16:creationId xmlns:a16="http://schemas.microsoft.com/office/drawing/2014/main" xmlns="" id="{27746BB4-4E35-497E-9DFD-AB0EA2E5698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305418" y="5672669"/>
              <a:ext cx="79633" cy="72158"/>
            </a:xfrm>
            <a:custGeom>
              <a:avLst/>
              <a:gdLst/>
              <a:ahLst/>
              <a:cxnLst/>
              <a:rect l="0" t="0" r="0" b="0"/>
              <a:pathLst>
                <a:path w="79633" h="72158">
                  <a:moveTo>
                    <a:pt x="16132" y="23281"/>
                  </a:moveTo>
                  <a:lnTo>
                    <a:pt x="16132" y="23281"/>
                  </a:lnTo>
                  <a:lnTo>
                    <a:pt x="12761" y="26652"/>
                  </a:lnTo>
                  <a:lnTo>
                    <a:pt x="7293" y="38861"/>
                  </a:lnTo>
                  <a:lnTo>
                    <a:pt x="2059" y="64347"/>
                  </a:lnTo>
                  <a:lnTo>
                    <a:pt x="400" y="67591"/>
                  </a:lnTo>
                  <a:lnTo>
                    <a:pt x="0" y="69755"/>
                  </a:lnTo>
                  <a:lnTo>
                    <a:pt x="438" y="71197"/>
                  </a:lnTo>
                  <a:lnTo>
                    <a:pt x="1437" y="72157"/>
                  </a:lnTo>
                  <a:lnTo>
                    <a:pt x="2807" y="70684"/>
                  </a:lnTo>
                  <a:lnTo>
                    <a:pt x="8106" y="57081"/>
                  </a:lnTo>
                  <a:lnTo>
                    <a:pt x="24062" y="12915"/>
                  </a:lnTo>
                  <a:lnTo>
                    <a:pt x="28124" y="2649"/>
                  </a:lnTo>
                  <a:lnTo>
                    <a:pt x="29771" y="1059"/>
                  </a:lnTo>
                  <a:lnTo>
                    <a:pt x="31574" y="0"/>
                  </a:lnTo>
                  <a:lnTo>
                    <a:pt x="34188" y="704"/>
                  </a:lnTo>
                  <a:lnTo>
                    <a:pt x="40855" y="5251"/>
                  </a:lnTo>
                  <a:lnTo>
                    <a:pt x="65797" y="37508"/>
                  </a:lnTo>
                  <a:lnTo>
                    <a:pt x="79632" y="61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3309">
              <a:extLst>
                <a:ext uri="{FF2B5EF4-FFF2-40B4-BE49-F238E27FC236}">
                  <a16:creationId xmlns:a16="http://schemas.microsoft.com/office/drawing/2014/main" xmlns="" id="{101235C3-4218-43AB-BAA0-3B1F42978BE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248069" y="5749151"/>
              <a:ext cx="187782" cy="201614"/>
            </a:xfrm>
            <a:custGeom>
              <a:avLst/>
              <a:gdLst/>
              <a:ahLst/>
              <a:cxnLst/>
              <a:rect l="0" t="0" r="0" b="0"/>
              <a:pathLst>
                <a:path w="187782" h="201614">
                  <a:moveTo>
                    <a:pt x="79831" y="67449"/>
                  </a:moveTo>
                  <a:lnTo>
                    <a:pt x="79831" y="67449"/>
                  </a:lnTo>
                  <a:lnTo>
                    <a:pt x="70992" y="53144"/>
                  </a:lnTo>
                  <a:lnTo>
                    <a:pt x="61534" y="46434"/>
                  </a:lnTo>
                  <a:lnTo>
                    <a:pt x="57755" y="46384"/>
                  </a:lnTo>
                  <a:lnTo>
                    <a:pt x="49794" y="50090"/>
                  </a:lnTo>
                  <a:lnTo>
                    <a:pt x="34007" y="66852"/>
                  </a:lnTo>
                  <a:lnTo>
                    <a:pt x="11120" y="107939"/>
                  </a:lnTo>
                  <a:lnTo>
                    <a:pt x="223" y="153058"/>
                  </a:lnTo>
                  <a:lnTo>
                    <a:pt x="0" y="171115"/>
                  </a:lnTo>
                  <a:lnTo>
                    <a:pt x="4604" y="186194"/>
                  </a:lnTo>
                  <a:lnTo>
                    <a:pt x="11354" y="196190"/>
                  </a:lnTo>
                  <a:lnTo>
                    <a:pt x="15130" y="199842"/>
                  </a:lnTo>
                  <a:lnTo>
                    <a:pt x="20469" y="201572"/>
                  </a:lnTo>
                  <a:lnTo>
                    <a:pt x="33927" y="201613"/>
                  </a:lnTo>
                  <a:lnTo>
                    <a:pt x="60742" y="190928"/>
                  </a:lnTo>
                  <a:lnTo>
                    <a:pt x="87658" y="164242"/>
                  </a:lnTo>
                  <a:lnTo>
                    <a:pt x="110137" y="119412"/>
                  </a:lnTo>
                  <a:lnTo>
                    <a:pt x="117995" y="86075"/>
                  </a:lnTo>
                  <a:lnTo>
                    <a:pt x="118656" y="39336"/>
                  </a:lnTo>
                  <a:lnTo>
                    <a:pt x="116297" y="25424"/>
                  </a:lnTo>
                  <a:lnTo>
                    <a:pt x="111198" y="15444"/>
                  </a:lnTo>
                  <a:lnTo>
                    <a:pt x="96123" y="2472"/>
                  </a:lnTo>
                  <a:lnTo>
                    <a:pt x="75783" y="0"/>
                  </a:lnTo>
                  <a:lnTo>
                    <a:pt x="64433" y="1315"/>
                  </a:lnTo>
                  <a:lnTo>
                    <a:pt x="44294" y="10304"/>
                  </a:lnTo>
                  <a:lnTo>
                    <a:pt x="28054" y="23707"/>
                  </a:lnTo>
                  <a:lnTo>
                    <a:pt x="18483" y="39071"/>
                  </a:lnTo>
                  <a:lnTo>
                    <a:pt x="15641" y="55306"/>
                  </a:lnTo>
                  <a:lnTo>
                    <a:pt x="15871" y="63588"/>
                  </a:lnTo>
                  <a:lnTo>
                    <a:pt x="19552" y="69814"/>
                  </a:lnTo>
                  <a:lnTo>
                    <a:pt x="33049" y="78613"/>
                  </a:lnTo>
                  <a:lnTo>
                    <a:pt x="70595" y="87533"/>
                  </a:lnTo>
                  <a:lnTo>
                    <a:pt x="117467" y="87903"/>
                  </a:lnTo>
                  <a:lnTo>
                    <a:pt x="160362" y="83545"/>
                  </a:lnTo>
                  <a:lnTo>
                    <a:pt x="187781" y="80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3310">
              <a:extLst>
                <a:ext uri="{FF2B5EF4-FFF2-40B4-BE49-F238E27FC236}">
                  <a16:creationId xmlns:a16="http://schemas.microsoft.com/office/drawing/2014/main" xmlns="" id="{C42DF9F4-1054-4C4A-8E0E-D3965DE83E5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090146" y="5705929"/>
              <a:ext cx="117105" cy="249957"/>
            </a:xfrm>
            <a:custGeom>
              <a:avLst/>
              <a:gdLst/>
              <a:ahLst/>
              <a:cxnLst/>
              <a:rect l="0" t="0" r="0" b="0"/>
              <a:pathLst>
                <a:path w="117105" h="249957">
                  <a:moveTo>
                    <a:pt x="91704" y="21771"/>
                  </a:moveTo>
                  <a:lnTo>
                    <a:pt x="91704" y="21771"/>
                  </a:lnTo>
                  <a:lnTo>
                    <a:pt x="91704" y="756"/>
                  </a:lnTo>
                  <a:lnTo>
                    <a:pt x="90292" y="0"/>
                  </a:lnTo>
                  <a:lnTo>
                    <a:pt x="84962" y="1041"/>
                  </a:lnTo>
                  <a:lnTo>
                    <a:pt x="70656" y="15707"/>
                  </a:lnTo>
                  <a:lnTo>
                    <a:pt x="41789" y="61155"/>
                  </a:lnTo>
                  <a:lnTo>
                    <a:pt x="18668" y="103917"/>
                  </a:lnTo>
                  <a:lnTo>
                    <a:pt x="3663" y="150611"/>
                  </a:lnTo>
                  <a:lnTo>
                    <a:pt x="0" y="191179"/>
                  </a:lnTo>
                  <a:lnTo>
                    <a:pt x="4145" y="214657"/>
                  </a:lnTo>
                  <a:lnTo>
                    <a:pt x="9342" y="223739"/>
                  </a:lnTo>
                  <a:lnTo>
                    <a:pt x="24524" y="237594"/>
                  </a:lnTo>
                  <a:lnTo>
                    <a:pt x="56276" y="249956"/>
                  </a:lnTo>
                  <a:lnTo>
                    <a:pt x="80192" y="249951"/>
                  </a:lnTo>
                  <a:lnTo>
                    <a:pt x="117104" y="244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SMARTInkShape-3311">
              <a:extLst>
                <a:ext uri="{FF2B5EF4-FFF2-40B4-BE49-F238E27FC236}">
                  <a16:creationId xmlns:a16="http://schemas.microsoft.com/office/drawing/2014/main" xmlns="" id="{C5EB20CA-D70E-4314-961D-0C7776EF9D4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775821" y="5653574"/>
              <a:ext cx="126630" cy="86827"/>
            </a:xfrm>
            <a:custGeom>
              <a:avLst/>
              <a:gdLst/>
              <a:ahLst/>
              <a:cxnLst/>
              <a:rect l="0" t="0" r="0" b="0"/>
              <a:pathLst>
                <a:path w="126630" h="86827">
                  <a:moveTo>
                    <a:pt x="31379" y="16976"/>
                  </a:moveTo>
                  <a:lnTo>
                    <a:pt x="31379" y="16976"/>
                  </a:lnTo>
                  <a:lnTo>
                    <a:pt x="28008" y="20347"/>
                  </a:lnTo>
                  <a:lnTo>
                    <a:pt x="12278" y="61805"/>
                  </a:lnTo>
                  <a:lnTo>
                    <a:pt x="8073" y="72178"/>
                  </a:lnTo>
                  <a:lnTo>
                    <a:pt x="3853" y="76788"/>
                  </a:lnTo>
                  <a:lnTo>
                    <a:pt x="2444" y="77312"/>
                  </a:lnTo>
                  <a:lnTo>
                    <a:pt x="1506" y="76956"/>
                  </a:lnTo>
                  <a:lnTo>
                    <a:pt x="880" y="76012"/>
                  </a:lnTo>
                  <a:lnTo>
                    <a:pt x="0" y="61201"/>
                  </a:lnTo>
                  <a:lnTo>
                    <a:pt x="5437" y="46745"/>
                  </a:lnTo>
                  <a:lnTo>
                    <a:pt x="27074" y="12612"/>
                  </a:lnTo>
                  <a:lnTo>
                    <a:pt x="35580" y="4924"/>
                  </a:lnTo>
                  <a:lnTo>
                    <a:pt x="45946" y="1036"/>
                  </a:lnTo>
                  <a:lnTo>
                    <a:pt x="51674" y="0"/>
                  </a:lnTo>
                  <a:lnTo>
                    <a:pt x="57608" y="1425"/>
                  </a:lnTo>
                  <a:lnTo>
                    <a:pt x="69848" y="8653"/>
                  </a:lnTo>
                  <a:lnTo>
                    <a:pt x="94245" y="35609"/>
                  </a:lnTo>
                  <a:lnTo>
                    <a:pt x="126629" y="86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SMARTInkShape-3312">
              <a:extLst>
                <a:ext uri="{FF2B5EF4-FFF2-40B4-BE49-F238E27FC236}">
                  <a16:creationId xmlns:a16="http://schemas.microsoft.com/office/drawing/2014/main" xmlns="" id="{E5C3CB6B-480E-4EF2-9986-7BFF2491FD2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849398" y="5817977"/>
              <a:ext cx="161003" cy="119955"/>
            </a:xfrm>
            <a:custGeom>
              <a:avLst/>
              <a:gdLst/>
              <a:ahLst/>
              <a:cxnLst/>
              <a:rect l="0" t="0" r="0" b="0"/>
              <a:pathLst>
                <a:path w="161003" h="119955">
                  <a:moveTo>
                    <a:pt x="40352" y="55773"/>
                  </a:moveTo>
                  <a:lnTo>
                    <a:pt x="40352" y="55773"/>
                  </a:lnTo>
                  <a:lnTo>
                    <a:pt x="40350" y="52402"/>
                  </a:lnTo>
                  <a:lnTo>
                    <a:pt x="41763" y="51409"/>
                  </a:lnTo>
                  <a:lnTo>
                    <a:pt x="58028" y="46313"/>
                  </a:lnTo>
                  <a:lnTo>
                    <a:pt x="70206" y="33919"/>
                  </a:lnTo>
                  <a:lnTo>
                    <a:pt x="74786" y="22777"/>
                  </a:lnTo>
                  <a:lnTo>
                    <a:pt x="76117" y="11475"/>
                  </a:lnTo>
                  <a:lnTo>
                    <a:pt x="74357" y="1747"/>
                  </a:lnTo>
                  <a:lnTo>
                    <a:pt x="70077" y="0"/>
                  </a:lnTo>
                  <a:lnTo>
                    <a:pt x="55915" y="1824"/>
                  </a:lnTo>
                  <a:lnTo>
                    <a:pt x="39743" y="12979"/>
                  </a:lnTo>
                  <a:lnTo>
                    <a:pt x="9736" y="48888"/>
                  </a:lnTo>
                  <a:lnTo>
                    <a:pt x="2050" y="69176"/>
                  </a:lnTo>
                  <a:lnTo>
                    <a:pt x="0" y="79525"/>
                  </a:lnTo>
                  <a:lnTo>
                    <a:pt x="751" y="88542"/>
                  </a:lnTo>
                  <a:lnTo>
                    <a:pt x="7229" y="104203"/>
                  </a:lnTo>
                  <a:lnTo>
                    <a:pt x="22808" y="114457"/>
                  </a:lnTo>
                  <a:lnTo>
                    <a:pt x="45255" y="119954"/>
                  </a:lnTo>
                  <a:lnTo>
                    <a:pt x="87509" y="118377"/>
                  </a:lnTo>
                  <a:lnTo>
                    <a:pt x="132583" y="105560"/>
                  </a:lnTo>
                  <a:lnTo>
                    <a:pt x="161002" y="93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SMARTInkShape-3313">
              <a:extLst>
                <a:ext uri="{FF2B5EF4-FFF2-40B4-BE49-F238E27FC236}">
                  <a16:creationId xmlns:a16="http://schemas.microsoft.com/office/drawing/2014/main" xmlns="" id="{2FDE42BA-E69A-453D-BACA-E98BD1C68E0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741879" y="5792683"/>
              <a:ext cx="96395" cy="166884"/>
            </a:xfrm>
            <a:custGeom>
              <a:avLst/>
              <a:gdLst/>
              <a:ahLst/>
              <a:cxnLst/>
              <a:rect l="0" t="0" r="0" b="0"/>
              <a:pathLst>
                <a:path w="96395" h="166884">
                  <a:moveTo>
                    <a:pt x="65321" y="23917"/>
                  </a:moveTo>
                  <a:lnTo>
                    <a:pt x="65321" y="23917"/>
                  </a:lnTo>
                  <a:lnTo>
                    <a:pt x="65321" y="20546"/>
                  </a:lnTo>
                  <a:lnTo>
                    <a:pt x="58579" y="11708"/>
                  </a:lnTo>
                  <a:lnTo>
                    <a:pt x="47645" y="3523"/>
                  </a:lnTo>
                  <a:lnTo>
                    <a:pt x="32097" y="0"/>
                  </a:lnTo>
                  <a:lnTo>
                    <a:pt x="22097" y="1058"/>
                  </a:lnTo>
                  <a:lnTo>
                    <a:pt x="17455" y="2326"/>
                  </a:lnTo>
                  <a:lnTo>
                    <a:pt x="10416" y="7501"/>
                  </a:lnTo>
                  <a:lnTo>
                    <a:pt x="4936" y="15209"/>
                  </a:lnTo>
                  <a:lnTo>
                    <a:pt x="147" y="25692"/>
                  </a:lnTo>
                  <a:lnTo>
                    <a:pt x="0" y="31450"/>
                  </a:lnTo>
                  <a:lnTo>
                    <a:pt x="3598" y="43493"/>
                  </a:lnTo>
                  <a:lnTo>
                    <a:pt x="20299" y="62173"/>
                  </a:lnTo>
                  <a:lnTo>
                    <a:pt x="59955" y="91812"/>
                  </a:lnTo>
                  <a:lnTo>
                    <a:pt x="85523" y="112943"/>
                  </a:lnTo>
                  <a:lnTo>
                    <a:pt x="94997" y="128632"/>
                  </a:lnTo>
                  <a:lnTo>
                    <a:pt x="96394" y="135354"/>
                  </a:lnTo>
                  <a:lnTo>
                    <a:pt x="95914" y="141247"/>
                  </a:lnTo>
                  <a:lnTo>
                    <a:pt x="94183" y="146587"/>
                  </a:lnTo>
                  <a:lnTo>
                    <a:pt x="84734" y="156283"/>
                  </a:lnTo>
                  <a:lnTo>
                    <a:pt x="78263" y="160844"/>
                  </a:lnTo>
                  <a:lnTo>
                    <a:pt x="61666" y="165913"/>
                  </a:lnTo>
                  <a:lnTo>
                    <a:pt x="36251" y="166883"/>
                  </a:lnTo>
                  <a:lnTo>
                    <a:pt x="29008" y="165795"/>
                  </a:lnTo>
                  <a:lnTo>
                    <a:pt x="24179" y="162247"/>
                  </a:lnTo>
                  <a:lnTo>
                    <a:pt x="20959" y="157058"/>
                  </a:lnTo>
                  <a:lnTo>
                    <a:pt x="14521" y="138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3314">
              <a:extLst>
                <a:ext uri="{FF2B5EF4-FFF2-40B4-BE49-F238E27FC236}">
                  <a16:creationId xmlns:a16="http://schemas.microsoft.com/office/drawing/2014/main" xmlns="" id="{8D8AAB33-8A52-42DF-B588-6EEA1C53A1B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503282" y="5551517"/>
              <a:ext cx="1156371" cy="87284"/>
            </a:xfrm>
            <a:custGeom>
              <a:avLst/>
              <a:gdLst/>
              <a:ahLst/>
              <a:cxnLst/>
              <a:rect l="0" t="0" r="0" b="0"/>
              <a:pathLst>
                <a:path w="1156371" h="87284">
                  <a:moveTo>
                    <a:pt x="5468" y="87283"/>
                  </a:moveTo>
                  <a:lnTo>
                    <a:pt x="5468" y="87283"/>
                  </a:lnTo>
                  <a:lnTo>
                    <a:pt x="0" y="81816"/>
                  </a:lnTo>
                  <a:lnTo>
                    <a:pt x="35008" y="79168"/>
                  </a:lnTo>
                  <a:lnTo>
                    <a:pt x="77864" y="75209"/>
                  </a:lnTo>
                  <a:lnTo>
                    <a:pt x="108059" y="72178"/>
                  </a:lnTo>
                  <a:lnTo>
                    <a:pt x="141596" y="68747"/>
                  </a:lnTo>
                  <a:lnTo>
                    <a:pt x="182298" y="65753"/>
                  </a:lnTo>
                  <a:lnTo>
                    <a:pt x="227777" y="63052"/>
                  </a:lnTo>
                  <a:lnTo>
                    <a:pt x="276441" y="60545"/>
                  </a:lnTo>
                  <a:lnTo>
                    <a:pt x="332872" y="56759"/>
                  </a:lnTo>
                  <a:lnTo>
                    <a:pt x="394481" y="52117"/>
                  </a:lnTo>
                  <a:lnTo>
                    <a:pt x="459544" y="46905"/>
                  </a:lnTo>
                  <a:lnTo>
                    <a:pt x="528318" y="42019"/>
                  </a:lnTo>
                  <a:lnTo>
                    <a:pt x="599568" y="37352"/>
                  </a:lnTo>
                  <a:lnTo>
                    <a:pt x="672468" y="32829"/>
                  </a:lnTo>
                  <a:lnTo>
                    <a:pt x="741529" y="28403"/>
                  </a:lnTo>
                  <a:lnTo>
                    <a:pt x="808031" y="24040"/>
                  </a:lnTo>
                  <a:lnTo>
                    <a:pt x="872827" y="19720"/>
                  </a:lnTo>
                  <a:lnTo>
                    <a:pt x="929429" y="16136"/>
                  </a:lnTo>
                  <a:lnTo>
                    <a:pt x="980570" y="13040"/>
                  </a:lnTo>
                  <a:lnTo>
                    <a:pt x="1028069" y="10271"/>
                  </a:lnTo>
                  <a:lnTo>
                    <a:pt x="1063969" y="7720"/>
                  </a:lnTo>
                  <a:lnTo>
                    <a:pt x="1092135" y="5313"/>
                  </a:lnTo>
                  <a:lnTo>
                    <a:pt x="1131193" y="1463"/>
                  </a:lnTo>
                  <a:lnTo>
                    <a:pt x="1155030" y="0"/>
                  </a:lnTo>
                  <a:lnTo>
                    <a:pt x="1156370" y="872"/>
                  </a:lnTo>
                  <a:lnTo>
                    <a:pt x="1155853" y="2160"/>
                  </a:lnTo>
                  <a:lnTo>
                    <a:pt x="1116718" y="4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1" name="SMARTInkShape-Group679">
            <a:extLst>
              <a:ext uri="{FF2B5EF4-FFF2-40B4-BE49-F238E27FC236}">
                <a16:creationId xmlns:a16="http://schemas.microsoft.com/office/drawing/2014/main" xmlns="" id="{132E4285-B60A-4923-9C9F-AA1C6EFFD8FD}"/>
              </a:ext>
            </a:extLst>
          </p:cNvPr>
          <p:cNvGrpSpPr/>
          <p:nvPr/>
        </p:nvGrpSpPr>
        <p:grpSpPr>
          <a:xfrm>
            <a:off x="2159000" y="6276366"/>
            <a:ext cx="234951" cy="178910"/>
            <a:chOff x="2159000" y="6276366"/>
            <a:chExt cx="234951" cy="178910"/>
          </a:xfrm>
        </p:grpSpPr>
        <p:sp>
          <p:nvSpPr>
            <p:cNvPr id="889" name="SMARTInkShape-3315">
              <a:extLst>
                <a:ext uri="{FF2B5EF4-FFF2-40B4-BE49-F238E27FC236}">
                  <a16:creationId xmlns:a16="http://schemas.microsoft.com/office/drawing/2014/main" xmlns="" id="{73B58E6A-6A06-43B8-9F73-2B961315B65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387600" y="6422543"/>
              <a:ext cx="6351" cy="3658"/>
            </a:xfrm>
            <a:custGeom>
              <a:avLst/>
              <a:gdLst/>
              <a:ahLst/>
              <a:cxnLst/>
              <a:rect l="0" t="0" r="0" b="0"/>
              <a:pathLst>
                <a:path w="6351" h="3658">
                  <a:moveTo>
                    <a:pt x="6350" y="3657"/>
                  </a:moveTo>
                  <a:lnTo>
                    <a:pt x="6350" y="3657"/>
                  </a:lnTo>
                  <a:lnTo>
                    <a:pt x="2979" y="286"/>
                  </a:lnTo>
                  <a:lnTo>
                    <a:pt x="1986" y="0"/>
                  </a:lnTo>
                  <a:lnTo>
                    <a:pt x="1324" y="512"/>
                  </a:lnTo>
                  <a:lnTo>
                    <a:pt x="0" y="3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3316">
              <a:extLst>
                <a:ext uri="{FF2B5EF4-FFF2-40B4-BE49-F238E27FC236}">
                  <a16:creationId xmlns:a16="http://schemas.microsoft.com/office/drawing/2014/main" xmlns="" id="{3C07598A-8C22-4557-BC5A-775C53595E1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159000" y="6276366"/>
              <a:ext cx="169039" cy="178910"/>
            </a:xfrm>
            <a:custGeom>
              <a:avLst/>
              <a:gdLst/>
              <a:ahLst/>
              <a:cxnLst/>
              <a:rect l="0" t="0" r="0" b="0"/>
              <a:pathLst>
                <a:path w="169039" h="178910">
                  <a:moveTo>
                    <a:pt x="0" y="54584"/>
                  </a:moveTo>
                  <a:lnTo>
                    <a:pt x="0" y="54584"/>
                  </a:lnTo>
                  <a:lnTo>
                    <a:pt x="6481" y="43740"/>
                  </a:lnTo>
                  <a:lnTo>
                    <a:pt x="21676" y="28558"/>
                  </a:lnTo>
                  <a:lnTo>
                    <a:pt x="59891" y="6096"/>
                  </a:lnTo>
                  <a:lnTo>
                    <a:pt x="84852" y="0"/>
                  </a:lnTo>
                  <a:lnTo>
                    <a:pt x="116863" y="8307"/>
                  </a:lnTo>
                  <a:lnTo>
                    <a:pt x="124476" y="13149"/>
                  </a:lnTo>
                  <a:lnTo>
                    <a:pt x="132934" y="24174"/>
                  </a:lnTo>
                  <a:lnTo>
                    <a:pt x="133072" y="30079"/>
                  </a:lnTo>
                  <a:lnTo>
                    <a:pt x="127582" y="42281"/>
                  </a:lnTo>
                  <a:lnTo>
                    <a:pt x="95814" y="71805"/>
                  </a:lnTo>
                  <a:lnTo>
                    <a:pt x="80074" y="83464"/>
                  </a:lnTo>
                  <a:lnTo>
                    <a:pt x="79488" y="84420"/>
                  </a:lnTo>
                  <a:lnTo>
                    <a:pt x="79803" y="85058"/>
                  </a:lnTo>
                  <a:lnTo>
                    <a:pt x="95491" y="89452"/>
                  </a:lnTo>
                  <a:lnTo>
                    <a:pt x="138965" y="96022"/>
                  </a:lnTo>
                  <a:lnTo>
                    <a:pt x="147677" y="99143"/>
                  </a:lnTo>
                  <a:lnTo>
                    <a:pt x="159238" y="108254"/>
                  </a:lnTo>
                  <a:lnTo>
                    <a:pt x="166022" y="118655"/>
                  </a:lnTo>
                  <a:lnTo>
                    <a:pt x="169038" y="127980"/>
                  </a:lnTo>
                  <a:lnTo>
                    <a:pt x="164733" y="140592"/>
                  </a:lnTo>
                  <a:lnTo>
                    <a:pt x="160622" y="147905"/>
                  </a:lnTo>
                  <a:lnTo>
                    <a:pt x="146647" y="159795"/>
                  </a:lnTo>
                  <a:lnTo>
                    <a:pt x="127971" y="169078"/>
                  </a:lnTo>
                  <a:lnTo>
                    <a:pt x="83369" y="178904"/>
                  </a:lnTo>
                  <a:lnTo>
                    <a:pt x="54805" y="178909"/>
                  </a:lnTo>
                  <a:lnTo>
                    <a:pt x="25400" y="175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9" name="SMARTInkShape-Group680">
            <a:extLst>
              <a:ext uri="{FF2B5EF4-FFF2-40B4-BE49-F238E27FC236}">
                <a16:creationId xmlns:a16="http://schemas.microsoft.com/office/drawing/2014/main" xmlns="" id="{D111EA98-E27C-457A-B03B-4B8343350B1B}"/>
              </a:ext>
            </a:extLst>
          </p:cNvPr>
          <p:cNvGrpSpPr/>
          <p:nvPr/>
        </p:nvGrpSpPr>
        <p:grpSpPr>
          <a:xfrm>
            <a:off x="2762250" y="5994400"/>
            <a:ext cx="1320801" cy="679451"/>
            <a:chOff x="2762250" y="5994400"/>
            <a:chExt cx="1320801" cy="679451"/>
          </a:xfrm>
        </p:grpSpPr>
        <p:sp>
          <p:nvSpPr>
            <p:cNvPr id="892" name="SMARTInkShape-3317">
              <a:extLst>
                <a:ext uri="{FF2B5EF4-FFF2-40B4-BE49-F238E27FC236}">
                  <a16:creationId xmlns:a16="http://schemas.microsoft.com/office/drawing/2014/main" xmlns="" id="{9B7AC9E9-871F-4B0D-8D29-C6FBCADDE5B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968750" y="6473341"/>
              <a:ext cx="74372" cy="200510"/>
            </a:xfrm>
            <a:custGeom>
              <a:avLst/>
              <a:gdLst/>
              <a:ahLst/>
              <a:cxnLst/>
              <a:rect l="0" t="0" r="0" b="0"/>
              <a:pathLst>
                <a:path w="74372" h="200510">
                  <a:moveTo>
                    <a:pt x="31750" y="3659"/>
                  </a:moveTo>
                  <a:lnTo>
                    <a:pt x="31750" y="3659"/>
                  </a:lnTo>
                  <a:lnTo>
                    <a:pt x="35121" y="288"/>
                  </a:lnTo>
                  <a:lnTo>
                    <a:pt x="36114" y="0"/>
                  </a:lnTo>
                  <a:lnTo>
                    <a:pt x="36776" y="514"/>
                  </a:lnTo>
                  <a:lnTo>
                    <a:pt x="59070" y="40103"/>
                  </a:lnTo>
                  <a:lnTo>
                    <a:pt x="70027" y="81642"/>
                  </a:lnTo>
                  <a:lnTo>
                    <a:pt x="74371" y="126326"/>
                  </a:lnTo>
                  <a:lnTo>
                    <a:pt x="70748" y="139765"/>
                  </a:lnTo>
                  <a:lnTo>
                    <a:pt x="55432" y="164103"/>
                  </a:lnTo>
                  <a:lnTo>
                    <a:pt x="34514" y="181037"/>
                  </a:lnTo>
                  <a:lnTo>
                    <a:pt x="0" y="200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3318">
              <a:extLst>
                <a:ext uri="{FF2B5EF4-FFF2-40B4-BE49-F238E27FC236}">
                  <a16:creationId xmlns:a16="http://schemas.microsoft.com/office/drawing/2014/main" xmlns="" id="{A8940F2B-8B81-488D-9D60-8D4B0BA1BC3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823288" y="6459605"/>
              <a:ext cx="113713" cy="55496"/>
            </a:xfrm>
            <a:custGeom>
              <a:avLst/>
              <a:gdLst/>
              <a:ahLst/>
              <a:cxnLst/>
              <a:rect l="0" t="0" r="0" b="0"/>
              <a:pathLst>
                <a:path w="113713" h="55496">
                  <a:moveTo>
                    <a:pt x="5762" y="4695"/>
                  </a:moveTo>
                  <a:lnTo>
                    <a:pt x="5762" y="4695"/>
                  </a:lnTo>
                  <a:lnTo>
                    <a:pt x="2391" y="4695"/>
                  </a:lnTo>
                  <a:lnTo>
                    <a:pt x="1398" y="5400"/>
                  </a:lnTo>
                  <a:lnTo>
                    <a:pt x="736" y="6576"/>
                  </a:lnTo>
                  <a:lnTo>
                    <a:pt x="0" y="11176"/>
                  </a:lnTo>
                  <a:lnTo>
                    <a:pt x="292" y="24960"/>
                  </a:lnTo>
                  <a:lnTo>
                    <a:pt x="2860" y="33927"/>
                  </a:lnTo>
                  <a:lnTo>
                    <a:pt x="4533" y="36883"/>
                  </a:lnTo>
                  <a:lnTo>
                    <a:pt x="6354" y="38853"/>
                  </a:lnTo>
                  <a:lnTo>
                    <a:pt x="8273" y="40167"/>
                  </a:lnTo>
                  <a:lnTo>
                    <a:pt x="10258" y="40338"/>
                  </a:lnTo>
                  <a:lnTo>
                    <a:pt x="14346" y="38645"/>
                  </a:lnTo>
                  <a:lnTo>
                    <a:pt x="57874" y="2069"/>
                  </a:lnTo>
                  <a:lnTo>
                    <a:pt x="63730" y="0"/>
                  </a:lnTo>
                  <a:lnTo>
                    <a:pt x="66985" y="859"/>
                  </a:lnTo>
                  <a:lnTo>
                    <a:pt x="74365" y="5577"/>
                  </a:lnTo>
                  <a:lnTo>
                    <a:pt x="113712" y="55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SMARTInkShape-3319">
              <a:extLst>
                <a:ext uri="{FF2B5EF4-FFF2-40B4-BE49-F238E27FC236}">
                  <a16:creationId xmlns:a16="http://schemas.microsoft.com/office/drawing/2014/main" xmlns="" id="{56FB62C1-7045-4AC6-BDF3-D8304728BF5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793779" y="6538059"/>
              <a:ext cx="105122" cy="104999"/>
            </a:xfrm>
            <a:custGeom>
              <a:avLst/>
              <a:gdLst/>
              <a:ahLst/>
              <a:cxnLst/>
              <a:rect l="0" t="0" r="0" b="0"/>
              <a:pathLst>
                <a:path w="105122" h="104999">
                  <a:moveTo>
                    <a:pt x="60671" y="34191"/>
                  </a:moveTo>
                  <a:lnTo>
                    <a:pt x="60671" y="34191"/>
                  </a:lnTo>
                  <a:lnTo>
                    <a:pt x="60671" y="27449"/>
                  </a:lnTo>
                  <a:lnTo>
                    <a:pt x="59260" y="24757"/>
                  </a:lnTo>
                  <a:lnTo>
                    <a:pt x="53929" y="19885"/>
                  </a:lnTo>
                  <a:lnTo>
                    <a:pt x="49826" y="19009"/>
                  </a:lnTo>
                  <a:lnTo>
                    <a:pt x="39623" y="19917"/>
                  </a:lnTo>
                  <a:lnTo>
                    <a:pt x="21979" y="27765"/>
                  </a:lnTo>
                  <a:lnTo>
                    <a:pt x="11490" y="38861"/>
                  </a:lnTo>
                  <a:lnTo>
                    <a:pt x="3535" y="53200"/>
                  </a:lnTo>
                  <a:lnTo>
                    <a:pt x="0" y="68981"/>
                  </a:lnTo>
                  <a:lnTo>
                    <a:pt x="2191" y="83520"/>
                  </a:lnTo>
                  <a:lnTo>
                    <a:pt x="7868" y="95625"/>
                  </a:lnTo>
                  <a:lnTo>
                    <a:pt x="15095" y="103357"/>
                  </a:lnTo>
                  <a:lnTo>
                    <a:pt x="20410" y="104998"/>
                  </a:lnTo>
                  <a:lnTo>
                    <a:pt x="33840" y="104936"/>
                  </a:lnTo>
                  <a:lnTo>
                    <a:pt x="57268" y="94195"/>
                  </a:lnTo>
                  <a:lnTo>
                    <a:pt x="78713" y="77605"/>
                  </a:lnTo>
                  <a:lnTo>
                    <a:pt x="88210" y="61717"/>
                  </a:lnTo>
                  <a:lnTo>
                    <a:pt x="93371" y="44308"/>
                  </a:lnTo>
                  <a:lnTo>
                    <a:pt x="93314" y="29515"/>
                  </a:lnTo>
                  <a:lnTo>
                    <a:pt x="85292" y="15885"/>
                  </a:lnTo>
                  <a:lnTo>
                    <a:pt x="79201" y="9287"/>
                  </a:lnTo>
                  <a:lnTo>
                    <a:pt x="63027" y="1956"/>
                  </a:lnTo>
                  <a:lnTo>
                    <a:pt x="53775" y="0"/>
                  </a:lnTo>
                  <a:lnTo>
                    <a:pt x="45490" y="814"/>
                  </a:lnTo>
                  <a:lnTo>
                    <a:pt x="30641" y="7362"/>
                  </a:lnTo>
                  <a:lnTo>
                    <a:pt x="13751" y="22949"/>
                  </a:lnTo>
                  <a:lnTo>
                    <a:pt x="11752" y="28108"/>
                  </a:lnTo>
                  <a:lnTo>
                    <a:pt x="11831" y="32957"/>
                  </a:lnTo>
                  <a:lnTo>
                    <a:pt x="13294" y="37602"/>
                  </a:lnTo>
                  <a:lnTo>
                    <a:pt x="20565" y="46525"/>
                  </a:lnTo>
                  <a:lnTo>
                    <a:pt x="25467" y="50881"/>
                  </a:lnTo>
                  <a:lnTo>
                    <a:pt x="52592" y="60380"/>
                  </a:lnTo>
                  <a:lnTo>
                    <a:pt x="105121" y="59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SMARTInkShape-3320">
              <a:extLst>
                <a:ext uri="{FF2B5EF4-FFF2-40B4-BE49-F238E27FC236}">
                  <a16:creationId xmlns:a16="http://schemas.microsoft.com/office/drawing/2014/main" xmlns="" id="{5FB74A63-D719-4720-B055-2C247356C90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643309" y="6510155"/>
              <a:ext cx="103192" cy="150996"/>
            </a:xfrm>
            <a:custGeom>
              <a:avLst/>
              <a:gdLst/>
              <a:ahLst/>
              <a:cxnLst/>
              <a:rect l="0" t="0" r="0" b="0"/>
              <a:pathLst>
                <a:path w="103192" h="150996">
                  <a:moveTo>
                    <a:pt x="103191" y="17645"/>
                  </a:moveTo>
                  <a:lnTo>
                    <a:pt x="103191" y="17645"/>
                  </a:lnTo>
                  <a:lnTo>
                    <a:pt x="88885" y="3340"/>
                  </a:lnTo>
                  <a:lnTo>
                    <a:pt x="82487" y="702"/>
                  </a:lnTo>
                  <a:lnTo>
                    <a:pt x="78805" y="0"/>
                  </a:lnTo>
                  <a:lnTo>
                    <a:pt x="56768" y="2382"/>
                  </a:lnTo>
                  <a:lnTo>
                    <a:pt x="41636" y="9449"/>
                  </a:lnTo>
                  <a:lnTo>
                    <a:pt x="19336" y="29092"/>
                  </a:lnTo>
                  <a:lnTo>
                    <a:pt x="5950" y="47427"/>
                  </a:lnTo>
                  <a:lnTo>
                    <a:pt x="0" y="67336"/>
                  </a:lnTo>
                  <a:lnTo>
                    <a:pt x="22" y="98377"/>
                  </a:lnTo>
                  <a:lnTo>
                    <a:pt x="8419" y="117495"/>
                  </a:lnTo>
                  <a:lnTo>
                    <a:pt x="14610" y="126545"/>
                  </a:lnTo>
                  <a:lnTo>
                    <a:pt x="32777" y="138483"/>
                  </a:lnTo>
                  <a:lnTo>
                    <a:pt x="65091" y="150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3321">
              <a:extLst>
                <a:ext uri="{FF2B5EF4-FFF2-40B4-BE49-F238E27FC236}">
                  <a16:creationId xmlns:a16="http://schemas.microsoft.com/office/drawing/2014/main" xmlns="" id="{46028F24-2285-4219-96FF-4E9DBB94FEA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436650" y="6450044"/>
              <a:ext cx="106651" cy="58707"/>
            </a:xfrm>
            <a:custGeom>
              <a:avLst/>
              <a:gdLst/>
              <a:ahLst/>
              <a:cxnLst/>
              <a:rect l="0" t="0" r="0" b="0"/>
              <a:pathLst>
                <a:path w="106651" h="58707">
                  <a:moveTo>
                    <a:pt x="24100" y="14256"/>
                  </a:moveTo>
                  <a:lnTo>
                    <a:pt x="24100" y="14256"/>
                  </a:lnTo>
                  <a:lnTo>
                    <a:pt x="14666" y="25100"/>
                  </a:lnTo>
                  <a:lnTo>
                    <a:pt x="0" y="50534"/>
                  </a:lnTo>
                  <a:lnTo>
                    <a:pt x="14165" y="41152"/>
                  </a:lnTo>
                  <a:lnTo>
                    <a:pt x="59156" y="5034"/>
                  </a:lnTo>
                  <a:lnTo>
                    <a:pt x="68608" y="280"/>
                  </a:lnTo>
                  <a:lnTo>
                    <a:pt x="72116" y="0"/>
                  </a:lnTo>
                  <a:lnTo>
                    <a:pt x="75161" y="518"/>
                  </a:lnTo>
                  <a:lnTo>
                    <a:pt x="77896" y="2275"/>
                  </a:lnTo>
                  <a:lnTo>
                    <a:pt x="92924" y="22512"/>
                  </a:lnTo>
                  <a:lnTo>
                    <a:pt x="106650" y="58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3322">
              <a:extLst>
                <a:ext uri="{FF2B5EF4-FFF2-40B4-BE49-F238E27FC236}">
                  <a16:creationId xmlns:a16="http://schemas.microsoft.com/office/drawing/2014/main" xmlns="" id="{938952D6-40BB-4C09-8CC4-63DE0B6D9A1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441154" y="6550680"/>
              <a:ext cx="83097" cy="85247"/>
            </a:xfrm>
            <a:custGeom>
              <a:avLst/>
              <a:gdLst/>
              <a:ahLst/>
              <a:cxnLst/>
              <a:rect l="0" t="0" r="0" b="0"/>
              <a:pathLst>
                <a:path w="83097" h="85247">
                  <a:moveTo>
                    <a:pt x="13246" y="21570"/>
                  </a:moveTo>
                  <a:lnTo>
                    <a:pt x="13246" y="21570"/>
                  </a:lnTo>
                  <a:lnTo>
                    <a:pt x="46470" y="21570"/>
                  </a:lnTo>
                  <a:lnTo>
                    <a:pt x="64483" y="14828"/>
                  </a:lnTo>
                  <a:lnTo>
                    <a:pt x="71296" y="9637"/>
                  </a:lnTo>
                  <a:lnTo>
                    <a:pt x="73113" y="7264"/>
                  </a:lnTo>
                  <a:lnTo>
                    <a:pt x="72913" y="4977"/>
                  </a:lnTo>
                  <a:lnTo>
                    <a:pt x="71368" y="2747"/>
                  </a:lnTo>
                  <a:lnTo>
                    <a:pt x="68927" y="555"/>
                  </a:lnTo>
                  <a:lnTo>
                    <a:pt x="56808" y="0"/>
                  </a:lnTo>
                  <a:lnTo>
                    <a:pt x="39663" y="3517"/>
                  </a:lnTo>
                  <a:lnTo>
                    <a:pt x="20283" y="12135"/>
                  </a:lnTo>
                  <a:lnTo>
                    <a:pt x="7437" y="24902"/>
                  </a:lnTo>
                  <a:lnTo>
                    <a:pt x="3023" y="32258"/>
                  </a:lnTo>
                  <a:lnTo>
                    <a:pt x="0" y="47957"/>
                  </a:lnTo>
                  <a:lnTo>
                    <a:pt x="182" y="56095"/>
                  </a:lnTo>
                  <a:lnTo>
                    <a:pt x="3125" y="62930"/>
                  </a:lnTo>
                  <a:lnTo>
                    <a:pt x="13922" y="74289"/>
                  </a:lnTo>
                  <a:lnTo>
                    <a:pt x="35867" y="85246"/>
                  </a:lnTo>
                  <a:lnTo>
                    <a:pt x="83096" y="85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SMARTInkShape-3323">
              <a:extLst>
                <a:ext uri="{FF2B5EF4-FFF2-40B4-BE49-F238E27FC236}">
                  <a16:creationId xmlns:a16="http://schemas.microsoft.com/office/drawing/2014/main" xmlns="" id="{D6CCF938-7A38-480E-94AF-6A31CD0B11B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324132" y="6518728"/>
              <a:ext cx="79469" cy="127842"/>
            </a:xfrm>
            <a:custGeom>
              <a:avLst/>
              <a:gdLst/>
              <a:ahLst/>
              <a:cxnLst/>
              <a:rect l="0" t="0" r="0" b="0"/>
              <a:pathLst>
                <a:path w="79469" h="127842">
                  <a:moveTo>
                    <a:pt x="79468" y="21772"/>
                  </a:moveTo>
                  <a:lnTo>
                    <a:pt x="79468" y="21772"/>
                  </a:lnTo>
                  <a:lnTo>
                    <a:pt x="76097" y="15030"/>
                  </a:lnTo>
                  <a:lnTo>
                    <a:pt x="70679" y="9839"/>
                  </a:lnTo>
                  <a:lnTo>
                    <a:pt x="59074" y="757"/>
                  </a:lnTo>
                  <a:lnTo>
                    <a:pt x="55288" y="0"/>
                  </a:lnTo>
                  <a:lnTo>
                    <a:pt x="45438" y="1041"/>
                  </a:lnTo>
                  <a:lnTo>
                    <a:pt x="24621" y="8966"/>
                  </a:lnTo>
                  <a:lnTo>
                    <a:pt x="7322" y="23621"/>
                  </a:lnTo>
                  <a:lnTo>
                    <a:pt x="1542" y="33412"/>
                  </a:lnTo>
                  <a:lnTo>
                    <a:pt x="0" y="37999"/>
                  </a:lnTo>
                  <a:lnTo>
                    <a:pt x="169" y="46858"/>
                  </a:lnTo>
                  <a:lnTo>
                    <a:pt x="1202" y="51196"/>
                  </a:lnTo>
                  <a:lnTo>
                    <a:pt x="7994" y="59779"/>
                  </a:lnTo>
                  <a:lnTo>
                    <a:pt x="18774" y="67591"/>
                  </a:lnTo>
                  <a:lnTo>
                    <a:pt x="62967" y="87973"/>
                  </a:lnTo>
                  <a:lnTo>
                    <a:pt x="71664" y="96115"/>
                  </a:lnTo>
                  <a:lnTo>
                    <a:pt x="72854" y="100967"/>
                  </a:lnTo>
                  <a:lnTo>
                    <a:pt x="70414" y="112003"/>
                  </a:lnTo>
                  <a:lnTo>
                    <a:pt x="67082" y="116498"/>
                  </a:lnTo>
                  <a:lnTo>
                    <a:pt x="57735" y="123374"/>
                  </a:lnTo>
                  <a:lnTo>
                    <a:pt x="37202" y="127841"/>
                  </a:lnTo>
                  <a:lnTo>
                    <a:pt x="31535" y="126351"/>
                  </a:lnTo>
                  <a:lnTo>
                    <a:pt x="27052" y="123241"/>
                  </a:lnTo>
                  <a:lnTo>
                    <a:pt x="15968" y="110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3324">
              <a:extLst>
                <a:ext uri="{FF2B5EF4-FFF2-40B4-BE49-F238E27FC236}">
                  <a16:creationId xmlns:a16="http://schemas.microsoft.com/office/drawing/2014/main" xmlns="" id="{C5184293-1B26-4610-B9DA-1427ECAFE1C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086100" y="6390384"/>
              <a:ext cx="977901" cy="29467"/>
            </a:xfrm>
            <a:custGeom>
              <a:avLst/>
              <a:gdLst/>
              <a:ahLst/>
              <a:cxnLst/>
              <a:rect l="0" t="0" r="0" b="0"/>
              <a:pathLst>
                <a:path w="977901" h="29467">
                  <a:moveTo>
                    <a:pt x="0" y="29466"/>
                  </a:moveTo>
                  <a:lnTo>
                    <a:pt x="0" y="29466"/>
                  </a:lnTo>
                  <a:lnTo>
                    <a:pt x="37903" y="29466"/>
                  </a:lnTo>
                  <a:lnTo>
                    <a:pt x="59841" y="28761"/>
                  </a:lnTo>
                  <a:lnTo>
                    <a:pt x="87872" y="27585"/>
                  </a:lnTo>
                  <a:lnTo>
                    <a:pt x="119964" y="26095"/>
                  </a:lnTo>
                  <a:lnTo>
                    <a:pt x="161821" y="23691"/>
                  </a:lnTo>
                  <a:lnTo>
                    <a:pt x="210186" y="20677"/>
                  </a:lnTo>
                  <a:lnTo>
                    <a:pt x="262891" y="17257"/>
                  </a:lnTo>
                  <a:lnTo>
                    <a:pt x="323427" y="13565"/>
                  </a:lnTo>
                  <a:lnTo>
                    <a:pt x="389185" y="9692"/>
                  </a:lnTo>
                  <a:lnTo>
                    <a:pt x="458423" y="5700"/>
                  </a:lnTo>
                  <a:lnTo>
                    <a:pt x="527160" y="3039"/>
                  </a:lnTo>
                  <a:lnTo>
                    <a:pt x="595562" y="1265"/>
                  </a:lnTo>
                  <a:lnTo>
                    <a:pt x="663742" y="82"/>
                  </a:lnTo>
                  <a:lnTo>
                    <a:pt x="722600" y="0"/>
                  </a:lnTo>
                  <a:lnTo>
                    <a:pt x="775245" y="649"/>
                  </a:lnTo>
                  <a:lnTo>
                    <a:pt x="823746" y="1788"/>
                  </a:lnTo>
                  <a:lnTo>
                    <a:pt x="861725" y="3253"/>
                  </a:lnTo>
                  <a:lnTo>
                    <a:pt x="892689" y="4936"/>
                  </a:lnTo>
                  <a:lnTo>
                    <a:pt x="937206" y="7980"/>
                  </a:lnTo>
                  <a:lnTo>
                    <a:pt x="977900" y="10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3325">
              <a:extLst>
                <a:ext uri="{FF2B5EF4-FFF2-40B4-BE49-F238E27FC236}">
                  <a16:creationId xmlns:a16="http://schemas.microsoft.com/office/drawing/2014/main" xmlns="" id="{B3523511-1C55-4C81-AA7E-5BA489F74BA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860800" y="6020323"/>
              <a:ext cx="222251" cy="18528"/>
            </a:xfrm>
            <a:custGeom>
              <a:avLst/>
              <a:gdLst/>
              <a:ahLst/>
              <a:cxnLst/>
              <a:rect l="0" t="0" r="0" b="0"/>
              <a:pathLst>
                <a:path w="222251" h="18528">
                  <a:moveTo>
                    <a:pt x="0" y="12177"/>
                  </a:moveTo>
                  <a:lnTo>
                    <a:pt x="0" y="12177"/>
                  </a:lnTo>
                  <a:lnTo>
                    <a:pt x="3371" y="5436"/>
                  </a:lnTo>
                  <a:lnTo>
                    <a:pt x="14433" y="2126"/>
                  </a:lnTo>
                  <a:lnTo>
                    <a:pt x="60392" y="0"/>
                  </a:lnTo>
                  <a:lnTo>
                    <a:pt x="96927" y="3472"/>
                  </a:lnTo>
                  <a:lnTo>
                    <a:pt x="138328" y="9014"/>
                  </a:lnTo>
                  <a:lnTo>
                    <a:pt x="180248" y="13828"/>
                  </a:lnTo>
                  <a:lnTo>
                    <a:pt x="222250" y="18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SMARTInkShape-3326">
              <a:extLst>
                <a:ext uri="{FF2B5EF4-FFF2-40B4-BE49-F238E27FC236}">
                  <a16:creationId xmlns:a16="http://schemas.microsoft.com/office/drawing/2014/main" xmlns="" id="{D4D5400A-6ADF-4231-8ED2-A25913756C0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854780" y="6027033"/>
              <a:ext cx="101113" cy="186314"/>
            </a:xfrm>
            <a:custGeom>
              <a:avLst/>
              <a:gdLst/>
              <a:ahLst/>
              <a:cxnLst/>
              <a:rect l="0" t="0" r="0" b="0"/>
              <a:pathLst>
                <a:path w="101113" h="186314">
                  <a:moveTo>
                    <a:pt x="63170" y="5467"/>
                  </a:moveTo>
                  <a:lnTo>
                    <a:pt x="63170" y="5467"/>
                  </a:lnTo>
                  <a:lnTo>
                    <a:pt x="22349" y="0"/>
                  </a:lnTo>
                  <a:lnTo>
                    <a:pt x="4115" y="2749"/>
                  </a:lnTo>
                  <a:lnTo>
                    <a:pt x="1223" y="5066"/>
                  </a:lnTo>
                  <a:lnTo>
                    <a:pt x="0" y="8023"/>
                  </a:lnTo>
                  <a:lnTo>
                    <a:pt x="522" y="15775"/>
                  </a:lnTo>
                  <a:lnTo>
                    <a:pt x="3106" y="26276"/>
                  </a:lnTo>
                  <a:lnTo>
                    <a:pt x="22011" y="50830"/>
                  </a:lnTo>
                  <a:lnTo>
                    <a:pt x="62958" y="86367"/>
                  </a:lnTo>
                  <a:lnTo>
                    <a:pt x="97035" y="133670"/>
                  </a:lnTo>
                  <a:lnTo>
                    <a:pt x="101034" y="149230"/>
                  </a:lnTo>
                  <a:lnTo>
                    <a:pt x="101112" y="156341"/>
                  </a:lnTo>
                  <a:lnTo>
                    <a:pt x="98343" y="163200"/>
                  </a:lnTo>
                  <a:lnTo>
                    <a:pt x="87740" y="176465"/>
                  </a:lnTo>
                  <a:lnTo>
                    <a:pt x="73619" y="183771"/>
                  </a:lnTo>
                  <a:lnTo>
                    <a:pt x="57230" y="186313"/>
                  </a:lnTo>
                  <a:lnTo>
                    <a:pt x="30287" y="183072"/>
                  </a:lnTo>
                  <a:lnTo>
                    <a:pt x="17746" y="177064"/>
                  </a:lnTo>
                  <a:lnTo>
                    <a:pt x="13837" y="172077"/>
                  </a:lnTo>
                  <a:lnTo>
                    <a:pt x="602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SMARTInkShape-3327">
              <a:extLst>
                <a:ext uri="{FF2B5EF4-FFF2-40B4-BE49-F238E27FC236}">
                  <a16:creationId xmlns:a16="http://schemas.microsoft.com/office/drawing/2014/main" xmlns="" id="{9A9D8AFA-B418-4147-BECD-26E9AB33842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816350" y="6121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6350" y="883"/>
                  </a:lnTo>
                  <a:lnTo>
                    <a:pt x="5644" y="58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SMARTInkShape-3328">
              <a:extLst>
                <a:ext uri="{FF2B5EF4-FFF2-40B4-BE49-F238E27FC236}">
                  <a16:creationId xmlns:a16="http://schemas.microsoft.com/office/drawing/2014/main" xmlns="" id="{972541CC-CE77-47DA-B304-BF0E53111D2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621440" y="6036442"/>
              <a:ext cx="86520" cy="127398"/>
            </a:xfrm>
            <a:custGeom>
              <a:avLst/>
              <a:gdLst/>
              <a:ahLst/>
              <a:cxnLst/>
              <a:rect l="0" t="0" r="0" b="0"/>
              <a:pathLst>
                <a:path w="86520" h="127398">
                  <a:moveTo>
                    <a:pt x="48860" y="8758"/>
                  </a:moveTo>
                  <a:lnTo>
                    <a:pt x="48860" y="8758"/>
                  </a:lnTo>
                  <a:lnTo>
                    <a:pt x="45489" y="5387"/>
                  </a:lnTo>
                  <a:lnTo>
                    <a:pt x="41953" y="3732"/>
                  </a:lnTo>
                  <a:lnTo>
                    <a:pt x="40022" y="3291"/>
                  </a:lnTo>
                  <a:lnTo>
                    <a:pt x="30562" y="6040"/>
                  </a:lnTo>
                  <a:lnTo>
                    <a:pt x="15452" y="24808"/>
                  </a:lnTo>
                  <a:lnTo>
                    <a:pt x="4312" y="52710"/>
                  </a:lnTo>
                  <a:lnTo>
                    <a:pt x="0" y="92334"/>
                  </a:lnTo>
                  <a:lnTo>
                    <a:pt x="1980" y="107991"/>
                  </a:lnTo>
                  <a:lnTo>
                    <a:pt x="8974" y="120124"/>
                  </a:lnTo>
                  <a:lnTo>
                    <a:pt x="13802" y="125336"/>
                  </a:lnTo>
                  <a:lnTo>
                    <a:pt x="20549" y="127397"/>
                  </a:lnTo>
                  <a:lnTo>
                    <a:pt x="37453" y="125928"/>
                  </a:lnTo>
                  <a:lnTo>
                    <a:pt x="54844" y="113045"/>
                  </a:lnTo>
                  <a:lnTo>
                    <a:pt x="70570" y="93207"/>
                  </a:lnTo>
                  <a:lnTo>
                    <a:pt x="82262" y="70281"/>
                  </a:lnTo>
                  <a:lnTo>
                    <a:pt x="86519" y="45979"/>
                  </a:lnTo>
                  <a:lnTo>
                    <a:pt x="85352" y="23890"/>
                  </a:lnTo>
                  <a:lnTo>
                    <a:pt x="80131" y="9368"/>
                  </a:lnTo>
                  <a:lnTo>
                    <a:pt x="75351" y="4931"/>
                  </a:lnTo>
                  <a:lnTo>
                    <a:pt x="62515" y="0"/>
                  </a:lnTo>
                  <a:lnTo>
                    <a:pt x="49285" y="1574"/>
                  </a:lnTo>
                  <a:lnTo>
                    <a:pt x="29810" y="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SMARTInkShape-3329">
              <a:extLst>
                <a:ext uri="{FF2B5EF4-FFF2-40B4-BE49-F238E27FC236}">
                  <a16:creationId xmlns:a16="http://schemas.microsoft.com/office/drawing/2014/main" xmlns="" id="{04AC7EBB-7C7E-48C4-A834-7A9FBEAB90A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379083" y="6108700"/>
              <a:ext cx="119768" cy="6351"/>
            </a:xfrm>
            <a:custGeom>
              <a:avLst/>
              <a:gdLst/>
              <a:ahLst/>
              <a:cxnLst/>
              <a:rect l="0" t="0" r="0" b="0"/>
              <a:pathLst>
                <a:path w="1197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41814" y="1986"/>
                  </a:lnTo>
                  <a:lnTo>
                    <a:pt x="79423" y="588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SMARTInkShape-3330">
              <a:extLst>
                <a:ext uri="{FF2B5EF4-FFF2-40B4-BE49-F238E27FC236}">
                  <a16:creationId xmlns:a16="http://schemas.microsoft.com/office/drawing/2014/main" xmlns="" id="{1D73EB74-CD07-4560-967F-E650E2F942B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129287" y="6124096"/>
              <a:ext cx="83956" cy="133041"/>
            </a:xfrm>
            <a:custGeom>
              <a:avLst/>
              <a:gdLst/>
              <a:ahLst/>
              <a:cxnLst/>
              <a:rect l="0" t="0" r="0" b="0"/>
              <a:pathLst>
                <a:path w="83956" h="133041">
                  <a:moveTo>
                    <a:pt x="77463" y="10004"/>
                  </a:moveTo>
                  <a:lnTo>
                    <a:pt x="77463" y="10004"/>
                  </a:lnTo>
                  <a:lnTo>
                    <a:pt x="77463" y="4537"/>
                  </a:lnTo>
                  <a:lnTo>
                    <a:pt x="76757" y="4242"/>
                  </a:lnTo>
                  <a:lnTo>
                    <a:pt x="44032" y="0"/>
                  </a:lnTo>
                  <a:lnTo>
                    <a:pt x="31232" y="3034"/>
                  </a:lnTo>
                  <a:lnTo>
                    <a:pt x="26812" y="7141"/>
                  </a:lnTo>
                  <a:lnTo>
                    <a:pt x="20357" y="19269"/>
                  </a:lnTo>
                  <a:lnTo>
                    <a:pt x="15858" y="34385"/>
                  </a:lnTo>
                  <a:lnTo>
                    <a:pt x="14074" y="52769"/>
                  </a:lnTo>
                  <a:lnTo>
                    <a:pt x="14012" y="51823"/>
                  </a:lnTo>
                  <a:lnTo>
                    <a:pt x="13996" y="50583"/>
                  </a:lnTo>
                  <a:lnTo>
                    <a:pt x="14691" y="49758"/>
                  </a:lnTo>
                  <a:lnTo>
                    <a:pt x="17344" y="48838"/>
                  </a:lnTo>
                  <a:lnTo>
                    <a:pt x="32262" y="48168"/>
                  </a:lnTo>
                  <a:lnTo>
                    <a:pt x="47372" y="54865"/>
                  </a:lnTo>
                  <a:lnTo>
                    <a:pt x="70735" y="70475"/>
                  </a:lnTo>
                  <a:lnTo>
                    <a:pt x="80588" y="81331"/>
                  </a:lnTo>
                  <a:lnTo>
                    <a:pt x="83074" y="86483"/>
                  </a:lnTo>
                  <a:lnTo>
                    <a:pt x="83955" y="95971"/>
                  </a:lnTo>
                  <a:lnTo>
                    <a:pt x="77113" y="112617"/>
                  </a:lnTo>
                  <a:lnTo>
                    <a:pt x="68135" y="120991"/>
                  </a:lnTo>
                  <a:lnTo>
                    <a:pt x="55679" y="127065"/>
                  </a:lnTo>
                  <a:lnTo>
                    <a:pt x="30243" y="133040"/>
                  </a:lnTo>
                  <a:lnTo>
                    <a:pt x="0" y="130855"/>
                  </a:lnTo>
                  <a:lnTo>
                    <a:pt x="421" y="130788"/>
                  </a:lnTo>
                  <a:lnTo>
                    <a:pt x="26663" y="117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SMARTInkShape-3331">
              <a:extLst>
                <a:ext uri="{FF2B5EF4-FFF2-40B4-BE49-F238E27FC236}">
                  <a16:creationId xmlns:a16="http://schemas.microsoft.com/office/drawing/2014/main" xmlns="" id="{399B3D4A-BBB0-4C20-9D50-69BF5E6719F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022600" y="6003443"/>
              <a:ext cx="120651" cy="225908"/>
            </a:xfrm>
            <a:custGeom>
              <a:avLst/>
              <a:gdLst/>
              <a:ahLst/>
              <a:cxnLst/>
              <a:rect l="0" t="0" r="0" b="0"/>
              <a:pathLst>
                <a:path w="120651" h="225908">
                  <a:moveTo>
                    <a:pt x="120650" y="3657"/>
                  </a:moveTo>
                  <a:lnTo>
                    <a:pt x="120650" y="3657"/>
                  </a:lnTo>
                  <a:lnTo>
                    <a:pt x="120650" y="286"/>
                  </a:lnTo>
                  <a:lnTo>
                    <a:pt x="119944" y="0"/>
                  </a:lnTo>
                  <a:lnTo>
                    <a:pt x="117279" y="1559"/>
                  </a:lnTo>
                  <a:lnTo>
                    <a:pt x="102352" y="40101"/>
                  </a:lnTo>
                  <a:lnTo>
                    <a:pt x="90612" y="78269"/>
                  </a:lnTo>
                  <a:lnTo>
                    <a:pt x="71455" y="120858"/>
                  </a:lnTo>
                  <a:lnTo>
                    <a:pt x="47905" y="161385"/>
                  </a:lnTo>
                  <a:lnTo>
                    <a:pt x="15037" y="208195"/>
                  </a:lnTo>
                  <a:lnTo>
                    <a:pt x="0" y="225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SMARTInkShape-3332">
              <a:extLst>
                <a:ext uri="{FF2B5EF4-FFF2-40B4-BE49-F238E27FC236}">
                  <a16:creationId xmlns:a16="http://schemas.microsoft.com/office/drawing/2014/main" xmlns="" id="{78699BFD-EDA3-4E2C-A104-CDEE936D944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947283" y="6001979"/>
              <a:ext cx="82040" cy="116926"/>
            </a:xfrm>
            <a:custGeom>
              <a:avLst/>
              <a:gdLst/>
              <a:ahLst/>
              <a:cxnLst/>
              <a:rect l="0" t="0" r="0" b="0"/>
              <a:pathLst>
                <a:path w="82040" h="116926">
                  <a:moveTo>
                    <a:pt x="5467" y="24171"/>
                  </a:moveTo>
                  <a:lnTo>
                    <a:pt x="5467" y="24171"/>
                  </a:lnTo>
                  <a:lnTo>
                    <a:pt x="0" y="18704"/>
                  </a:lnTo>
                  <a:lnTo>
                    <a:pt x="411" y="17704"/>
                  </a:lnTo>
                  <a:lnTo>
                    <a:pt x="8033" y="9061"/>
                  </a:lnTo>
                  <a:lnTo>
                    <a:pt x="29936" y="1535"/>
                  </a:lnTo>
                  <a:lnTo>
                    <a:pt x="40096" y="0"/>
                  </a:lnTo>
                  <a:lnTo>
                    <a:pt x="49315" y="3080"/>
                  </a:lnTo>
                  <a:lnTo>
                    <a:pt x="57410" y="9153"/>
                  </a:lnTo>
                  <a:lnTo>
                    <a:pt x="63360" y="16556"/>
                  </a:lnTo>
                  <a:lnTo>
                    <a:pt x="64524" y="20505"/>
                  </a:lnTo>
                  <a:lnTo>
                    <a:pt x="63934" y="28656"/>
                  </a:lnTo>
                  <a:lnTo>
                    <a:pt x="59440" y="36983"/>
                  </a:lnTo>
                  <a:lnTo>
                    <a:pt x="52738" y="44683"/>
                  </a:lnTo>
                  <a:lnTo>
                    <a:pt x="36169" y="57672"/>
                  </a:lnTo>
                  <a:lnTo>
                    <a:pt x="35107" y="59205"/>
                  </a:lnTo>
                  <a:lnTo>
                    <a:pt x="35105" y="60227"/>
                  </a:lnTo>
                  <a:lnTo>
                    <a:pt x="35809" y="60908"/>
                  </a:lnTo>
                  <a:lnTo>
                    <a:pt x="38472" y="61665"/>
                  </a:lnTo>
                  <a:lnTo>
                    <a:pt x="64316" y="65606"/>
                  </a:lnTo>
                  <a:lnTo>
                    <a:pt x="78799" y="74469"/>
                  </a:lnTo>
                  <a:lnTo>
                    <a:pt x="81166" y="78164"/>
                  </a:lnTo>
                  <a:lnTo>
                    <a:pt x="82039" y="82038"/>
                  </a:lnTo>
                  <a:lnTo>
                    <a:pt x="81127" y="90107"/>
                  </a:lnTo>
                  <a:lnTo>
                    <a:pt x="78369" y="98396"/>
                  </a:lnTo>
                  <a:lnTo>
                    <a:pt x="69148" y="106785"/>
                  </a:lnTo>
                  <a:lnTo>
                    <a:pt x="57053" y="113805"/>
                  </a:lnTo>
                  <a:lnTo>
                    <a:pt x="46974" y="116925"/>
                  </a:lnTo>
                  <a:lnTo>
                    <a:pt x="39672" y="116430"/>
                  </a:lnTo>
                  <a:lnTo>
                    <a:pt x="30867" y="11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SMARTInkShape-3333">
              <a:extLst>
                <a:ext uri="{FF2B5EF4-FFF2-40B4-BE49-F238E27FC236}">
                  <a16:creationId xmlns:a16="http://schemas.microsoft.com/office/drawing/2014/main" xmlns="" id="{B192135A-ED36-4FDF-998C-2A9EAFBA976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762250" y="5994400"/>
              <a:ext cx="62486" cy="559444"/>
            </a:xfrm>
            <a:custGeom>
              <a:avLst/>
              <a:gdLst/>
              <a:ahLst/>
              <a:cxnLst/>
              <a:rect l="0" t="0" r="0" b="0"/>
              <a:pathLst>
                <a:path w="62486" h="559444">
                  <a:moveTo>
                    <a:pt x="0" y="0"/>
                  </a:moveTo>
                  <a:lnTo>
                    <a:pt x="0" y="0"/>
                  </a:lnTo>
                  <a:lnTo>
                    <a:pt x="12209" y="15580"/>
                  </a:lnTo>
                  <a:lnTo>
                    <a:pt x="30507" y="52829"/>
                  </a:lnTo>
                  <a:lnTo>
                    <a:pt x="40134" y="90037"/>
                  </a:lnTo>
                  <a:lnTo>
                    <a:pt x="46765" y="135972"/>
                  </a:lnTo>
                  <a:lnTo>
                    <a:pt x="49521" y="164026"/>
                  </a:lnTo>
                  <a:lnTo>
                    <a:pt x="52064" y="194017"/>
                  </a:lnTo>
                  <a:lnTo>
                    <a:pt x="53760" y="225299"/>
                  </a:lnTo>
                  <a:lnTo>
                    <a:pt x="54890" y="257444"/>
                  </a:lnTo>
                  <a:lnTo>
                    <a:pt x="55643" y="290163"/>
                  </a:lnTo>
                  <a:lnTo>
                    <a:pt x="56851" y="321148"/>
                  </a:lnTo>
                  <a:lnTo>
                    <a:pt x="58362" y="350976"/>
                  </a:lnTo>
                  <a:lnTo>
                    <a:pt x="60074" y="380034"/>
                  </a:lnTo>
                  <a:lnTo>
                    <a:pt x="61216" y="405757"/>
                  </a:lnTo>
                  <a:lnTo>
                    <a:pt x="62485" y="451269"/>
                  </a:lnTo>
                  <a:lnTo>
                    <a:pt x="59286" y="488902"/>
                  </a:lnTo>
                  <a:lnTo>
                    <a:pt x="51433" y="530327"/>
                  </a:lnTo>
                  <a:lnTo>
                    <a:pt x="45063" y="559443"/>
                  </a:lnTo>
                  <a:lnTo>
                    <a:pt x="44859" y="559230"/>
                  </a:lnTo>
                  <a:lnTo>
                    <a:pt x="44450" y="539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0" name="SMARTInkShape-3334">
            <a:extLst>
              <a:ext uri="{FF2B5EF4-FFF2-40B4-BE49-F238E27FC236}">
                <a16:creationId xmlns:a16="http://schemas.microsoft.com/office/drawing/2014/main" xmlns="" id="{8147AD4F-3E47-46D6-A4B2-3571C5331C9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311650" y="5937250"/>
            <a:ext cx="25401" cy="711201"/>
          </a:xfrm>
          <a:custGeom>
            <a:avLst/>
            <a:gdLst/>
            <a:ahLst/>
            <a:cxnLst/>
            <a:rect l="0" t="0" r="0" b="0"/>
            <a:pathLst>
              <a:path w="25401" h="711201">
                <a:moveTo>
                  <a:pt x="0" y="0"/>
                </a:moveTo>
                <a:lnTo>
                  <a:pt x="0" y="0"/>
                </a:lnTo>
                <a:lnTo>
                  <a:pt x="3371" y="32435"/>
                </a:lnTo>
                <a:lnTo>
                  <a:pt x="8789" y="74388"/>
                </a:lnTo>
                <a:lnTo>
                  <a:pt x="12209" y="100392"/>
                </a:lnTo>
                <a:lnTo>
                  <a:pt x="15195" y="131839"/>
                </a:lnTo>
                <a:lnTo>
                  <a:pt x="17891" y="166915"/>
                </a:lnTo>
                <a:lnTo>
                  <a:pt x="20394" y="204410"/>
                </a:lnTo>
                <a:lnTo>
                  <a:pt x="22063" y="246340"/>
                </a:lnTo>
                <a:lnTo>
                  <a:pt x="23175" y="291227"/>
                </a:lnTo>
                <a:lnTo>
                  <a:pt x="23917" y="338084"/>
                </a:lnTo>
                <a:lnTo>
                  <a:pt x="23706" y="382729"/>
                </a:lnTo>
                <a:lnTo>
                  <a:pt x="22859" y="425897"/>
                </a:lnTo>
                <a:lnTo>
                  <a:pt x="21590" y="468081"/>
                </a:lnTo>
                <a:lnTo>
                  <a:pt x="20038" y="505375"/>
                </a:lnTo>
                <a:lnTo>
                  <a:pt x="18297" y="539412"/>
                </a:lnTo>
                <a:lnTo>
                  <a:pt x="16432" y="571274"/>
                </a:lnTo>
                <a:lnTo>
                  <a:pt x="15893" y="598867"/>
                </a:lnTo>
                <a:lnTo>
                  <a:pt x="17176" y="646457"/>
                </a:lnTo>
                <a:lnTo>
                  <a:pt x="21866" y="688724"/>
                </a:lnTo>
                <a:lnTo>
                  <a:pt x="25400" y="711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6" name="SMARTInkShape-Group682">
            <a:extLst>
              <a:ext uri="{FF2B5EF4-FFF2-40B4-BE49-F238E27FC236}">
                <a16:creationId xmlns:a16="http://schemas.microsoft.com/office/drawing/2014/main" xmlns="" id="{C549C717-AE9D-47E4-8D1A-6A7546AAEC00}"/>
              </a:ext>
            </a:extLst>
          </p:cNvPr>
          <p:cNvGrpSpPr/>
          <p:nvPr/>
        </p:nvGrpSpPr>
        <p:grpSpPr>
          <a:xfrm>
            <a:off x="4635761" y="6191512"/>
            <a:ext cx="1244340" cy="368039"/>
            <a:chOff x="4635761" y="6191512"/>
            <a:chExt cx="1244340" cy="368039"/>
          </a:xfrm>
        </p:grpSpPr>
        <p:sp>
          <p:nvSpPr>
            <p:cNvPr id="911" name="SMARTInkShape-3335">
              <a:extLst>
                <a:ext uri="{FF2B5EF4-FFF2-40B4-BE49-F238E27FC236}">
                  <a16:creationId xmlns:a16="http://schemas.microsoft.com/office/drawing/2014/main" xmlns="" id="{0F981CAB-65D7-4ABE-B613-5521223F19B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763827" y="6445773"/>
              <a:ext cx="116274" cy="113778"/>
            </a:xfrm>
            <a:custGeom>
              <a:avLst/>
              <a:gdLst/>
              <a:ahLst/>
              <a:cxnLst/>
              <a:rect l="0" t="0" r="0" b="0"/>
              <a:pathLst>
                <a:path w="116274" h="113778">
                  <a:moveTo>
                    <a:pt x="1973" y="12177"/>
                  </a:moveTo>
                  <a:lnTo>
                    <a:pt x="1973" y="12177"/>
                  </a:lnTo>
                  <a:lnTo>
                    <a:pt x="1973" y="1242"/>
                  </a:lnTo>
                  <a:lnTo>
                    <a:pt x="2678" y="654"/>
                  </a:lnTo>
                  <a:lnTo>
                    <a:pt x="5344" y="0"/>
                  </a:lnTo>
                  <a:lnTo>
                    <a:pt x="18578" y="286"/>
                  </a:lnTo>
                  <a:lnTo>
                    <a:pt x="29109" y="2894"/>
                  </a:lnTo>
                  <a:lnTo>
                    <a:pt x="37082" y="8287"/>
                  </a:lnTo>
                  <a:lnTo>
                    <a:pt x="40195" y="11700"/>
                  </a:lnTo>
                  <a:lnTo>
                    <a:pt x="41566" y="16092"/>
                  </a:lnTo>
                  <a:lnTo>
                    <a:pt x="41207" y="26618"/>
                  </a:lnTo>
                  <a:lnTo>
                    <a:pt x="37039" y="44442"/>
                  </a:lnTo>
                  <a:lnTo>
                    <a:pt x="29552" y="54976"/>
                  </a:lnTo>
                  <a:lnTo>
                    <a:pt x="1238" y="82792"/>
                  </a:lnTo>
                  <a:lnTo>
                    <a:pt x="72" y="85359"/>
                  </a:lnTo>
                  <a:lnTo>
                    <a:pt x="0" y="87777"/>
                  </a:lnTo>
                  <a:lnTo>
                    <a:pt x="658" y="90093"/>
                  </a:lnTo>
                  <a:lnTo>
                    <a:pt x="10796" y="94549"/>
                  </a:lnTo>
                  <a:lnTo>
                    <a:pt x="49420" y="103158"/>
                  </a:lnTo>
                  <a:lnTo>
                    <a:pt x="88782" y="109532"/>
                  </a:lnTo>
                  <a:lnTo>
                    <a:pt x="116273" y="113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3336">
              <a:extLst>
                <a:ext uri="{FF2B5EF4-FFF2-40B4-BE49-F238E27FC236}">
                  <a16:creationId xmlns:a16="http://schemas.microsoft.com/office/drawing/2014/main" xmlns="" id="{6E1D236C-5F00-4BAA-ADCD-F34AEB9FCB6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645150" y="6372029"/>
              <a:ext cx="120651" cy="174822"/>
            </a:xfrm>
            <a:custGeom>
              <a:avLst/>
              <a:gdLst/>
              <a:ahLst/>
              <a:cxnLst/>
              <a:rect l="0" t="0" r="0" b="0"/>
              <a:pathLst>
                <a:path w="120651" h="174822">
                  <a:moveTo>
                    <a:pt x="120650" y="3371"/>
                  </a:moveTo>
                  <a:lnTo>
                    <a:pt x="120650" y="3371"/>
                  </a:lnTo>
                  <a:lnTo>
                    <a:pt x="120650" y="0"/>
                  </a:lnTo>
                  <a:lnTo>
                    <a:pt x="119945" y="418"/>
                  </a:lnTo>
                  <a:lnTo>
                    <a:pt x="84676" y="48000"/>
                  </a:lnTo>
                  <a:lnTo>
                    <a:pt x="57388" y="84876"/>
                  </a:lnTo>
                  <a:lnTo>
                    <a:pt x="30331" y="123712"/>
                  </a:lnTo>
                  <a:lnTo>
                    <a:pt x="0" y="17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SMARTInkShape-3337">
              <a:extLst>
                <a:ext uri="{FF2B5EF4-FFF2-40B4-BE49-F238E27FC236}">
                  <a16:creationId xmlns:a16="http://schemas.microsoft.com/office/drawing/2014/main" xmlns="" id="{92002B42-661E-4F12-99AA-47AF278FD53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548221" y="6375400"/>
              <a:ext cx="109630" cy="95251"/>
            </a:xfrm>
            <a:custGeom>
              <a:avLst/>
              <a:gdLst/>
              <a:ahLst/>
              <a:cxnLst/>
              <a:rect l="0" t="0" r="0" b="0"/>
              <a:pathLst>
                <a:path w="109630" h="95251">
                  <a:moveTo>
                    <a:pt x="109629" y="0"/>
                  </a:moveTo>
                  <a:lnTo>
                    <a:pt x="109629" y="0"/>
                  </a:lnTo>
                  <a:lnTo>
                    <a:pt x="102887" y="3371"/>
                  </a:lnTo>
                  <a:lnTo>
                    <a:pt x="57616" y="49855"/>
                  </a:lnTo>
                  <a:lnTo>
                    <a:pt x="42062" y="60963"/>
                  </a:lnTo>
                  <a:lnTo>
                    <a:pt x="22110" y="67216"/>
                  </a:lnTo>
                  <a:lnTo>
                    <a:pt x="11700" y="68680"/>
                  </a:lnTo>
                  <a:lnTo>
                    <a:pt x="7654" y="66953"/>
                  </a:lnTo>
                  <a:lnTo>
                    <a:pt x="1277" y="59391"/>
                  </a:lnTo>
                  <a:lnTo>
                    <a:pt x="0" y="55116"/>
                  </a:lnTo>
                  <a:lnTo>
                    <a:pt x="462" y="46604"/>
                  </a:lnTo>
                  <a:lnTo>
                    <a:pt x="4689" y="33878"/>
                  </a:lnTo>
                  <a:lnTo>
                    <a:pt x="7214" y="31052"/>
                  </a:lnTo>
                  <a:lnTo>
                    <a:pt x="13781" y="27912"/>
                  </a:lnTo>
                  <a:lnTo>
                    <a:pt x="23285" y="28397"/>
                  </a:lnTo>
                  <a:lnTo>
                    <a:pt x="50006" y="37830"/>
                  </a:lnTo>
                  <a:lnTo>
                    <a:pt x="62198" y="49033"/>
                  </a:lnTo>
                  <a:lnTo>
                    <a:pt x="93859" y="89289"/>
                  </a:lnTo>
                  <a:lnTo>
                    <a:pt x="10327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SMARTInkShape-3338">
              <a:extLst>
                <a:ext uri="{FF2B5EF4-FFF2-40B4-BE49-F238E27FC236}">
                  <a16:creationId xmlns:a16="http://schemas.microsoft.com/office/drawing/2014/main" xmlns="" id="{B035A144-69F2-4494-BFF3-5AD0499F992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187950" y="6206058"/>
              <a:ext cx="330201" cy="211590"/>
            </a:xfrm>
            <a:custGeom>
              <a:avLst/>
              <a:gdLst/>
              <a:ahLst/>
              <a:cxnLst/>
              <a:rect l="0" t="0" r="0" b="0"/>
              <a:pathLst>
                <a:path w="330201" h="211590">
                  <a:moveTo>
                    <a:pt x="0" y="23292"/>
                  </a:moveTo>
                  <a:lnTo>
                    <a:pt x="0" y="23292"/>
                  </a:lnTo>
                  <a:lnTo>
                    <a:pt x="3371" y="19921"/>
                  </a:lnTo>
                  <a:lnTo>
                    <a:pt x="38295" y="11755"/>
                  </a:lnTo>
                  <a:lnTo>
                    <a:pt x="69231" y="4994"/>
                  </a:lnTo>
                  <a:lnTo>
                    <a:pt x="107910" y="1048"/>
                  </a:lnTo>
                  <a:lnTo>
                    <a:pt x="150266" y="0"/>
                  </a:lnTo>
                  <a:lnTo>
                    <a:pt x="192610" y="1887"/>
                  </a:lnTo>
                  <a:lnTo>
                    <a:pt x="231183" y="3196"/>
                  </a:lnTo>
                  <a:lnTo>
                    <a:pt x="265026" y="3777"/>
                  </a:lnTo>
                  <a:lnTo>
                    <a:pt x="306089" y="6031"/>
                  </a:lnTo>
                  <a:lnTo>
                    <a:pt x="309893" y="7552"/>
                  </a:lnTo>
                  <a:lnTo>
                    <a:pt x="311722" y="9270"/>
                  </a:lnTo>
                  <a:lnTo>
                    <a:pt x="312238" y="11123"/>
                  </a:lnTo>
                  <a:lnTo>
                    <a:pt x="311875" y="13062"/>
                  </a:lnTo>
                  <a:lnTo>
                    <a:pt x="297881" y="22534"/>
                  </a:lnTo>
                  <a:lnTo>
                    <a:pt x="262377" y="41020"/>
                  </a:lnTo>
                  <a:lnTo>
                    <a:pt x="230206" y="58217"/>
                  </a:lnTo>
                  <a:lnTo>
                    <a:pt x="194742" y="77619"/>
                  </a:lnTo>
                  <a:lnTo>
                    <a:pt x="157812" y="98002"/>
                  </a:lnTo>
                  <a:lnTo>
                    <a:pt x="120233" y="120702"/>
                  </a:lnTo>
                  <a:lnTo>
                    <a:pt x="85187" y="144195"/>
                  </a:lnTo>
                  <a:lnTo>
                    <a:pt x="37706" y="182380"/>
                  </a:lnTo>
                  <a:lnTo>
                    <a:pt x="24519" y="193481"/>
                  </a:lnTo>
                  <a:lnTo>
                    <a:pt x="21991" y="197429"/>
                  </a:lnTo>
                  <a:lnTo>
                    <a:pt x="21010" y="200767"/>
                  </a:lnTo>
                  <a:lnTo>
                    <a:pt x="21063" y="203697"/>
                  </a:lnTo>
                  <a:lnTo>
                    <a:pt x="23002" y="208835"/>
                  </a:lnTo>
                  <a:lnTo>
                    <a:pt x="35623" y="211589"/>
                  </a:lnTo>
                  <a:lnTo>
                    <a:pt x="72174" y="211258"/>
                  </a:lnTo>
                  <a:lnTo>
                    <a:pt x="106161" y="208432"/>
                  </a:lnTo>
                  <a:lnTo>
                    <a:pt x="144784" y="204825"/>
                  </a:lnTo>
                  <a:lnTo>
                    <a:pt x="185469" y="200870"/>
                  </a:lnTo>
                  <a:lnTo>
                    <a:pt x="224953" y="198170"/>
                  </a:lnTo>
                  <a:lnTo>
                    <a:pt x="258964" y="199323"/>
                  </a:lnTo>
                  <a:lnTo>
                    <a:pt x="304423" y="201447"/>
                  </a:lnTo>
                  <a:lnTo>
                    <a:pt x="330200" y="207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3339">
              <a:extLst>
                <a:ext uri="{FF2B5EF4-FFF2-40B4-BE49-F238E27FC236}">
                  <a16:creationId xmlns:a16="http://schemas.microsoft.com/office/drawing/2014/main" xmlns="" id="{15DB4DAF-DB17-4377-AC15-D4A6822F428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635761" y="6191512"/>
              <a:ext cx="339839" cy="247389"/>
            </a:xfrm>
            <a:custGeom>
              <a:avLst/>
              <a:gdLst/>
              <a:ahLst/>
              <a:cxnLst/>
              <a:rect l="0" t="0" r="0" b="0"/>
              <a:pathLst>
                <a:path w="339839" h="247389">
                  <a:moveTo>
                    <a:pt x="6089" y="6088"/>
                  </a:moveTo>
                  <a:lnTo>
                    <a:pt x="6089" y="6088"/>
                  </a:lnTo>
                  <a:lnTo>
                    <a:pt x="0" y="0"/>
                  </a:lnTo>
                  <a:lnTo>
                    <a:pt x="43132" y="11969"/>
                  </a:lnTo>
                  <a:lnTo>
                    <a:pt x="76646" y="21402"/>
                  </a:lnTo>
                  <a:lnTo>
                    <a:pt x="115764" y="33355"/>
                  </a:lnTo>
                  <a:lnTo>
                    <a:pt x="159020" y="48075"/>
                  </a:lnTo>
                  <a:lnTo>
                    <a:pt x="202234" y="62144"/>
                  </a:lnTo>
                  <a:lnTo>
                    <a:pt x="242842" y="74746"/>
                  </a:lnTo>
                  <a:lnTo>
                    <a:pt x="277353" y="85051"/>
                  </a:lnTo>
                  <a:lnTo>
                    <a:pt x="322426" y="98096"/>
                  </a:lnTo>
                  <a:lnTo>
                    <a:pt x="339838" y="106285"/>
                  </a:lnTo>
                  <a:lnTo>
                    <a:pt x="339360" y="108164"/>
                  </a:lnTo>
                  <a:lnTo>
                    <a:pt x="335067" y="114015"/>
                  </a:lnTo>
                  <a:lnTo>
                    <a:pt x="290432" y="135244"/>
                  </a:lnTo>
                  <a:lnTo>
                    <a:pt x="243209" y="152777"/>
                  </a:lnTo>
                  <a:lnTo>
                    <a:pt x="206726" y="165122"/>
                  </a:lnTo>
                  <a:lnTo>
                    <a:pt x="166992" y="177664"/>
                  </a:lnTo>
                  <a:lnTo>
                    <a:pt x="127696" y="192175"/>
                  </a:lnTo>
                  <a:lnTo>
                    <a:pt x="90475" y="206621"/>
                  </a:lnTo>
                  <a:lnTo>
                    <a:pt x="45282" y="222687"/>
                  </a:lnTo>
                  <a:lnTo>
                    <a:pt x="17043" y="238342"/>
                  </a:lnTo>
                  <a:lnTo>
                    <a:pt x="19036" y="239947"/>
                  </a:lnTo>
                  <a:lnTo>
                    <a:pt x="44189" y="247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7" name="SMARTInkShape-3340">
            <a:extLst>
              <a:ext uri="{FF2B5EF4-FFF2-40B4-BE49-F238E27FC236}">
                <a16:creationId xmlns:a16="http://schemas.microsoft.com/office/drawing/2014/main" xmlns="" id="{3CC8C2B3-E1F2-4C2A-9E69-F42AA3D7B22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568342" y="5407654"/>
            <a:ext cx="1129483" cy="535520"/>
          </a:xfrm>
          <a:custGeom>
            <a:avLst/>
            <a:gdLst/>
            <a:ahLst/>
            <a:cxnLst/>
            <a:rect l="0" t="0" r="0" b="0"/>
            <a:pathLst>
              <a:path w="1129483" h="535520">
                <a:moveTo>
                  <a:pt x="3658" y="148596"/>
                </a:moveTo>
                <a:lnTo>
                  <a:pt x="3658" y="148596"/>
                </a:lnTo>
                <a:lnTo>
                  <a:pt x="287" y="145225"/>
                </a:lnTo>
                <a:lnTo>
                  <a:pt x="0" y="143527"/>
                </a:lnTo>
                <a:lnTo>
                  <a:pt x="513" y="141689"/>
                </a:lnTo>
                <a:lnTo>
                  <a:pt x="1562" y="139757"/>
                </a:lnTo>
                <a:lnTo>
                  <a:pt x="13150" y="130298"/>
                </a:lnTo>
                <a:lnTo>
                  <a:pt x="59750" y="110317"/>
                </a:lnTo>
                <a:lnTo>
                  <a:pt x="89265" y="101949"/>
                </a:lnTo>
                <a:lnTo>
                  <a:pt x="128254" y="93527"/>
                </a:lnTo>
                <a:lnTo>
                  <a:pt x="153043" y="87189"/>
                </a:lnTo>
                <a:lnTo>
                  <a:pt x="180860" y="79436"/>
                </a:lnTo>
                <a:lnTo>
                  <a:pt x="210693" y="70740"/>
                </a:lnTo>
                <a:lnTo>
                  <a:pt x="241164" y="62825"/>
                </a:lnTo>
                <a:lnTo>
                  <a:pt x="272062" y="55432"/>
                </a:lnTo>
                <a:lnTo>
                  <a:pt x="303244" y="48387"/>
                </a:lnTo>
                <a:lnTo>
                  <a:pt x="334616" y="42278"/>
                </a:lnTo>
                <a:lnTo>
                  <a:pt x="366113" y="36795"/>
                </a:lnTo>
                <a:lnTo>
                  <a:pt x="397694" y="31729"/>
                </a:lnTo>
                <a:lnTo>
                  <a:pt x="429332" y="26940"/>
                </a:lnTo>
                <a:lnTo>
                  <a:pt x="461007" y="22337"/>
                </a:lnTo>
                <a:lnTo>
                  <a:pt x="492708" y="17856"/>
                </a:lnTo>
                <a:lnTo>
                  <a:pt x="523719" y="14164"/>
                </a:lnTo>
                <a:lnTo>
                  <a:pt x="554271" y="10997"/>
                </a:lnTo>
                <a:lnTo>
                  <a:pt x="584516" y="8180"/>
                </a:lnTo>
                <a:lnTo>
                  <a:pt x="613148" y="5596"/>
                </a:lnTo>
                <a:lnTo>
                  <a:pt x="640701" y="3168"/>
                </a:lnTo>
                <a:lnTo>
                  <a:pt x="667536" y="844"/>
                </a:lnTo>
                <a:lnTo>
                  <a:pt x="694600" y="0"/>
                </a:lnTo>
                <a:lnTo>
                  <a:pt x="721813" y="144"/>
                </a:lnTo>
                <a:lnTo>
                  <a:pt x="749128" y="944"/>
                </a:lnTo>
                <a:lnTo>
                  <a:pt x="796412" y="5597"/>
                </a:lnTo>
                <a:lnTo>
                  <a:pt x="838593" y="13074"/>
                </a:lnTo>
                <a:lnTo>
                  <a:pt x="878507" y="23453"/>
                </a:lnTo>
                <a:lnTo>
                  <a:pt x="911768" y="35122"/>
                </a:lnTo>
                <a:lnTo>
                  <a:pt x="956175" y="55472"/>
                </a:lnTo>
                <a:lnTo>
                  <a:pt x="998731" y="79376"/>
                </a:lnTo>
                <a:lnTo>
                  <a:pt x="1036271" y="106214"/>
                </a:lnTo>
                <a:lnTo>
                  <a:pt x="1065973" y="138390"/>
                </a:lnTo>
                <a:lnTo>
                  <a:pt x="1084416" y="174734"/>
                </a:lnTo>
                <a:lnTo>
                  <a:pt x="1096231" y="212315"/>
                </a:lnTo>
                <a:lnTo>
                  <a:pt x="1112865" y="256197"/>
                </a:lnTo>
                <a:lnTo>
                  <a:pt x="1127060" y="302553"/>
                </a:lnTo>
                <a:lnTo>
                  <a:pt x="1129482" y="322854"/>
                </a:lnTo>
                <a:lnTo>
                  <a:pt x="1119538" y="366514"/>
                </a:lnTo>
                <a:lnTo>
                  <a:pt x="1109910" y="390087"/>
                </a:lnTo>
                <a:lnTo>
                  <a:pt x="1084656" y="421781"/>
                </a:lnTo>
                <a:lnTo>
                  <a:pt x="1040756" y="452170"/>
                </a:lnTo>
                <a:lnTo>
                  <a:pt x="999332" y="470200"/>
                </a:lnTo>
                <a:lnTo>
                  <a:pt x="955781" y="486362"/>
                </a:lnTo>
                <a:lnTo>
                  <a:pt x="915359" y="500793"/>
                </a:lnTo>
                <a:lnTo>
                  <a:pt x="875395" y="509537"/>
                </a:lnTo>
                <a:lnTo>
                  <a:pt x="827805" y="516597"/>
                </a:lnTo>
                <a:lnTo>
                  <a:pt x="793280" y="520292"/>
                </a:lnTo>
                <a:lnTo>
                  <a:pt x="754416" y="521933"/>
                </a:lnTo>
                <a:lnTo>
                  <a:pt x="715506" y="522662"/>
                </a:lnTo>
                <a:lnTo>
                  <a:pt x="678457" y="522987"/>
                </a:lnTo>
                <a:lnTo>
                  <a:pt x="645528" y="523131"/>
                </a:lnTo>
                <a:lnTo>
                  <a:pt x="612549" y="525076"/>
                </a:lnTo>
                <a:lnTo>
                  <a:pt x="578371" y="527585"/>
                </a:lnTo>
                <a:lnTo>
                  <a:pt x="542014" y="528701"/>
                </a:lnTo>
                <a:lnTo>
                  <a:pt x="502807" y="531080"/>
                </a:lnTo>
                <a:lnTo>
                  <a:pt x="461863" y="533783"/>
                </a:lnTo>
                <a:lnTo>
                  <a:pt x="420147" y="534985"/>
                </a:lnTo>
                <a:lnTo>
                  <a:pt x="378089" y="535519"/>
                </a:lnTo>
                <a:lnTo>
                  <a:pt x="337288" y="534345"/>
                </a:lnTo>
                <a:lnTo>
                  <a:pt x="300340" y="529119"/>
                </a:lnTo>
                <a:lnTo>
                  <a:pt x="263222" y="520212"/>
                </a:lnTo>
                <a:lnTo>
                  <a:pt x="224148" y="508492"/>
                </a:lnTo>
                <a:lnTo>
                  <a:pt x="180911" y="493876"/>
                </a:lnTo>
                <a:lnTo>
                  <a:pt x="139587" y="476091"/>
                </a:lnTo>
                <a:lnTo>
                  <a:pt x="101466" y="456427"/>
                </a:lnTo>
                <a:lnTo>
                  <a:pt x="68059" y="435928"/>
                </a:lnTo>
                <a:lnTo>
                  <a:pt x="44275" y="409413"/>
                </a:lnTo>
                <a:lnTo>
                  <a:pt x="28766" y="378109"/>
                </a:lnTo>
                <a:lnTo>
                  <a:pt x="21872" y="343029"/>
                </a:lnTo>
                <a:lnTo>
                  <a:pt x="28217" y="304390"/>
                </a:lnTo>
                <a:lnTo>
                  <a:pt x="43501" y="263699"/>
                </a:lnTo>
                <a:lnTo>
                  <a:pt x="64404" y="222095"/>
                </a:lnTo>
                <a:lnTo>
                  <a:pt x="84045" y="178205"/>
                </a:lnTo>
                <a:lnTo>
                  <a:pt x="100768" y="136355"/>
                </a:lnTo>
                <a:lnTo>
                  <a:pt x="117412" y="90406"/>
                </a:lnTo>
                <a:lnTo>
                  <a:pt x="130658" y="4699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518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SMARTInkShape-Group604">
            <a:extLst>
              <a:ext uri="{FF2B5EF4-FFF2-40B4-BE49-F238E27FC236}">
                <a16:creationId xmlns:a16="http://schemas.microsoft.com/office/drawing/2014/main" xmlns="" id="{8EC6AEA0-3B4B-4BC6-BD09-30DFCBF9A79E}"/>
              </a:ext>
            </a:extLst>
          </p:cNvPr>
          <p:cNvGrpSpPr/>
          <p:nvPr/>
        </p:nvGrpSpPr>
        <p:grpSpPr>
          <a:xfrm>
            <a:off x="10153650" y="5185807"/>
            <a:ext cx="831851" cy="675244"/>
            <a:chOff x="10153650" y="5185807"/>
            <a:chExt cx="831851" cy="675244"/>
          </a:xfrm>
        </p:grpSpPr>
        <p:sp>
          <p:nvSpPr>
            <p:cNvPr id="155" name="SMARTInkShape-2950">
              <a:extLst>
                <a:ext uri="{FF2B5EF4-FFF2-40B4-BE49-F238E27FC236}">
                  <a16:creationId xmlns:a16="http://schemas.microsoft.com/office/drawing/2014/main" xmlns="" id="{99610E49-4E49-4AA9-93F9-9967DCA16A4F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0668000" y="5670889"/>
              <a:ext cx="193487" cy="190162"/>
            </a:xfrm>
            <a:custGeom>
              <a:avLst/>
              <a:gdLst/>
              <a:ahLst/>
              <a:cxnLst/>
              <a:rect l="0" t="0" r="0" b="0"/>
              <a:pathLst>
                <a:path w="193487" h="190162">
                  <a:moveTo>
                    <a:pt x="190500" y="12361"/>
                  </a:moveTo>
                  <a:lnTo>
                    <a:pt x="190500" y="12361"/>
                  </a:lnTo>
                  <a:lnTo>
                    <a:pt x="181661" y="3523"/>
                  </a:lnTo>
                  <a:lnTo>
                    <a:pt x="173872" y="1377"/>
                  </a:lnTo>
                  <a:lnTo>
                    <a:pt x="154995" y="0"/>
                  </a:lnTo>
                  <a:lnTo>
                    <a:pt x="141960" y="3132"/>
                  </a:lnTo>
                  <a:lnTo>
                    <a:pt x="133414" y="10375"/>
                  </a:lnTo>
                  <a:lnTo>
                    <a:pt x="119800" y="28901"/>
                  </a:lnTo>
                  <a:lnTo>
                    <a:pt x="111022" y="54878"/>
                  </a:lnTo>
                  <a:lnTo>
                    <a:pt x="102602" y="85894"/>
                  </a:lnTo>
                  <a:lnTo>
                    <a:pt x="102974" y="86077"/>
                  </a:lnTo>
                  <a:lnTo>
                    <a:pt x="110521" y="79420"/>
                  </a:lnTo>
                  <a:lnTo>
                    <a:pt x="113898" y="76117"/>
                  </a:lnTo>
                  <a:lnTo>
                    <a:pt x="121410" y="72447"/>
                  </a:lnTo>
                  <a:lnTo>
                    <a:pt x="125391" y="71469"/>
                  </a:lnTo>
                  <a:lnTo>
                    <a:pt x="141105" y="73462"/>
                  </a:lnTo>
                  <a:lnTo>
                    <a:pt x="162537" y="81892"/>
                  </a:lnTo>
                  <a:lnTo>
                    <a:pt x="183391" y="100068"/>
                  </a:lnTo>
                  <a:lnTo>
                    <a:pt x="190867" y="115313"/>
                  </a:lnTo>
                  <a:lnTo>
                    <a:pt x="193486" y="131495"/>
                  </a:lnTo>
                  <a:lnTo>
                    <a:pt x="192298" y="148094"/>
                  </a:lnTo>
                  <a:lnTo>
                    <a:pt x="161196" y="166762"/>
                  </a:lnTo>
                  <a:lnTo>
                    <a:pt x="137098" y="176678"/>
                  </a:lnTo>
                  <a:lnTo>
                    <a:pt x="111154" y="182583"/>
                  </a:lnTo>
                  <a:lnTo>
                    <a:pt x="83980" y="185816"/>
                  </a:lnTo>
                  <a:lnTo>
                    <a:pt x="37324" y="188229"/>
                  </a:lnTo>
                  <a:lnTo>
                    <a:pt x="0" y="190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951">
              <a:extLst>
                <a:ext uri="{FF2B5EF4-FFF2-40B4-BE49-F238E27FC236}">
                  <a16:creationId xmlns:a16="http://schemas.microsoft.com/office/drawing/2014/main" xmlns="" id="{119576C1-A9A5-44B1-BDD2-29651FFA8713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0706100" y="5589766"/>
              <a:ext cx="260351" cy="17285"/>
            </a:xfrm>
            <a:custGeom>
              <a:avLst/>
              <a:gdLst/>
              <a:ahLst/>
              <a:cxnLst/>
              <a:rect l="0" t="0" r="0" b="0"/>
              <a:pathLst>
                <a:path w="260351" h="17285">
                  <a:moveTo>
                    <a:pt x="0" y="10934"/>
                  </a:moveTo>
                  <a:lnTo>
                    <a:pt x="0" y="10934"/>
                  </a:lnTo>
                  <a:lnTo>
                    <a:pt x="10112" y="4192"/>
                  </a:lnTo>
                  <a:lnTo>
                    <a:pt x="50112" y="0"/>
                  </a:lnTo>
                  <a:lnTo>
                    <a:pt x="96356" y="900"/>
                  </a:lnTo>
                  <a:lnTo>
                    <a:pt x="123504" y="2128"/>
                  </a:lnTo>
                  <a:lnTo>
                    <a:pt x="150773" y="4358"/>
                  </a:lnTo>
                  <a:lnTo>
                    <a:pt x="178126" y="7256"/>
                  </a:lnTo>
                  <a:lnTo>
                    <a:pt x="223806" y="12827"/>
                  </a:lnTo>
                  <a:lnTo>
                    <a:pt x="260350" y="17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952">
              <a:extLst>
                <a:ext uri="{FF2B5EF4-FFF2-40B4-BE49-F238E27FC236}">
                  <a16:creationId xmlns:a16="http://schemas.microsoft.com/office/drawing/2014/main" xmlns="" id="{7330E6AA-1379-4967-8CB6-D86A705E7658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0763250" y="5292529"/>
              <a:ext cx="120651" cy="199282"/>
            </a:xfrm>
            <a:custGeom>
              <a:avLst/>
              <a:gdLst/>
              <a:ahLst/>
              <a:cxnLst/>
              <a:rect l="0" t="0" r="0" b="0"/>
              <a:pathLst>
                <a:path w="120651" h="199282">
                  <a:moveTo>
                    <a:pt x="120650" y="3371"/>
                  </a:moveTo>
                  <a:lnTo>
                    <a:pt x="120650" y="3371"/>
                  </a:lnTo>
                  <a:lnTo>
                    <a:pt x="110537" y="0"/>
                  </a:lnTo>
                  <a:lnTo>
                    <a:pt x="87393" y="1275"/>
                  </a:lnTo>
                  <a:lnTo>
                    <a:pt x="51451" y="16234"/>
                  </a:lnTo>
                  <a:lnTo>
                    <a:pt x="19634" y="41911"/>
                  </a:lnTo>
                  <a:lnTo>
                    <a:pt x="8726" y="67302"/>
                  </a:lnTo>
                  <a:lnTo>
                    <a:pt x="5290" y="97401"/>
                  </a:lnTo>
                  <a:lnTo>
                    <a:pt x="12700" y="143964"/>
                  </a:lnTo>
                  <a:lnTo>
                    <a:pt x="24929" y="169338"/>
                  </a:lnTo>
                  <a:lnTo>
                    <a:pt x="39772" y="186730"/>
                  </a:lnTo>
                  <a:lnTo>
                    <a:pt x="47683" y="193344"/>
                  </a:lnTo>
                  <a:lnTo>
                    <a:pt x="62112" y="198811"/>
                  </a:lnTo>
                  <a:lnTo>
                    <a:pt x="68924" y="199281"/>
                  </a:lnTo>
                  <a:lnTo>
                    <a:pt x="73466" y="197478"/>
                  </a:lnTo>
                  <a:lnTo>
                    <a:pt x="76494" y="194159"/>
                  </a:lnTo>
                  <a:lnTo>
                    <a:pt x="78512" y="189829"/>
                  </a:lnTo>
                  <a:lnTo>
                    <a:pt x="76992" y="175612"/>
                  </a:lnTo>
                  <a:lnTo>
                    <a:pt x="74611" y="166882"/>
                  </a:lnTo>
                  <a:lnTo>
                    <a:pt x="64440" y="153418"/>
                  </a:lnTo>
                  <a:lnTo>
                    <a:pt x="50512" y="144142"/>
                  </a:lnTo>
                  <a:lnTo>
                    <a:pt x="34915" y="140019"/>
                  </a:lnTo>
                  <a:lnTo>
                    <a:pt x="20457" y="141950"/>
                  </a:lnTo>
                  <a:lnTo>
                    <a:pt x="0" y="14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953">
              <a:extLst>
                <a:ext uri="{FF2B5EF4-FFF2-40B4-BE49-F238E27FC236}">
                  <a16:creationId xmlns:a16="http://schemas.microsoft.com/office/drawing/2014/main" xmlns="" id="{BD680E8D-ED08-48C1-9FE7-D89861983BD4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0486830" y="5185807"/>
              <a:ext cx="498671" cy="645473"/>
            </a:xfrm>
            <a:custGeom>
              <a:avLst/>
              <a:gdLst/>
              <a:ahLst/>
              <a:cxnLst/>
              <a:rect l="0" t="0" r="0" b="0"/>
              <a:pathLst>
                <a:path w="498671" h="645473">
                  <a:moveTo>
                    <a:pt x="3370" y="535543"/>
                  </a:moveTo>
                  <a:lnTo>
                    <a:pt x="3370" y="535543"/>
                  </a:lnTo>
                  <a:lnTo>
                    <a:pt x="0" y="542285"/>
                  </a:lnTo>
                  <a:lnTo>
                    <a:pt x="1274" y="559961"/>
                  </a:lnTo>
                  <a:lnTo>
                    <a:pt x="16909" y="601353"/>
                  </a:lnTo>
                  <a:lnTo>
                    <a:pt x="33170" y="635090"/>
                  </a:lnTo>
                  <a:lnTo>
                    <a:pt x="39662" y="643286"/>
                  </a:lnTo>
                  <a:lnTo>
                    <a:pt x="42382" y="645472"/>
                  </a:lnTo>
                  <a:lnTo>
                    <a:pt x="45606" y="643402"/>
                  </a:lnTo>
                  <a:lnTo>
                    <a:pt x="52951" y="631693"/>
                  </a:lnTo>
                  <a:lnTo>
                    <a:pt x="58278" y="585042"/>
                  </a:lnTo>
                  <a:lnTo>
                    <a:pt x="59023" y="560076"/>
                  </a:lnTo>
                  <a:lnTo>
                    <a:pt x="59522" y="530731"/>
                  </a:lnTo>
                  <a:lnTo>
                    <a:pt x="59854" y="498469"/>
                  </a:lnTo>
                  <a:lnTo>
                    <a:pt x="58666" y="460732"/>
                  </a:lnTo>
                  <a:lnTo>
                    <a:pt x="56461" y="419347"/>
                  </a:lnTo>
                  <a:lnTo>
                    <a:pt x="53581" y="375529"/>
                  </a:lnTo>
                  <a:lnTo>
                    <a:pt x="50955" y="333617"/>
                  </a:lnTo>
                  <a:lnTo>
                    <a:pt x="48499" y="292976"/>
                  </a:lnTo>
                  <a:lnTo>
                    <a:pt x="46156" y="253181"/>
                  </a:lnTo>
                  <a:lnTo>
                    <a:pt x="43183" y="218184"/>
                  </a:lnTo>
                  <a:lnTo>
                    <a:pt x="39789" y="186388"/>
                  </a:lnTo>
                  <a:lnTo>
                    <a:pt x="36116" y="156723"/>
                  </a:lnTo>
                  <a:lnTo>
                    <a:pt x="28272" y="110592"/>
                  </a:lnTo>
                  <a:lnTo>
                    <a:pt x="20788" y="75742"/>
                  </a:lnTo>
                  <a:lnTo>
                    <a:pt x="14724" y="40962"/>
                  </a:lnTo>
                  <a:lnTo>
                    <a:pt x="18058" y="24335"/>
                  </a:lnTo>
                  <a:lnTo>
                    <a:pt x="25864" y="18349"/>
                  </a:lnTo>
                  <a:lnTo>
                    <a:pt x="70005" y="6553"/>
                  </a:lnTo>
                  <a:lnTo>
                    <a:pt x="115067" y="1045"/>
                  </a:lnTo>
                  <a:lnTo>
                    <a:pt x="143451" y="0"/>
                  </a:lnTo>
                  <a:lnTo>
                    <a:pt x="175072" y="9"/>
                  </a:lnTo>
                  <a:lnTo>
                    <a:pt x="208855" y="721"/>
                  </a:lnTo>
                  <a:lnTo>
                    <a:pt x="243371" y="1900"/>
                  </a:lnTo>
                  <a:lnTo>
                    <a:pt x="278376" y="3393"/>
                  </a:lnTo>
                  <a:lnTo>
                    <a:pt x="313707" y="5092"/>
                  </a:lnTo>
                  <a:lnTo>
                    <a:pt x="345727" y="6932"/>
                  </a:lnTo>
                  <a:lnTo>
                    <a:pt x="375542" y="8863"/>
                  </a:lnTo>
                  <a:lnTo>
                    <a:pt x="403884" y="10856"/>
                  </a:lnTo>
                  <a:lnTo>
                    <a:pt x="446665" y="11190"/>
                  </a:lnTo>
                  <a:lnTo>
                    <a:pt x="498670" y="8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954">
              <a:extLst>
                <a:ext uri="{FF2B5EF4-FFF2-40B4-BE49-F238E27FC236}">
                  <a16:creationId xmlns:a16="http://schemas.microsoft.com/office/drawing/2014/main" xmlns="" id="{4C436A4C-1C2A-4D32-A425-22F1B2F042F6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0198100" y="5575378"/>
              <a:ext cx="133351" cy="178708"/>
            </a:xfrm>
            <a:custGeom>
              <a:avLst/>
              <a:gdLst/>
              <a:ahLst/>
              <a:cxnLst/>
              <a:rect l="0" t="0" r="0" b="0"/>
              <a:pathLst>
                <a:path w="133351" h="178708">
                  <a:moveTo>
                    <a:pt x="133350" y="6272"/>
                  </a:moveTo>
                  <a:lnTo>
                    <a:pt x="133350" y="6272"/>
                  </a:lnTo>
                  <a:lnTo>
                    <a:pt x="123212" y="5566"/>
                  </a:lnTo>
                  <a:lnTo>
                    <a:pt x="105739" y="1246"/>
                  </a:lnTo>
                  <a:lnTo>
                    <a:pt x="66741" y="0"/>
                  </a:lnTo>
                  <a:lnTo>
                    <a:pt x="59529" y="1837"/>
                  </a:lnTo>
                  <a:lnTo>
                    <a:pt x="56621" y="3316"/>
                  </a:lnTo>
                  <a:lnTo>
                    <a:pt x="54680" y="5007"/>
                  </a:lnTo>
                  <a:lnTo>
                    <a:pt x="46071" y="22705"/>
                  </a:lnTo>
                  <a:lnTo>
                    <a:pt x="39884" y="45109"/>
                  </a:lnTo>
                  <a:lnTo>
                    <a:pt x="38131" y="80749"/>
                  </a:lnTo>
                  <a:lnTo>
                    <a:pt x="38826" y="81324"/>
                  </a:lnTo>
                  <a:lnTo>
                    <a:pt x="41480" y="81962"/>
                  </a:lnTo>
                  <a:lnTo>
                    <a:pt x="77598" y="85830"/>
                  </a:lnTo>
                  <a:lnTo>
                    <a:pt x="95663" y="94677"/>
                  </a:lnTo>
                  <a:lnTo>
                    <a:pt x="111052" y="109607"/>
                  </a:lnTo>
                  <a:lnTo>
                    <a:pt x="116382" y="121343"/>
                  </a:lnTo>
                  <a:lnTo>
                    <a:pt x="117806" y="127436"/>
                  </a:lnTo>
                  <a:lnTo>
                    <a:pt x="115932" y="133615"/>
                  </a:lnTo>
                  <a:lnTo>
                    <a:pt x="106323" y="146124"/>
                  </a:lnTo>
                  <a:lnTo>
                    <a:pt x="81676" y="165067"/>
                  </a:lnTo>
                  <a:lnTo>
                    <a:pt x="52030" y="177343"/>
                  </a:lnTo>
                  <a:lnTo>
                    <a:pt x="24274" y="178707"/>
                  </a:lnTo>
                  <a:lnTo>
                    <a:pt x="10553" y="174397"/>
                  </a:lnTo>
                  <a:lnTo>
                    <a:pt x="4920" y="171272"/>
                  </a:lnTo>
                  <a:lnTo>
                    <a:pt x="1869" y="168483"/>
                  </a:lnTo>
                  <a:lnTo>
                    <a:pt x="540" y="165918"/>
                  </a:lnTo>
                  <a:lnTo>
                    <a:pt x="0" y="158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955">
              <a:extLst>
                <a:ext uri="{FF2B5EF4-FFF2-40B4-BE49-F238E27FC236}">
                  <a16:creationId xmlns:a16="http://schemas.microsoft.com/office/drawing/2014/main" xmlns="" id="{F8E78ED5-0D28-4002-AF75-5AAC3D27B2CC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0153650" y="5467350"/>
              <a:ext cx="215901" cy="19051"/>
            </a:xfrm>
            <a:custGeom>
              <a:avLst/>
              <a:gdLst/>
              <a:ahLst/>
              <a:cxnLst/>
              <a:rect l="0" t="0" r="0" b="0"/>
              <a:pathLst>
                <a:path w="215901" h="19051">
                  <a:moveTo>
                    <a:pt x="0" y="19050"/>
                  </a:moveTo>
                  <a:lnTo>
                    <a:pt x="0" y="19050"/>
                  </a:lnTo>
                  <a:lnTo>
                    <a:pt x="43369" y="12308"/>
                  </a:lnTo>
                  <a:lnTo>
                    <a:pt x="80659" y="7117"/>
                  </a:lnTo>
                  <a:lnTo>
                    <a:pt x="124748" y="3163"/>
                  </a:lnTo>
                  <a:lnTo>
                    <a:pt x="170214" y="1406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956">
              <a:extLst>
                <a:ext uri="{FF2B5EF4-FFF2-40B4-BE49-F238E27FC236}">
                  <a16:creationId xmlns:a16="http://schemas.microsoft.com/office/drawing/2014/main" xmlns="" id="{4F6F45B8-F97F-4FE1-B2D9-57F93B8E274C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0236200" y="5190929"/>
              <a:ext cx="38101" cy="206572"/>
            </a:xfrm>
            <a:custGeom>
              <a:avLst/>
              <a:gdLst/>
              <a:ahLst/>
              <a:cxnLst/>
              <a:rect l="0" t="0" r="0" b="0"/>
              <a:pathLst>
                <a:path w="38101" h="20657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5069" y="418"/>
                  </a:lnTo>
                  <a:lnTo>
                    <a:pt x="8839" y="4647"/>
                  </a:lnTo>
                  <a:lnTo>
                    <a:pt x="19097" y="45472"/>
                  </a:lnTo>
                  <a:lnTo>
                    <a:pt x="23533" y="82638"/>
                  </a:lnTo>
                  <a:lnTo>
                    <a:pt x="26729" y="126812"/>
                  </a:lnTo>
                  <a:lnTo>
                    <a:pt x="32143" y="170003"/>
                  </a:lnTo>
                  <a:lnTo>
                    <a:pt x="38100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605">
            <a:extLst>
              <a:ext uri="{FF2B5EF4-FFF2-40B4-BE49-F238E27FC236}">
                <a16:creationId xmlns:a16="http://schemas.microsoft.com/office/drawing/2014/main" xmlns="" id="{4D6DBA3B-6456-40E5-AD7B-1F95DAFBDA19}"/>
              </a:ext>
            </a:extLst>
          </p:cNvPr>
          <p:cNvGrpSpPr/>
          <p:nvPr/>
        </p:nvGrpSpPr>
        <p:grpSpPr>
          <a:xfrm>
            <a:off x="9556750" y="5626100"/>
            <a:ext cx="133351" cy="69851"/>
            <a:chOff x="9556750" y="5626100"/>
            <a:chExt cx="133351" cy="69851"/>
          </a:xfrm>
        </p:grpSpPr>
        <p:sp>
          <p:nvSpPr>
            <p:cNvPr id="163" name="SMARTInkShape-2957">
              <a:extLst>
                <a:ext uri="{FF2B5EF4-FFF2-40B4-BE49-F238E27FC236}">
                  <a16:creationId xmlns:a16="http://schemas.microsoft.com/office/drawing/2014/main" xmlns="" id="{444B761B-7DDD-482E-AD42-11E40BE6FB3F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9588500" y="567690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41954" y="961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958">
              <a:extLst>
                <a:ext uri="{FF2B5EF4-FFF2-40B4-BE49-F238E27FC236}">
                  <a16:creationId xmlns:a16="http://schemas.microsoft.com/office/drawing/2014/main" xmlns="" id="{21109D08-E40E-4379-A7DE-0A600951F873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9556750" y="56261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42096" y="883"/>
                  </a:lnTo>
                  <a:lnTo>
                    <a:pt x="84127" y="26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606">
            <a:extLst>
              <a:ext uri="{FF2B5EF4-FFF2-40B4-BE49-F238E27FC236}">
                <a16:creationId xmlns:a16="http://schemas.microsoft.com/office/drawing/2014/main" xmlns="" id="{C4143631-197C-4A7E-A9CF-7522E8601352}"/>
              </a:ext>
            </a:extLst>
          </p:cNvPr>
          <p:cNvGrpSpPr/>
          <p:nvPr/>
        </p:nvGrpSpPr>
        <p:grpSpPr>
          <a:xfrm>
            <a:off x="7759700" y="5059224"/>
            <a:ext cx="1162051" cy="926838"/>
            <a:chOff x="7759700" y="5059224"/>
            <a:chExt cx="1162051" cy="926838"/>
          </a:xfrm>
        </p:grpSpPr>
        <p:sp>
          <p:nvSpPr>
            <p:cNvPr id="166" name="SMARTInkShape-2959">
              <a:extLst>
                <a:ext uri="{FF2B5EF4-FFF2-40B4-BE49-F238E27FC236}">
                  <a16:creationId xmlns:a16="http://schemas.microsoft.com/office/drawing/2014/main" xmlns="" id="{8F09A7E1-5501-45EE-B00E-676054ECB6EF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759700" y="5059224"/>
              <a:ext cx="1162051" cy="837407"/>
            </a:xfrm>
            <a:custGeom>
              <a:avLst/>
              <a:gdLst/>
              <a:ahLst/>
              <a:cxnLst/>
              <a:rect l="0" t="0" r="0" b="0"/>
              <a:pathLst>
                <a:path w="1162051" h="837407">
                  <a:moveTo>
                    <a:pt x="0" y="725626"/>
                  </a:moveTo>
                  <a:lnTo>
                    <a:pt x="0" y="725626"/>
                  </a:lnTo>
                  <a:lnTo>
                    <a:pt x="3370" y="725624"/>
                  </a:lnTo>
                  <a:lnTo>
                    <a:pt x="6907" y="729389"/>
                  </a:lnTo>
                  <a:lnTo>
                    <a:pt x="8838" y="732367"/>
                  </a:lnTo>
                  <a:lnTo>
                    <a:pt x="19098" y="773960"/>
                  </a:lnTo>
                  <a:lnTo>
                    <a:pt x="27526" y="814900"/>
                  </a:lnTo>
                  <a:lnTo>
                    <a:pt x="33869" y="834784"/>
                  </a:lnTo>
                  <a:lnTo>
                    <a:pt x="35985" y="837204"/>
                  </a:lnTo>
                  <a:lnTo>
                    <a:pt x="38102" y="837406"/>
                  </a:lnTo>
                  <a:lnTo>
                    <a:pt x="40217" y="836129"/>
                  </a:lnTo>
                  <a:lnTo>
                    <a:pt x="46566" y="803994"/>
                  </a:lnTo>
                  <a:lnTo>
                    <a:pt x="48919" y="756692"/>
                  </a:lnTo>
                  <a:lnTo>
                    <a:pt x="49546" y="727288"/>
                  </a:lnTo>
                  <a:lnTo>
                    <a:pt x="49964" y="692161"/>
                  </a:lnTo>
                  <a:lnTo>
                    <a:pt x="50242" y="653222"/>
                  </a:lnTo>
                  <a:lnTo>
                    <a:pt x="50428" y="611740"/>
                  </a:lnTo>
                  <a:lnTo>
                    <a:pt x="50550" y="566447"/>
                  </a:lnTo>
                  <a:lnTo>
                    <a:pt x="50635" y="518612"/>
                  </a:lnTo>
                  <a:lnTo>
                    <a:pt x="50690" y="469083"/>
                  </a:lnTo>
                  <a:lnTo>
                    <a:pt x="50727" y="422659"/>
                  </a:lnTo>
                  <a:lnTo>
                    <a:pt x="50752" y="378303"/>
                  </a:lnTo>
                  <a:lnTo>
                    <a:pt x="50767" y="335327"/>
                  </a:lnTo>
                  <a:lnTo>
                    <a:pt x="50778" y="298211"/>
                  </a:lnTo>
                  <a:lnTo>
                    <a:pt x="50785" y="264999"/>
                  </a:lnTo>
                  <a:lnTo>
                    <a:pt x="50790" y="234391"/>
                  </a:lnTo>
                  <a:lnTo>
                    <a:pt x="50793" y="208342"/>
                  </a:lnTo>
                  <a:lnTo>
                    <a:pt x="50797" y="164346"/>
                  </a:lnTo>
                  <a:lnTo>
                    <a:pt x="47428" y="117957"/>
                  </a:lnTo>
                  <a:lnTo>
                    <a:pt x="38862" y="82806"/>
                  </a:lnTo>
                  <a:lnTo>
                    <a:pt x="38607" y="82590"/>
                  </a:lnTo>
                  <a:lnTo>
                    <a:pt x="38439" y="83152"/>
                  </a:lnTo>
                  <a:lnTo>
                    <a:pt x="44942" y="83943"/>
                  </a:lnTo>
                  <a:lnTo>
                    <a:pt x="80635" y="82093"/>
                  </a:lnTo>
                  <a:lnTo>
                    <a:pt x="121445" y="74134"/>
                  </a:lnTo>
                  <a:lnTo>
                    <a:pt x="150814" y="68342"/>
                  </a:lnTo>
                  <a:lnTo>
                    <a:pt x="185208" y="61659"/>
                  </a:lnTo>
                  <a:lnTo>
                    <a:pt x="222955" y="54381"/>
                  </a:lnTo>
                  <a:lnTo>
                    <a:pt x="270698" y="46707"/>
                  </a:lnTo>
                  <a:lnTo>
                    <a:pt x="325104" y="38769"/>
                  </a:lnTo>
                  <a:lnTo>
                    <a:pt x="383953" y="30654"/>
                  </a:lnTo>
                  <a:lnTo>
                    <a:pt x="446469" y="23834"/>
                  </a:lnTo>
                  <a:lnTo>
                    <a:pt x="511429" y="17876"/>
                  </a:lnTo>
                  <a:lnTo>
                    <a:pt x="578019" y="12492"/>
                  </a:lnTo>
                  <a:lnTo>
                    <a:pt x="640757" y="8198"/>
                  </a:lnTo>
                  <a:lnTo>
                    <a:pt x="700927" y="4630"/>
                  </a:lnTo>
                  <a:lnTo>
                    <a:pt x="759385" y="1545"/>
                  </a:lnTo>
                  <a:lnTo>
                    <a:pt x="812467" y="194"/>
                  </a:lnTo>
                  <a:lnTo>
                    <a:pt x="861967" y="0"/>
                  </a:lnTo>
                  <a:lnTo>
                    <a:pt x="909078" y="575"/>
                  </a:lnTo>
                  <a:lnTo>
                    <a:pt x="951068" y="1664"/>
                  </a:lnTo>
                  <a:lnTo>
                    <a:pt x="989647" y="3096"/>
                  </a:lnTo>
                  <a:lnTo>
                    <a:pt x="1025947" y="4756"/>
                  </a:lnTo>
                  <a:lnTo>
                    <a:pt x="1057203" y="6568"/>
                  </a:lnTo>
                  <a:lnTo>
                    <a:pt x="1085097" y="8482"/>
                  </a:lnTo>
                  <a:lnTo>
                    <a:pt x="1127848" y="11784"/>
                  </a:lnTo>
                  <a:lnTo>
                    <a:pt x="1162050" y="1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960">
              <a:extLst>
                <a:ext uri="{FF2B5EF4-FFF2-40B4-BE49-F238E27FC236}">
                  <a16:creationId xmlns:a16="http://schemas.microsoft.com/office/drawing/2014/main" xmlns="" id="{42BC7043-16F5-4D99-BDB5-2623709D63D7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026400" y="5227533"/>
              <a:ext cx="97069" cy="136191"/>
            </a:xfrm>
            <a:custGeom>
              <a:avLst/>
              <a:gdLst/>
              <a:ahLst/>
              <a:cxnLst/>
              <a:rect l="0" t="0" r="0" b="0"/>
              <a:pathLst>
                <a:path w="97069" h="136191">
                  <a:moveTo>
                    <a:pt x="0" y="23917"/>
                  </a:moveTo>
                  <a:lnTo>
                    <a:pt x="0" y="23917"/>
                  </a:lnTo>
                  <a:lnTo>
                    <a:pt x="12209" y="11708"/>
                  </a:lnTo>
                  <a:lnTo>
                    <a:pt x="30507" y="3523"/>
                  </a:lnTo>
                  <a:lnTo>
                    <a:pt x="53803" y="0"/>
                  </a:lnTo>
                  <a:lnTo>
                    <a:pt x="68362" y="2939"/>
                  </a:lnTo>
                  <a:lnTo>
                    <a:pt x="75208" y="5698"/>
                  </a:lnTo>
                  <a:lnTo>
                    <a:pt x="79772" y="9654"/>
                  </a:lnTo>
                  <a:lnTo>
                    <a:pt x="84843" y="19695"/>
                  </a:lnTo>
                  <a:lnTo>
                    <a:pt x="85215" y="31213"/>
                  </a:lnTo>
                  <a:lnTo>
                    <a:pt x="82324" y="42683"/>
                  </a:lnTo>
                  <a:lnTo>
                    <a:pt x="63929" y="67858"/>
                  </a:lnTo>
                  <a:lnTo>
                    <a:pt x="66999" y="64846"/>
                  </a:lnTo>
                  <a:lnTo>
                    <a:pt x="70464" y="63274"/>
                  </a:lnTo>
                  <a:lnTo>
                    <a:pt x="72375" y="62855"/>
                  </a:lnTo>
                  <a:lnTo>
                    <a:pt x="85179" y="69007"/>
                  </a:lnTo>
                  <a:lnTo>
                    <a:pt x="92656" y="77823"/>
                  </a:lnTo>
                  <a:lnTo>
                    <a:pt x="95637" y="83137"/>
                  </a:lnTo>
                  <a:lnTo>
                    <a:pt x="97068" y="94687"/>
                  </a:lnTo>
                  <a:lnTo>
                    <a:pt x="94647" y="106876"/>
                  </a:lnTo>
                  <a:lnTo>
                    <a:pt x="88867" y="119349"/>
                  </a:lnTo>
                  <a:lnTo>
                    <a:pt x="75950" y="128185"/>
                  </a:lnTo>
                  <a:lnTo>
                    <a:pt x="58450" y="133758"/>
                  </a:lnTo>
                  <a:lnTo>
                    <a:pt x="30880" y="136190"/>
                  </a:lnTo>
                  <a:lnTo>
                    <a:pt x="18193" y="134259"/>
                  </a:lnTo>
                  <a:lnTo>
                    <a:pt x="15656" y="132051"/>
                  </a:lnTo>
                  <a:lnTo>
                    <a:pt x="15377" y="129168"/>
                  </a:lnTo>
                  <a:lnTo>
                    <a:pt x="19050" y="119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961">
              <a:extLst>
                <a:ext uri="{FF2B5EF4-FFF2-40B4-BE49-F238E27FC236}">
                  <a16:creationId xmlns:a16="http://schemas.microsoft.com/office/drawing/2014/main" xmlns="" id="{2606ABAB-4CAA-4FC1-911E-2B564E5C71BA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988300" y="5422900"/>
              <a:ext cx="196851" cy="19051"/>
            </a:xfrm>
            <a:custGeom>
              <a:avLst/>
              <a:gdLst/>
              <a:ahLst/>
              <a:cxnLst/>
              <a:rect l="0" t="0" r="0" b="0"/>
              <a:pathLst>
                <a:path w="196851" h="19051">
                  <a:moveTo>
                    <a:pt x="0" y="19050"/>
                  </a:moveTo>
                  <a:lnTo>
                    <a:pt x="0" y="19050"/>
                  </a:lnTo>
                  <a:lnTo>
                    <a:pt x="42645" y="18345"/>
                  </a:lnTo>
                  <a:lnTo>
                    <a:pt x="83819" y="13981"/>
                  </a:lnTo>
                  <a:lnTo>
                    <a:pt x="117686" y="10211"/>
                  </a:lnTo>
                  <a:lnTo>
                    <a:pt x="150141" y="6185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962">
              <a:extLst>
                <a:ext uri="{FF2B5EF4-FFF2-40B4-BE49-F238E27FC236}">
                  <a16:creationId xmlns:a16="http://schemas.microsoft.com/office/drawing/2014/main" xmlns="" id="{D988E358-542C-4409-8785-2124B2634600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8064500" y="5473707"/>
              <a:ext cx="74860" cy="112848"/>
            </a:xfrm>
            <a:custGeom>
              <a:avLst/>
              <a:gdLst/>
              <a:ahLst/>
              <a:cxnLst/>
              <a:rect l="0" t="0" r="0" b="0"/>
              <a:pathLst>
                <a:path w="74860" h="112848">
                  <a:moveTo>
                    <a:pt x="69850" y="6343"/>
                  </a:moveTo>
                  <a:lnTo>
                    <a:pt x="69850" y="6343"/>
                  </a:lnTo>
                  <a:lnTo>
                    <a:pt x="69850" y="254"/>
                  </a:lnTo>
                  <a:lnTo>
                    <a:pt x="39996" y="0"/>
                  </a:lnTo>
                  <a:lnTo>
                    <a:pt x="27451" y="3366"/>
                  </a:lnTo>
                  <a:lnTo>
                    <a:pt x="18168" y="8832"/>
                  </a:lnTo>
                  <a:lnTo>
                    <a:pt x="15129" y="12858"/>
                  </a:lnTo>
                  <a:lnTo>
                    <a:pt x="13781" y="18410"/>
                  </a:lnTo>
                  <a:lnTo>
                    <a:pt x="12711" y="49384"/>
                  </a:lnTo>
                  <a:lnTo>
                    <a:pt x="13414" y="49148"/>
                  </a:lnTo>
                  <a:lnTo>
                    <a:pt x="24911" y="41831"/>
                  </a:lnTo>
                  <a:lnTo>
                    <a:pt x="39832" y="38831"/>
                  </a:lnTo>
                  <a:lnTo>
                    <a:pt x="45456" y="38420"/>
                  </a:lnTo>
                  <a:lnTo>
                    <a:pt x="55958" y="41561"/>
                  </a:lnTo>
                  <a:lnTo>
                    <a:pt x="64636" y="46960"/>
                  </a:lnTo>
                  <a:lnTo>
                    <a:pt x="71675" y="59770"/>
                  </a:lnTo>
                  <a:lnTo>
                    <a:pt x="74859" y="73600"/>
                  </a:lnTo>
                  <a:lnTo>
                    <a:pt x="72431" y="90006"/>
                  </a:lnTo>
                  <a:lnTo>
                    <a:pt x="69455" y="94574"/>
                  </a:lnTo>
                  <a:lnTo>
                    <a:pt x="60502" y="101531"/>
                  </a:lnTo>
                  <a:lnTo>
                    <a:pt x="43561" y="109414"/>
                  </a:lnTo>
                  <a:lnTo>
                    <a:pt x="21766" y="112847"/>
                  </a:lnTo>
                  <a:lnTo>
                    <a:pt x="9438" y="109887"/>
                  </a:lnTo>
                  <a:lnTo>
                    <a:pt x="4175" y="107123"/>
                  </a:lnTo>
                  <a:lnTo>
                    <a:pt x="1373" y="103163"/>
                  </a:lnTo>
                  <a:lnTo>
                    <a:pt x="209" y="98406"/>
                  </a:lnTo>
                  <a:lnTo>
                    <a:pt x="0" y="82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963">
              <a:extLst>
                <a:ext uri="{FF2B5EF4-FFF2-40B4-BE49-F238E27FC236}">
                  <a16:creationId xmlns:a16="http://schemas.microsoft.com/office/drawing/2014/main" xmlns="" id="{96F788BA-6501-4128-9CBC-1BE5AABA0146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274050" y="5366633"/>
              <a:ext cx="114301" cy="88018"/>
            </a:xfrm>
            <a:custGeom>
              <a:avLst/>
              <a:gdLst/>
              <a:ahLst/>
              <a:cxnLst/>
              <a:rect l="0" t="0" r="0" b="0"/>
              <a:pathLst>
                <a:path w="114301" h="880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12830" y="2749"/>
                  </a:lnTo>
                  <a:lnTo>
                    <a:pt x="53858" y="35114"/>
                  </a:lnTo>
                  <a:lnTo>
                    <a:pt x="99995" y="79427"/>
                  </a:lnTo>
                  <a:lnTo>
                    <a:pt x="114300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964">
              <a:extLst>
                <a:ext uri="{FF2B5EF4-FFF2-40B4-BE49-F238E27FC236}">
                  <a16:creationId xmlns:a16="http://schemas.microsoft.com/office/drawing/2014/main" xmlns="" id="{8EAD7B56-A562-498F-B494-02347A86660A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305800" y="5359400"/>
              <a:ext cx="101601" cy="139701"/>
            </a:xfrm>
            <a:custGeom>
              <a:avLst/>
              <a:gdLst/>
              <a:ahLst/>
              <a:cxnLst/>
              <a:rect l="0" t="0" r="0" b="0"/>
              <a:pathLst>
                <a:path w="101601" h="139701">
                  <a:moveTo>
                    <a:pt x="101600" y="0"/>
                  </a:moveTo>
                  <a:lnTo>
                    <a:pt x="101600" y="0"/>
                  </a:lnTo>
                  <a:lnTo>
                    <a:pt x="91487" y="0"/>
                  </a:lnTo>
                  <a:lnTo>
                    <a:pt x="87096" y="2117"/>
                  </a:lnTo>
                  <a:lnTo>
                    <a:pt x="58916" y="33257"/>
                  </a:lnTo>
                  <a:lnTo>
                    <a:pt x="27736" y="77046"/>
                  </a:lnTo>
                  <a:lnTo>
                    <a:pt x="9158" y="108279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965">
              <a:extLst>
                <a:ext uri="{FF2B5EF4-FFF2-40B4-BE49-F238E27FC236}">
                  <a16:creationId xmlns:a16="http://schemas.microsoft.com/office/drawing/2014/main" xmlns="" id="{0CBD6530-C57B-4AB3-95A4-426B433605A0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553450" y="5228384"/>
              <a:ext cx="120651" cy="121332"/>
            </a:xfrm>
            <a:custGeom>
              <a:avLst/>
              <a:gdLst/>
              <a:ahLst/>
              <a:cxnLst/>
              <a:rect l="0" t="0" r="0" b="0"/>
              <a:pathLst>
                <a:path w="120651" h="121332">
                  <a:moveTo>
                    <a:pt x="0" y="35766"/>
                  </a:moveTo>
                  <a:lnTo>
                    <a:pt x="0" y="35766"/>
                  </a:lnTo>
                  <a:lnTo>
                    <a:pt x="705" y="25627"/>
                  </a:lnTo>
                  <a:lnTo>
                    <a:pt x="3370" y="18089"/>
                  </a:lnTo>
                  <a:lnTo>
                    <a:pt x="12209" y="5913"/>
                  </a:lnTo>
                  <a:lnTo>
                    <a:pt x="23536" y="1331"/>
                  </a:lnTo>
                  <a:lnTo>
                    <a:pt x="37978" y="0"/>
                  </a:lnTo>
                  <a:lnTo>
                    <a:pt x="53803" y="1761"/>
                  </a:lnTo>
                  <a:lnTo>
                    <a:pt x="68362" y="8658"/>
                  </a:lnTo>
                  <a:lnTo>
                    <a:pt x="75206" y="13462"/>
                  </a:lnTo>
                  <a:lnTo>
                    <a:pt x="79066" y="20190"/>
                  </a:lnTo>
                  <a:lnTo>
                    <a:pt x="81473" y="37075"/>
                  </a:lnTo>
                  <a:lnTo>
                    <a:pt x="74545" y="54457"/>
                  </a:lnTo>
                  <a:lnTo>
                    <a:pt x="39868" y="95691"/>
                  </a:lnTo>
                  <a:lnTo>
                    <a:pt x="16811" y="113428"/>
                  </a:lnTo>
                  <a:lnTo>
                    <a:pt x="10999" y="116849"/>
                  </a:lnTo>
                  <a:lnTo>
                    <a:pt x="8416" y="120721"/>
                  </a:lnTo>
                  <a:lnTo>
                    <a:pt x="9844" y="121331"/>
                  </a:lnTo>
                  <a:lnTo>
                    <a:pt x="46530" y="118852"/>
                  </a:lnTo>
                  <a:lnTo>
                    <a:pt x="89908" y="115105"/>
                  </a:lnTo>
                  <a:lnTo>
                    <a:pt x="120650" y="111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966">
              <a:extLst>
                <a:ext uri="{FF2B5EF4-FFF2-40B4-BE49-F238E27FC236}">
                  <a16:creationId xmlns:a16="http://schemas.microsoft.com/office/drawing/2014/main" xmlns="" id="{8B96CC38-1AAE-424A-8558-8804BC8BE184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515350" y="5435600"/>
              <a:ext cx="203201" cy="19051"/>
            </a:xfrm>
            <a:custGeom>
              <a:avLst/>
              <a:gdLst/>
              <a:ahLst/>
              <a:cxnLst/>
              <a:rect l="0" t="0" r="0" b="0"/>
              <a:pathLst>
                <a:path w="203201" h="19051">
                  <a:moveTo>
                    <a:pt x="0" y="19050"/>
                  </a:moveTo>
                  <a:lnTo>
                    <a:pt x="0" y="19050"/>
                  </a:lnTo>
                  <a:lnTo>
                    <a:pt x="42063" y="7117"/>
                  </a:lnTo>
                  <a:lnTo>
                    <a:pt x="75844" y="3163"/>
                  </a:lnTo>
                  <a:lnTo>
                    <a:pt x="116729" y="1406"/>
                  </a:lnTo>
                  <a:lnTo>
                    <a:pt x="153245" y="624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967">
              <a:extLst>
                <a:ext uri="{FF2B5EF4-FFF2-40B4-BE49-F238E27FC236}">
                  <a16:creationId xmlns:a16="http://schemas.microsoft.com/office/drawing/2014/main" xmlns="" id="{DE8DEA69-6490-4BF2-8202-719B80900062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566150" y="5470268"/>
              <a:ext cx="127001" cy="143133"/>
            </a:xfrm>
            <a:custGeom>
              <a:avLst/>
              <a:gdLst/>
              <a:ahLst/>
              <a:cxnLst/>
              <a:rect l="0" t="0" r="0" b="0"/>
              <a:pathLst>
                <a:path w="127001" h="143133">
                  <a:moveTo>
                    <a:pt x="127000" y="16132"/>
                  </a:moveTo>
                  <a:lnTo>
                    <a:pt x="127000" y="16132"/>
                  </a:lnTo>
                  <a:lnTo>
                    <a:pt x="113203" y="15426"/>
                  </a:lnTo>
                  <a:lnTo>
                    <a:pt x="71893" y="400"/>
                  </a:lnTo>
                  <a:lnTo>
                    <a:pt x="68389" y="0"/>
                  </a:lnTo>
                  <a:lnTo>
                    <a:pt x="62615" y="1436"/>
                  </a:lnTo>
                  <a:lnTo>
                    <a:pt x="55398" y="6212"/>
                  </a:lnTo>
                  <a:lnTo>
                    <a:pt x="52843" y="10077"/>
                  </a:lnTo>
                  <a:lnTo>
                    <a:pt x="51708" y="15558"/>
                  </a:lnTo>
                  <a:lnTo>
                    <a:pt x="49098" y="34441"/>
                  </a:lnTo>
                  <a:lnTo>
                    <a:pt x="45062" y="51182"/>
                  </a:lnTo>
                  <a:lnTo>
                    <a:pt x="44721" y="55933"/>
                  </a:lnTo>
                  <a:lnTo>
                    <a:pt x="45336" y="56778"/>
                  </a:lnTo>
                  <a:lnTo>
                    <a:pt x="46452" y="56634"/>
                  </a:lnTo>
                  <a:lnTo>
                    <a:pt x="51392" y="53062"/>
                  </a:lnTo>
                  <a:lnTo>
                    <a:pt x="53312" y="51335"/>
                  </a:lnTo>
                  <a:lnTo>
                    <a:pt x="61089" y="49416"/>
                  </a:lnTo>
                  <a:lnTo>
                    <a:pt x="83328" y="48185"/>
                  </a:lnTo>
                  <a:lnTo>
                    <a:pt x="88009" y="49495"/>
                  </a:lnTo>
                  <a:lnTo>
                    <a:pt x="109783" y="65585"/>
                  </a:lnTo>
                  <a:lnTo>
                    <a:pt x="113405" y="70267"/>
                  </a:lnTo>
                  <a:lnTo>
                    <a:pt x="117429" y="81114"/>
                  </a:lnTo>
                  <a:lnTo>
                    <a:pt x="117336" y="92990"/>
                  </a:lnTo>
                  <a:lnTo>
                    <a:pt x="116325" y="99121"/>
                  </a:lnTo>
                  <a:lnTo>
                    <a:pt x="109555" y="111577"/>
                  </a:lnTo>
                  <a:lnTo>
                    <a:pt x="104786" y="117861"/>
                  </a:lnTo>
                  <a:lnTo>
                    <a:pt x="81221" y="133450"/>
                  </a:lnTo>
                  <a:lnTo>
                    <a:pt x="55266" y="140263"/>
                  </a:lnTo>
                  <a:lnTo>
                    <a:pt x="10995" y="140784"/>
                  </a:lnTo>
                  <a:lnTo>
                    <a:pt x="0" y="143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968">
              <a:extLst>
                <a:ext uri="{FF2B5EF4-FFF2-40B4-BE49-F238E27FC236}">
                  <a16:creationId xmlns:a16="http://schemas.microsoft.com/office/drawing/2014/main" xmlns="" id="{74A565D8-E92B-481C-A3B6-46491101E596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962900" y="5740400"/>
              <a:ext cx="762001" cy="19051"/>
            </a:xfrm>
            <a:custGeom>
              <a:avLst/>
              <a:gdLst/>
              <a:ahLst/>
              <a:cxnLst/>
              <a:rect l="0" t="0" r="0" b="0"/>
              <a:pathLst>
                <a:path w="762001" h="19051">
                  <a:moveTo>
                    <a:pt x="0" y="19050"/>
                  </a:moveTo>
                  <a:lnTo>
                    <a:pt x="0" y="19050"/>
                  </a:lnTo>
                  <a:lnTo>
                    <a:pt x="43369" y="19050"/>
                  </a:lnTo>
                  <a:lnTo>
                    <a:pt x="90067" y="19050"/>
                  </a:lnTo>
                  <a:lnTo>
                    <a:pt x="119312" y="19050"/>
                  </a:lnTo>
                  <a:lnTo>
                    <a:pt x="154329" y="18344"/>
                  </a:lnTo>
                  <a:lnTo>
                    <a:pt x="193198" y="17168"/>
                  </a:lnTo>
                  <a:lnTo>
                    <a:pt x="234631" y="15679"/>
                  </a:lnTo>
                  <a:lnTo>
                    <a:pt x="281304" y="14686"/>
                  </a:lnTo>
                  <a:lnTo>
                    <a:pt x="331470" y="14024"/>
                  </a:lnTo>
                  <a:lnTo>
                    <a:pt x="383963" y="13583"/>
                  </a:lnTo>
                  <a:lnTo>
                    <a:pt x="433775" y="12583"/>
                  </a:lnTo>
                  <a:lnTo>
                    <a:pt x="481800" y="11211"/>
                  </a:lnTo>
                  <a:lnTo>
                    <a:pt x="528633" y="9590"/>
                  </a:lnTo>
                  <a:lnTo>
                    <a:pt x="569028" y="8510"/>
                  </a:lnTo>
                  <a:lnTo>
                    <a:pt x="605129" y="7791"/>
                  </a:lnTo>
                  <a:lnTo>
                    <a:pt x="638369" y="7310"/>
                  </a:lnTo>
                  <a:lnTo>
                    <a:pt x="665469" y="6285"/>
                  </a:lnTo>
                  <a:lnTo>
                    <a:pt x="708748" y="3263"/>
                  </a:lnTo>
                  <a:lnTo>
                    <a:pt x="762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969">
              <a:extLst>
                <a:ext uri="{FF2B5EF4-FFF2-40B4-BE49-F238E27FC236}">
                  <a16:creationId xmlns:a16="http://schemas.microsoft.com/office/drawing/2014/main" xmlns="" id="{0CBA6F44-866A-4590-BD98-7E6753B70A3E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8281336" y="5835751"/>
              <a:ext cx="106132" cy="150311"/>
            </a:xfrm>
            <a:custGeom>
              <a:avLst/>
              <a:gdLst/>
              <a:ahLst/>
              <a:cxnLst/>
              <a:rect l="0" t="0" r="0" b="0"/>
              <a:pathLst>
                <a:path w="106132" h="150311">
                  <a:moveTo>
                    <a:pt x="100664" y="12599"/>
                  </a:moveTo>
                  <a:lnTo>
                    <a:pt x="100664" y="12599"/>
                  </a:lnTo>
                  <a:lnTo>
                    <a:pt x="104034" y="9228"/>
                  </a:lnTo>
                  <a:lnTo>
                    <a:pt x="105689" y="5692"/>
                  </a:lnTo>
                  <a:lnTo>
                    <a:pt x="106131" y="3760"/>
                  </a:lnTo>
                  <a:lnTo>
                    <a:pt x="105720" y="2473"/>
                  </a:lnTo>
                  <a:lnTo>
                    <a:pt x="104740" y="1615"/>
                  </a:lnTo>
                  <a:lnTo>
                    <a:pt x="101770" y="661"/>
                  </a:lnTo>
                  <a:lnTo>
                    <a:pt x="88693" y="0"/>
                  </a:lnTo>
                  <a:lnTo>
                    <a:pt x="41415" y="5375"/>
                  </a:lnTo>
                  <a:lnTo>
                    <a:pt x="14014" y="6782"/>
                  </a:lnTo>
                  <a:lnTo>
                    <a:pt x="1171" y="11694"/>
                  </a:lnTo>
                  <a:lnTo>
                    <a:pt x="0" y="15958"/>
                  </a:lnTo>
                  <a:lnTo>
                    <a:pt x="186" y="23265"/>
                  </a:lnTo>
                  <a:lnTo>
                    <a:pt x="11953" y="56744"/>
                  </a:lnTo>
                  <a:lnTo>
                    <a:pt x="17753" y="68988"/>
                  </a:lnTo>
                  <a:lnTo>
                    <a:pt x="58587" y="57799"/>
                  </a:lnTo>
                  <a:lnTo>
                    <a:pt x="69970" y="57382"/>
                  </a:lnTo>
                  <a:lnTo>
                    <a:pt x="82083" y="62842"/>
                  </a:lnTo>
                  <a:lnTo>
                    <a:pt x="97039" y="75934"/>
                  </a:lnTo>
                  <a:lnTo>
                    <a:pt x="100365" y="80222"/>
                  </a:lnTo>
                  <a:lnTo>
                    <a:pt x="104058" y="90632"/>
                  </a:lnTo>
                  <a:lnTo>
                    <a:pt x="104994" y="102313"/>
                  </a:lnTo>
                  <a:lnTo>
                    <a:pt x="103059" y="114561"/>
                  </a:lnTo>
                  <a:lnTo>
                    <a:pt x="92320" y="127059"/>
                  </a:lnTo>
                  <a:lnTo>
                    <a:pt x="63424" y="145589"/>
                  </a:lnTo>
                  <a:lnTo>
                    <a:pt x="37026" y="150310"/>
                  </a:lnTo>
                  <a:lnTo>
                    <a:pt x="16975" y="148338"/>
                  </a:lnTo>
                  <a:lnTo>
                    <a:pt x="13121" y="146131"/>
                  </a:lnTo>
                  <a:lnTo>
                    <a:pt x="10552" y="143248"/>
                  </a:lnTo>
                  <a:lnTo>
                    <a:pt x="5414" y="133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607">
            <a:extLst>
              <a:ext uri="{FF2B5EF4-FFF2-40B4-BE49-F238E27FC236}">
                <a16:creationId xmlns:a16="http://schemas.microsoft.com/office/drawing/2014/main" xmlns="" id="{FE080C1D-FACA-4D2C-9335-36BCDFB3437B}"/>
              </a:ext>
            </a:extLst>
          </p:cNvPr>
          <p:cNvGrpSpPr/>
          <p:nvPr/>
        </p:nvGrpSpPr>
        <p:grpSpPr>
          <a:xfrm>
            <a:off x="6858000" y="5503241"/>
            <a:ext cx="304801" cy="129210"/>
            <a:chOff x="6858000" y="5503241"/>
            <a:chExt cx="304801" cy="129210"/>
          </a:xfrm>
        </p:grpSpPr>
        <p:sp>
          <p:nvSpPr>
            <p:cNvPr id="178" name="SMARTInkShape-2970">
              <a:extLst>
                <a:ext uri="{FF2B5EF4-FFF2-40B4-BE49-F238E27FC236}">
                  <a16:creationId xmlns:a16="http://schemas.microsoft.com/office/drawing/2014/main" xmlns="" id="{6F6B8495-E337-42FD-9F9E-562C3A72A95F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858000" y="5503241"/>
              <a:ext cx="234951" cy="27610"/>
            </a:xfrm>
            <a:custGeom>
              <a:avLst/>
              <a:gdLst/>
              <a:ahLst/>
              <a:cxnLst/>
              <a:rect l="0" t="0" r="0" b="0"/>
              <a:pathLst>
                <a:path w="234951" h="27610">
                  <a:moveTo>
                    <a:pt x="0" y="27609"/>
                  </a:moveTo>
                  <a:lnTo>
                    <a:pt x="0" y="27609"/>
                  </a:lnTo>
                  <a:lnTo>
                    <a:pt x="12551" y="25727"/>
                  </a:lnTo>
                  <a:lnTo>
                    <a:pt x="48183" y="18771"/>
                  </a:lnTo>
                  <a:lnTo>
                    <a:pt x="79035" y="12861"/>
                  </a:lnTo>
                  <a:lnTo>
                    <a:pt x="116265" y="6238"/>
                  </a:lnTo>
                  <a:lnTo>
                    <a:pt x="156333" y="943"/>
                  </a:lnTo>
                  <a:lnTo>
                    <a:pt x="190130" y="0"/>
                  </a:lnTo>
                  <a:lnTo>
                    <a:pt x="234950" y="2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971">
              <a:extLst>
                <a:ext uri="{FF2B5EF4-FFF2-40B4-BE49-F238E27FC236}">
                  <a16:creationId xmlns:a16="http://schemas.microsoft.com/office/drawing/2014/main" xmlns="" id="{BFBF4FB6-E44F-4DDB-A14C-37C8009F0B13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921500" y="5594350"/>
              <a:ext cx="241301" cy="38101"/>
            </a:xfrm>
            <a:custGeom>
              <a:avLst/>
              <a:gdLst/>
              <a:ahLst/>
              <a:cxnLst/>
              <a:rect l="0" t="0" r="0" b="0"/>
              <a:pathLst>
                <a:path w="241301" h="38101">
                  <a:moveTo>
                    <a:pt x="0" y="38100"/>
                  </a:moveTo>
                  <a:lnTo>
                    <a:pt x="0" y="38100"/>
                  </a:lnTo>
                  <a:lnTo>
                    <a:pt x="35156" y="31193"/>
                  </a:lnTo>
                  <a:lnTo>
                    <a:pt x="65015" y="26563"/>
                  </a:lnTo>
                  <a:lnTo>
                    <a:pt x="101802" y="19802"/>
                  </a:lnTo>
                  <a:lnTo>
                    <a:pt x="139790" y="13976"/>
                  </a:lnTo>
                  <a:lnTo>
                    <a:pt x="176429" y="9034"/>
                  </a:lnTo>
                  <a:lnTo>
                    <a:pt x="219883" y="2990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608">
            <a:extLst>
              <a:ext uri="{FF2B5EF4-FFF2-40B4-BE49-F238E27FC236}">
                <a16:creationId xmlns:a16="http://schemas.microsoft.com/office/drawing/2014/main" xmlns="" id="{BD6E9B17-0A61-4690-BAE4-3453AF63F0FF}"/>
              </a:ext>
            </a:extLst>
          </p:cNvPr>
          <p:cNvGrpSpPr/>
          <p:nvPr/>
        </p:nvGrpSpPr>
        <p:grpSpPr>
          <a:xfrm>
            <a:off x="4624565" y="5056360"/>
            <a:ext cx="1331968" cy="684041"/>
            <a:chOff x="4624565" y="5056360"/>
            <a:chExt cx="1331968" cy="684041"/>
          </a:xfrm>
        </p:grpSpPr>
        <p:sp>
          <p:nvSpPr>
            <p:cNvPr id="181" name="SMARTInkShape-2972">
              <a:extLst>
                <a:ext uri="{FF2B5EF4-FFF2-40B4-BE49-F238E27FC236}">
                  <a16:creationId xmlns:a16="http://schemas.microsoft.com/office/drawing/2014/main" xmlns="" id="{18558B0B-0492-444B-A0F9-EDCFE9F42EE5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624565" y="5056360"/>
              <a:ext cx="1331968" cy="629261"/>
            </a:xfrm>
            <a:custGeom>
              <a:avLst/>
              <a:gdLst/>
              <a:ahLst/>
              <a:cxnLst/>
              <a:rect l="0" t="0" r="0" b="0"/>
              <a:pathLst>
                <a:path w="1331968" h="629261">
                  <a:moveTo>
                    <a:pt x="10935" y="518940"/>
                  </a:moveTo>
                  <a:lnTo>
                    <a:pt x="10935" y="518940"/>
                  </a:lnTo>
                  <a:lnTo>
                    <a:pt x="0" y="502538"/>
                  </a:lnTo>
                  <a:lnTo>
                    <a:pt x="901" y="504830"/>
                  </a:lnTo>
                  <a:lnTo>
                    <a:pt x="13051" y="545183"/>
                  </a:lnTo>
                  <a:lnTo>
                    <a:pt x="26143" y="582690"/>
                  </a:lnTo>
                  <a:lnTo>
                    <a:pt x="43114" y="627269"/>
                  </a:lnTo>
                  <a:lnTo>
                    <a:pt x="45088" y="629260"/>
                  </a:lnTo>
                  <a:lnTo>
                    <a:pt x="47109" y="627059"/>
                  </a:lnTo>
                  <a:lnTo>
                    <a:pt x="53325" y="603578"/>
                  </a:lnTo>
                  <a:lnTo>
                    <a:pt x="57527" y="571844"/>
                  </a:lnTo>
                  <a:lnTo>
                    <a:pt x="61745" y="524814"/>
                  </a:lnTo>
                  <a:lnTo>
                    <a:pt x="63859" y="497456"/>
                  </a:lnTo>
                  <a:lnTo>
                    <a:pt x="66678" y="462285"/>
                  </a:lnTo>
                  <a:lnTo>
                    <a:pt x="69969" y="421903"/>
                  </a:lnTo>
                  <a:lnTo>
                    <a:pt x="73575" y="378048"/>
                  </a:lnTo>
                  <a:lnTo>
                    <a:pt x="77389" y="333995"/>
                  </a:lnTo>
                  <a:lnTo>
                    <a:pt x="81343" y="289811"/>
                  </a:lnTo>
                  <a:lnTo>
                    <a:pt x="85391" y="245537"/>
                  </a:lnTo>
                  <a:lnTo>
                    <a:pt x="88088" y="210377"/>
                  </a:lnTo>
                  <a:lnTo>
                    <a:pt x="89887" y="181292"/>
                  </a:lnTo>
                  <a:lnTo>
                    <a:pt x="91180" y="136747"/>
                  </a:lnTo>
                  <a:lnTo>
                    <a:pt x="87942" y="97213"/>
                  </a:lnTo>
                  <a:lnTo>
                    <a:pt x="81106" y="69309"/>
                  </a:lnTo>
                  <a:lnTo>
                    <a:pt x="82809" y="70513"/>
                  </a:lnTo>
                  <a:lnTo>
                    <a:pt x="84251" y="71822"/>
                  </a:lnTo>
                  <a:lnTo>
                    <a:pt x="89616" y="73276"/>
                  </a:lnTo>
                  <a:lnTo>
                    <a:pt x="121413" y="74210"/>
                  </a:lnTo>
                  <a:lnTo>
                    <a:pt x="162342" y="70575"/>
                  </a:lnTo>
                  <a:lnTo>
                    <a:pt x="188073" y="67630"/>
                  </a:lnTo>
                  <a:lnTo>
                    <a:pt x="222865" y="63550"/>
                  </a:lnTo>
                  <a:lnTo>
                    <a:pt x="263701" y="58713"/>
                  </a:lnTo>
                  <a:lnTo>
                    <a:pt x="308562" y="53372"/>
                  </a:lnTo>
                  <a:lnTo>
                    <a:pt x="363870" y="48401"/>
                  </a:lnTo>
                  <a:lnTo>
                    <a:pt x="426142" y="43675"/>
                  </a:lnTo>
                  <a:lnTo>
                    <a:pt x="493056" y="39113"/>
                  </a:lnTo>
                  <a:lnTo>
                    <a:pt x="564478" y="36072"/>
                  </a:lnTo>
                  <a:lnTo>
                    <a:pt x="638901" y="34045"/>
                  </a:lnTo>
                  <a:lnTo>
                    <a:pt x="715329" y="32693"/>
                  </a:lnTo>
                  <a:lnTo>
                    <a:pt x="786742" y="30381"/>
                  </a:lnTo>
                  <a:lnTo>
                    <a:pt x="854811" y="27429"/>
                  </a:lnTo>
                  <a:lnTo>
                    <a:pt x="920653" y="24049"/>
                  </a:lnTo>
                  <a:lnTo>
                    <a:pt x="979363" y="20386"/>
                  </a:lnTo>
                  <a:lnTo>
                    <a:pt x="1033320" y="16532"/>
                  </a:lnTo>
                  <a:lnTo>
                    <a:pt x="1084109" y="12551"/>
                  </a:lnTo>
                  <a:lnTo>
                    <a:pt x="1128551" y="9192"/>
                  </a:lnTo>
                  <a:lnTo>
                    <a:pt x="1168762" y="6246"/>
                  </a:lnTo>
                  <a:lnTo>
                    <a:pt x="1206153" y="3578"/>
                  </a:lnTo>
                  <a:lnTo>
                    <a:pt x="1236725" y="1799"/>
                  </a:lnTo>
                  <a:lnTo>
                    <a:pt x="1262750" y="613"/>
                  </a:lnTo>
                  <a:lnTo>
                    <a:pt x="1302486" y="0"/>
                  </a:lnTo>
                  <a:lnTo>
                    <a:pt x="1324850" y="2079"/>
                  </a:lnTo>
                  <a:lnTo>
                    <a:pt x="1329967" y="5738"/>
                  </a:lnTo>
                  <a:lnTo>
                    <a:pt x="1331967" y="11000"/>
                  </a:lnTo>
                  <a:lnTo>
                    <a:pt x="1331735" y="29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973">
              <a:extLst>
                <a:ext uri="{FF2B5EF4-FFF2-40B4-BE49-F238E27FC236}">
                  <a16:creationId xmlns:a16="http://schemas.microsoft.com/office/drawing/2014/main" xmlns="" id="{2D32C979-3275-4853-BC94-6C5DE5956C4A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914900" y="5243049"/>
              <a:ext cx="114708" cy="201677"/>
            </a:xfrm>
            <a:custGeom>
              <a:avLst/>
              <a:gdLst/>
              <a:ahLst/>
              <a:cxnLst/>
              <a:rect l="0" t="0" r="0" b="0"/>
              <a:pathLst>
                <a:path w="114708" h="201677">
                  <a:moveTo>
                    <a:pt x="12700" y="103651"/>
                  </a:moveTo>
                  <a:lnTo>
                    <a:pt x="12700" y="103651"/>
                  </a:lnTo>
                  <a:lnTo>
                    <a:pt x="6611" y="97562"/>
                  </a:lnTo>
                  <a:lnTo>
                    <a:pt x="11840" y="141517"/>
                  </a:lnTo>
                  <a:lnTo>
                    <a:pt x="5679" y="187154"/>
                  </a:lnTo>
                  <a:lnTo>
                    <a:pt x="1121" y="201676"/>
                  </a:lnTo>
                  <a:lnTo>
                    <a:pt x="1453" y="201457"/>
                  </a:lnTo>
                  <a:lnTo>
                    <a:pt x="12308" y="177147"/>
                  </a:lnTo>
                  <a:lnTo>
                    <a:pt x="20423" y="138676"/>
                  </a:lnTo>
                  <a:lnTo>
                    <a:pt x="28832" y="103931"/>
                  </a:lnTo>
                  <a:lnTo>
                    <a:pt x="40331" y="67792"/>
                  </a:lnTo>
                  <a:lnTo>
                    <a:pt x="61260" y="26469"/>
                  </a:lnTo>
                  <a:lnTo>
                    <a:pt x="76320" y="5445"/>
                  </a:lnTo>
                  <a:lnTo>
                    <a:pt x="82838" y="31"/>
                  </a:lnTo>
                  <a:lnTo>
                    <a:pt x="86976" y="0"/>
                  </a:lnTo>
                  <a:lnTo>
                    <a:pt x="97217" y="3726"/>
                  </a:lnTo>
                  <a:lnTo>
                    <a:pt x="106943" y="15730"/>
                  </a:lnTo>
                  <a:lnTo>
                    <a:pt x="111512" y="23871"/>
                  </a:lnTo>
                  <a:lnTo>
                    <a:pt x="114707" y="40441"/>
                  </a:lnTo>
                  <a:lnTo>
                    <a:pt x="114571" y="48811"/>
                  </a:lnTo>
                  <a:lnTo>
                    <a:pt x="108776" y="63755"/>
                  </a:lnTo>
                  <a:lnTo>
                    <a:pt x="91732" y="84069"/>
                  </a:lnTo>
                  <a:lnTo>
                    <a:pt x="76048" y="95653"/>
                  </a:lnTo>
                  <a:lnTo>
                    <a:pt x="57317" y="103154"/>
                  </a:lnTo>
                  <a:lnTo>
                    <a:pt x="30310" y="104601"/>
                  </a:lnTo>
                  <a:lnTo>
                    <a:pt x="0" y="97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974">
              <a:extLst>
                <a:ext uri="{FF2B5EF4-FFF2-40B4-BE49-F238E27FC236}">
                  <a16:creationId xmlns:a16="http://schemas.microsoft.com/office/drawing/2014/main" xmlns="" id="{0ED630A2-5D1B-4EC7-B409-941A0594FDD1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953447" y="5139853"/>
              <a:ext cx="94804" cy="84324"/>
            </a:xfrm>
            <a:custGeom>
              <a:avLst/>
              <a:gdLst/>
              <a:ahLst/>
              <a:cxnLst/>
              <a:rect l="0" t="0" r="0" b="0"/>
              <a:pathLst>
                <a:path w="94804" h="84324">
                  <a:moveTo>
                    <a:pt x="37653" y="35397"/>
                  </a:moveTo>
                  <a:lnTo>
                    <a:pt x="37653" y="35397"/>
                  </a:lnTo>
                  <a:lnTo>
                    <a:pt x="32186" y="29930"/>
                  </a:lnTo>
                  <a:lnTo>
                    <a:pt x="31186" y="30341"/>
                  </a:lnTo>
                  <a:lnTo>
                    <a:pt x="28193" y="32679"/>
                  </a:lnTo>
                  <a:lnTo>
                    <a:pt x="7188" y="62903"/>
                  </a:lnTo>
                  <a:lnTo>
                    <a:pt x="0" y="84323"/>
                  </a:lnTo>
                  <a:lnTo>
                    <a:pt x="26701" y="38617"/>
                  </a:lnTo>
                  <a:lnTo>
                    <a:pt x="54368" y="6418"/>
                  </a:lnTo>
                  <a:lnTo>
                    <a:pt x="62956" y="1351"/>
                  </a:lnTo>
                  <a:lnTo>
                    <a:pt x="67222" y="0"/>
                  </a:lnTo>
                  <a:lnTo>
                    <a:pt x="70772" y="508"/>
                  </a:lnTo>
                  <a:lnTo>
                    <a:pt x="73843" y="2261"/>
                  </a:lnTo>
                  <a:lnTo>
                    <a:pt x="76596" y="4840"/>
                  </a:lnTo>
                  <a:lnTo>
                    <a:pt x="83842" y="18582"/>
                  </a:lnTo>
                  <a:lnTo>
                    <a:pt x="88888" y="65279"/>
                  </a:lnTo>
                  <a:lnTo>
                    <a:pt x="94803" y="79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975">
              <a:extLst>
                <a:ext uri="{FF2B5EF4-FFF2-40B4-BE49-F238E27FC236}">
                  <a16:creationId xmlns:a16="http://schemas.microsoft.com/office/drawing/2014/main" xmlns="" id="{EEFFD468-B97D-475F-90FD-EE989031508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140875" y="5207000"/>
              <a:ext cx="78826" cy="196851"/>
            </a:xfrm>
            <a:custGeom>
              <a:avLst/>
              <a:gdLst/>
              <a:ahLst/>
              <a:cxnLst/>
              <a:rect l="0" t="0" r="0" b="0"/>
              <a:pathLst>
                <a:path w="78826" h="196851">
                  <a:moveTo>
                    <a:pt x="78825" y="0"/>
                  </a:moveTo>
                  <a:lnTo>
                    <a:pt x="78825" y="0"/>
                  </a:lnTo>
                  <a:lnTo>
                    <a:pt x="68686" y="705"/>
                  </a:lnTo>
                  <a:lnTo>
                    <a:pt x="51213" y="8789"/>
                  </a:lnTo>
                  <a:lnTo>
                    <a:pt x="45600" y="12209"/>
                  </a:lnTo>
                  <a:lnTo>
                    <a:pt x="27588" y="33878"/>
                  </a:lnTo>
                  <a:lnTo>
                    <a:pt x="8846" y="69383"/>
                  </a:lnTo>
                  <a:lnTo>
                    <a:pt x="0" y="107812"/>
                  </a:lnTo>
                  <a:lnTo>
                    <a:pt x="750" y="146009"/>
                  </a:lnTo>
                  <a:lnTo>
                    <a:pt x="7436" y="165787"/>
                  </a:lnTo>
                  <a:lnTo>
                    <a:pt x="12183" y="174025"/>
                  </a:lnTo>
                  <a:lnTo>
                    <a:pt x="26863" y="185059"/>
                  </a:lnTo>
                  <a:lnTo>
                    <a:pt x="53425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976">
              <a:extLst>
                <a:ext uri="{FF2B5EF4-FFF2-40B4-BE49-F238E27FC236}">
                  <a16:creationId xmlns:a16="http://schemas.microsoft.com/office/drawing/2014/main" xmlns="" id="{BA7F570E-0BD3-42EB-BAE4-38E60727747E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295915" y="5235379"/>
              <a:ext cx="6336" cy="149422"/>
            </a:xfrm>
            <a:custGeom>
              <a:avLst/>
              <a:gdLst/>
              <a:ahLst/>
              <a:cxnLst/>
              <a:rect l="0" t="0" r="0" b="0"/>
              <a:pathLst>
                <a:path w="6336" h="149422">
                  <a:moveTo>
                    <a:pt x="6335" y="3371"/>
                  </a:moveTo>
                  <a:lnTo>
                    <a:pt x="6335" y="3371"/>
                  </a:lnTo>
                  <a:lnTo>
                    <a:pt x="2964" y="0"/>
                  </a:lnTo>
                  <a:lnTo>
                    <a:pt x="1971" y="418"/>
                  </a:lnTo>
                  <a:lnTo>
                    <a:pt x="868" y="4647"/>
                  </a:lnTo>
                  <a:lnTo>
                    <a:pt x="62" y="51371"/>
                  </a:lnTo>
                  <a:lnTo>
                    <a:pt x="0" y="94253"/>
                  </a:lnTo>
                  <a:lnTo>
                    <a:pt x="1870" y="131049"/>
                  </a:lnTo>
                  <a:lnTo>
                    <a:pt x="6335" y="14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977">
              <a:extLst>
                <a:ext uri="{FF2B5EF4-FFF2-40B4-BE49-F238E27FC236}">
                  <a16:creationId xmlns:a16="http://schemas.microsoft.com/office/drawing/2014/main" xmlns="" id="{7940FFA1-7AF5-4D34-8524-FC76D6500B7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346700" y="53149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526" y="14024"/>
                  </a:lnTo>
                  <a:lnTo>
                    <a:pt x="49100" y="12169"/>
                  </a:lnTo>
                  <a:lnTo>
                    <a:pt x="94287" y="582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978">
              <a:extLst>
                <a:ext uri="{FF2B5EF4-FFF2-40B4-BE49-F238E27FC236}">
                  <a16:creationId xmlns:a16="http://schemas.microsoft.com/office/drawing/2014/main" xmlns="" id="{36803B35-4B7C-4B70-B214-0D8799877DAE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524500" y="5223779"/>
              <a:ext cx="110521" cy="244033"/>
            </a:xfrm>
            <a:custGeom>
              <a:avLst/>
              <a:gdLst/>
              <a:ahLst/>
              <a:cxnLst/>
              <a:rect l="0" t="0" r="0" b="0"/>
              <a:pathLst>
                <a:path w="110521" h="244033">
                  <a:moveTo>
                    <a:pt x="0" y="65771"/>
                  </a:moveTo>
                  <a:lnTo>
                    <a:pt x="0" y="65771"/>
                  </a:lnTo>
                  <a:lnTo>
                    <a:pt x="5069" y="110228"/>
                  </a:lnTo>
                  <a:lnTo>
                    <a:pt x="10832" y="148009"/>
                  </a:lnTo>
                  <a:lnTo>
                    <a:pt x="16301" y="185623"/>
                  </a:lnTo>
                  <a:lnTo>
                    <a:pt x="22059" y="230957"/>
                  </a:lnTo>
                  <a:lnTo>
                    <a:pt x="24740" y="244032"/>
                  </a:lnTo>
                  <a:lnTo>
                    <a:pt x="25107" y="241189"/>
                  </a:lnTo>
                  <a:lnTo>
                    <a:pt x="20336" y="204469"/>
                  </a:lnTo>
                  <a:lnTo>
                    <a:pt x="23194" y="157667"/>
                  </a:lnTo>
                  <a:lnTo>
                    <a:pt x="29359" y="117902"/>
                  </a:lnTo>
                  <a:lnTo>
                    <a:pt x="36802" y="79062"/>
                  </a:lnTo>
                  <a:lnTo>
                    <a:pt x="52296" y="34980"/>
                  </a:lnTo>
                  <a:lnTo>
                    <a:pt x="66922" y="9689"/>
                  </a:lnTo>
                  <a:lnTo>
                    <a:pt x="75840" y="2040"/>
                  </a:lnTo>
                  <a:lnTo>
                    <a:pt x="80193" y="0"/>
                  </a:lnTo>
                  <a:lnTo>
                    <a:pt x="84507" y="757"/>
                  </a:lnTo>
                  <a:lnTo>
                    <a:pt x="93062" y="7242"/>
                  </a:lnTo>
                  <a:lnTo>
                    <a:pt x="102441" y="26165"/>
                  </a:lnTo>
                  <a:lnTo>
                    <a:pt x="110520" y="66571"/>
                  </a:lnTo>
                  <a:lnTo>
                    <a:pt x="109562" y="85412"/>
                  </a:lnTo>
                  <a:lnTo>
                    <a:pt x="103022" y="99430"/>
                  </a:lnTo>
                  <a:lnTo>
                    <a:pt x="98315" y="105143"/>
                  </a:lnTo>
                  <a:lnTo>
                    <a:pt x="83677" y="111491"/>
                  </a:lnTo>
                  <a:lnTo>
                    <a:pt x="38757" y="116125"/>
                  </a:lnTo>
                  <a:lnTo>
                    <a:pt x="19050" y="11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979">
              <a:extLst>
                <a:ext uri="{FF2B5EF4-FFF2-40B4-BE49-F238E27FC236}">
                  <a16:creationId xmlns:a16="http://schemas.microsoft.com/office/drawing/2014/main" xmlns="" id="{27B206CE-DDB6-4B46-8582-61EF633A2549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553390" y="5133552"/>
              <a:ext cx="110811" cy="62450"/>
            </a:xfrm>
            <a:custGeom>
              <a:avLst/>
              <a:gdLst/>
              <a:ahLst/>
              <a:cxnLst/>
              <a:rect l="0" t="0" r="0" b="0"/>
              <a:pathLst>
                <a:path w="110811" h="62450">
                  <a:moveTo>
                    <a:pt x="15560" y="22648"/>
                  </a:moveTo>
                  <a:lnTo>
                    <a:pt x="15560" y="22648"/>
                  </a:lnTo>
                  <a:lnTo>
                    <a:pt x="18931" y="26019"/>
                  </a:lnTo>
                  <a:lnTo>
                    <a:pt x="19218" y="28423"/>
                  </a:lnTo>
                  <a:lnTo>
                    <a:pt x="12810" y="49784"/>
                  </a:lnTo>
                  <a:lnTo>
                    <a:pt x="6905" y="60870"/>
                  </a:lnTo>
                  <a:lnTo>
                    <a:pt x="4851" y="62241"/>
                  </a:lnTo>
                  <a:lnTo>
                    <a:pt x="2777" y="62449"/>
                  </a:lnTo>
                  <a:lnTo>
                    <a:pt x="688" y="61882"/>
                  </a:lnTo>
                  <a:lnTo>
                    <a:pt x="0" y="60798"/>
                  </a:lnTo>
                  <a:lnTo>
                    <a:pt x="248" y="59371"/>
                  </a:lnTo>
                  <a:lnTo>
                    <a:pt x="19420" y="12787"/>
                  </a:lnTo>
                  <a:lnTo>
                    <a:pt x="31991" y="1852"/>
                  </a:lnTo>
                  <a:lnTo>
                    <a:pt x="34981" y="318"/>
                  </a:lnTo>
                  <a:lnTo>
                    <a:pt x="38385" y="0"/>
                  </a:lnTo>
                  <a:lnTo>
                    <a:pt x="45930" y="1529"/>
                  </a:lnTo>
                  <a:lnTo>
                    <a:pt x="58112" y="9727"/>
                  </a:lnTo>
                  <a:lnTo>
                    <a:pt x="104995" y="50598"/>
                  </a:lnTo>
                  <a:lnTo>
                    <a:pt x="110810" y="54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980">
              <a:extLst>
                <a:ext uri="{FF2B5EF4-FFF2-40B4-BE49-F238E27FC236}">
                  <a16:creationId xmlns:a16="http://schemas.microsoft.com/office/drawing/2014/main" xmlns="" id="{C796B6FD-29F5-4654-807B-273261F68F4C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708650" y="5143500"/>
              <a:ext cx="51061" cy="222251"/>
            </a:xfrm>
            <a:custGeom>
              <a:avLst/>
              <a:gdLst/>
              <a:ahLst/>
              <a:cxnLst/>
              <a:rect l="0" t="0" r="0" b="0"/>
              <a:pathLst>
                <a:path w="51061" h="222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6742"/>
                  </a:lnTo>
                  <a:lnTo>
                    <a:pt x="32603" y="31160"/>
                  </a:lnTo>
                  <a:lnTo>
                    <a:pt x="47682" y="68578"/>
                  </a:lnTo>
                  <a:lnTo>
                    <a:pt x="51060" y="100330"/>
                  </a:lnTo>
                  <a:lnTo>
                    <a:pt x="49505" y="134196"/>
                  </a:lnTo>
                  <a:lnTo>
                    <a:pt x="39284" y="178913"/>
                  </a:lnTo>
                  <a:lnTo>
                    <a:pt x="127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981">
              <a:extLst>
                <a:ext uri="{FF2B5EF4-FFF2-40B4-BE49-F238E27FC236}">
                  <a16:creationId xmlns:a16="http://schemas.microsoft.com/office/drawing/2014/main" xmlns="" id="{8A65E21D-46AD-4920-BF2C-DE6381E6FA22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864100" y="5511800"/>
              <a:ext cx="736601" cy="25401"/>
            </a:xfrm>
            <a:custGeom>
              <a:avLst/>
              <a:gdLst/>
              <a:ahLst/>
              <a:cxnLst/>
              <a:rect l="0" t="0" r="0" b="0"/>
              <a:pathLst>
                <a:path w="736601" h="25401">
                  <a:moveTo>
                    <a:pt x="0" y="25400"/>
                  </a:moveTo>
                  <a:lnTo>
                    <a:pt x="0" y="25400"/>
                  </a:lnTo>
                  <a:lnTo>
                    <a:pt x="39999" y="25400"/>
                  </a:lnTo>
                  <a:lnTo>
                    <a:pt x="77513" y="25400"/>
                  </a:lnTo>
                  <a:lnTo>
                    <a:pt x="100359" y="25400"/>
                  </a:lnTo>
                  <a:lnTo>
                    <a:pt x="128995" y="23989"/>
                  </a:lnTo>
                  <a:lnTo>
                    <a:pt x="161491" y="21637"/>
                  </a:lnTo>
                  <a:lnTo>
                    <a:pt x="196560" y="18658"/>
                  </a:lnTo>
                  <a:lnTo>
                    <a:pt x="238285" y="15966"/>
                  </a:lnTo>
                  <a:lnTo>
                    <a:pt x="284445" y="13467"/>
                  </a:lnTo>
                  <a:lnTo>
                    <a:pt x="333563" y="11095"/>
                  </a:lnTo>
                  <a:lnTo>
                    <a:pt x="384653" y="8807"/>
                  </a:lnTo>
                  <a:lnTo>
                    <a:pt x="437057" y="6578"/>
                  </a:lnTo>
                  <a:lnTo>
                    <a:pt x="490339" y="4385"/>
                  </a:lnTo>
                  <a:lnTo>
                    <a:pt x="536442" y="2923"/>
                  </a:lnTo>
                  <a:lnTo>
                    <a:pt x="577761" y="1949"/>
                  </a:lnTo>
                  <a:lnTo>
                    <a:pt x="615891" y="1299"/>
                  </a:lnTo>
                  <a:lnTo>
                    <a:pt x="646249" y="866"/>
                  </a:lnTo>
                  <a:lnTo>
                    <a:pt x="693151" y="385"/>
                  </a:lnTo>
                  <a:lnTo>
                    <a:pt x="736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982">
              <a:extLst>
                <a:ext uri="{FF2B5EF4-FFF2-40B4-BE49-F238E27FC236}">
                  <a16:creationId xmlns:a16="http://schemas.microsoft.com/office/drawing/2014/main" xmlns="" id="{76A85FFC-3F96-4881-99AD-63644B2E104B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137228" y="5607480"/>
              <a:ext cx="143882" cy="132921"/>
            </a:xfrm>
            <a:custGeom>
              <a:avLst/>
              <a:gdLst/>
              <a:ahLst/>
              <a:cxnLst/>
              <a:rect l="0" t="0" r="0" b="0"/>
              <a:pathLst>
                <a:path w="143882" h="132921">
                  <a:moveTo>
                    <a:pt x="6272" y="24970"/>
                  </a:moveTo>
                  <a:lnTo>
                    <a:pt x="6272" y="24970"/>
                  </a:lnTo>
                  <a:lnTo>
                    <a:pt x="4391" y="65723"/>
                  </a:lnTo>
                  <a:lnTo>
                    <a:pt x="183" y="110283"/>
                  </a:lnTo>
                  <a:lnTo>
                    <a:pt x="0" y="117276"/>
                  </a:lnTo>
                  <a:lnTo>
                    <a:pt x="15827" y="76709"/>
                  </a:lnTo>
                  <a:lnTo>
                    <a:pt x="29172" y="43829"/>
                  </a:lnTo>
                  <a:lnTo>
                    <a:pt x="56369" y="10482"/>
                  </a:lnTo>
                  <a:lnTo>
                    <a:pt x="62953" y="4727"/>
                  </a:lnTo>
                  <a:lnTo>
                    <a:pt x="69459" y="1597"/>
                  </a:lnTo>
                  <a:lnTo>
                    <a:pt x="82333" y="0"/>
                  </a:lnTo>
                  <a:lnTo>
                    <a:pt x="96991" y="5405"/>
                  </a:lnTo>
                  <a:lnTo>
                    <a:pt x="112208" y="16274"/>
                  </a:lnTo>
                  <a:lnTo>
                    <a:pt x="131264" y="42227"/>
                  </a:lnTo>
                  <a:lnTo>
                    <a:pt x="141301" y="71554"/>
                  </a:lnTo>
                  <a:lnTo>
                    <a:pt x="143881" y="98431"/>
                  </a:lnTo>
                  <a:lnTo>
                    <a:pt x="139622" y="132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609">
            <a:extLst>
              <a:ext uri="{FF2B5EF4-FFF2-40B4-BE49-F238E27FC236}">
                <a16:creationId xmlns:a16="http://schemas.microsoft.com/office/drawing/2014/main" xmlns="" id="{F6DD44F9-1D0E-4D1B-B254-C90CA72A3AD8}"/>
              </a:ext>
            </a:extLst>
          </p:cNvPr>
          <p:cNvGrpSpPr/>
          <p:nvPr/>
        </p:nvGrpSpPr>
        <p:grpSpPr>
          <a:xfrm>
            <a:off x="4104792" y="5378450"/>
            <a:ext cx="270359" cy="112536"/>
            <a:chOff x="4104792" y="5378450"/>
            <a:chExt cx="270359" cy="112536"/>
          </a:xfrm>
        </p:grpSpPr>
        <p:sp>
          <p:nvSpPr>
            <p:cNvPr id="193" name="SMARTInkShape-2983">
              <a:extLst>
                <a:ext uri="{FF2B5EF4-FFF2-40B4-BE49-F238E27FC236}">
                  <a16:creationId xmlns:a16="http://schemas.microsoft.com/office/drawing/2014/main" xmlns="" id="{A9B5EBA0-1AB6-46E7-B824-DC1ACF9E843C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104792" y="5378450"/>
              <a:ext cx="187809" cy="12701"/>
            </a:xfrm>
            <a:custGeom>
              <a:avLst/>
              <a:gdLst/>
              <a:ahLst/>
              <a:cxnLst/>
              <a:rect l="0" t="0" r="0" b="0"/>
              <a:pathLst>
                <a:path w="187809" h="1270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41682" y="5026"/>
                  </a:lnTo>
                  <a:lnTo>
                    <a:pt x="85480" y="5958"/>
                  </a:lnTo>
                  <a:lnTo>
                    <a:pt x="119751" y="6881"/>
                  </a:lnTo>
                  <a:lnTo>
                    <a:pt x="165135" y="10662"/>
                  </a:lnTo>
                  <a:lnTo>
                    <a:pt x="18780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984">
              <a:extLst>
                <a:ext uri="{FF2B5EF4-FFF2-40B4-BE49-F238E27FC236}">
                  <a16:creationId xmlns:a16="http://schemas.microsoft.com/office/drawing/2014/main" xmlns="" id="{257DC71A-2D02-433E-9721-027D6E413663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115819" y="5467350"/>
              <a:ext cx="259332" cy="23636"/>
            </a:xfrm>
            <a:custGeom>
              <a:avLst/>
              <a:gdLst/>
              <a:ahLst/>
              <a:cxnLst/>
              <a:rect l="0" t="0" r="0" b="0"/>
              <a:pathLst>
                <a:path w="259332" h="23636">
                  <a:moveTo>
                    <a:pt x="11681" y="12700"/>
                  </a:moveTo>
                  <a:lnTo>
                    <a:pt x="11681" y="12700"/>
                  </a:lnTo>
                  <a:lnTo>
                    <a:pt x="1568" y="19442"/>
                  </a:lnTo>
                  <a:lnTo>
                    <a:pt x="0" y="21428"/>
                  </a:lnTo>
                  <a:lnTo>
                    <a:pt x="366" y="22751"/>
                  </a:lnTo>
                  <a:lnTo>
                    <a:pt x="2021" y="23635"/>
                  </a:lnTo>
                  <a:lnTo>
                    <a:pt x="42986" y="19981"/>
                  </a:lnTo>
                  <a:lnTo>
                    <a:pt x="80392" y="16406"/>
                  </a:lnTo>
                  <a:lnTo>
                    <a:pt x="122888" y="10584"/>
                  </a:lnTo>
                  <a:lnTo>
                    <a:pt x="167645" y="4704"/>
                  </a:lnTo>
                  <a:lnTo>
                    <a:pt x="213407" y="2091"/>
                  </a:lnTo>
                  <a:lnTo>
                    <a:pt x="2593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610">
            <a:extLst>
              <a:ext uri="{FF2B5EF4-FFF2-40B4-BE49-F238E27FC236}">
                <a16:creationId xmlns:a16="http://schemas.microsoft.com/office/drawing/2014/main" xmlns="" id="{90662BD9-A10E-4901-B6F8-537BC100CE5C}"/>
              </a:ext>
            </a:extLst>
          </p:cNvPr>
          <p:cNvGrpSpPr/>
          <p:nvPr/>
        </p:nvGrpSpPr>
        <p:grpSpPr>
          <a:xfrm>
            <a:off x="2715791" y="5061534"/>
            <a:ext cx="1081190" cy="475207"/>
            <a:chOff x="2715791" y="5061534"/>
            <a:chExt cx="1081190" cy="475207"/>
          </a:xfrm>
        </p:grpSpPr>
        <p:sp>
          <p:nvSpPr>
            <p:cNvPr id="196" name="SMARTInkShape-2985">
              <a:extLst>
                <a:ext uri="{FF2B5EF4-FFF2-40B4-BE49-F238E27FC236}">
                  <a16:creationId xmlns:a16="http://schemas.microsoft.com/office/drawing/2014/main" xmlns="" id="{1DB12A9C-A406-4D56-A379-118480F8608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239949" y="5208560"/>
              <a:ext cx="144602" cy="319981"/>
            </a:xfrm>
            <a:custGeom>
              <a:avLst/>
              <a:gdLst/>
              <a:ahLst/>
              <a:cxnLst/>
              <a:rect l="0" t="0" r="0" b="0"/>
              <a:pathLst>
                <a:path w="144602" h="319981">
                  <a:moveTo>
                    <a:pt x="112851" y="30190"/>
                  </a:moveTo>
                  <a:lnTo>
                    <a:pt x="112851" y="30190"/>
                  </a:lnTo>
                  <a:lnTo>
                    <a:pt x="112145" y="9234"/>
                  </a:lnTo>
                  <a:lnTo>
                    <a:pt x="109480" y="3707"/>
                  </a:lnTo>
                  <a:lnTo>
                    <a:pt x="107076" y="1951"/>
                  </a:lnTo>
                  <a:lnTo>
                    <a:pt x="100641" y="0"/>
                  </a:lnTo>
                  <a:lnTo>
                    <a:pt x="91197" y="2896"/>
                  </a:lnTo>
                  <a:lnTo>
                    <a:pt x="85714" y="5644"/>
                  </a:lnTo>
                  <a:lnTo>
                    <a:pt x="61144" y="36480"/>
                  </a:lnTo>
                  <a:lnTo>
                    <a:pt x="41657" y="73202"/>
                  </a:lnTo>
                  <a:lnTo>
                    <a:pt x="22648" y="117746"/>
                  </a:lnTo>
                  <a:lnTo>
                    <a:pt x="14616" y="141477"/>
                  </a:lnTo>
                  <a:lnTo>
                    <a:pt x="2869" y="188306"/>
                  </a:lnTo>
                  <a:lnTo>
                    <a:pt x="0" y="230286"/>
                  </a:lnTo>
                  <a:lnTo>
                    <a:pt x="6720" y="264466"/>
                  </a:lnTo>
                  <a:lnTo>
                    <a:pt x="19115" y="291651"/>
                  </a:lnTo>
                  <a:lnTo>
                    <a:pt x="34031" y="310790"/>
                  </a:lnTo>
                  <a:lnTo>
                    <a:pt x="44077" y="316034"/>
                  </a:lnTo>
                  <a:lnTo>
                    <a:pt x="68408" y="319980"/>
                  </a:lnTo>
                  <a:lnTo>
                    <a:pt x="113245" y="308122"/>
                  </a:lnTo>
                  <a:lnTo>
                    <a:pt x="144601" y="296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986">
              <a:extLst>
                <a:ext uri="{FF2B5EF4-FFF2-40B4-BE49-F238E27FC236}">
                  <a16:creationId xmlns:a16="http://schemas.microsoft.com/office/drawing/2014/main" xmlns="" id="{9F32E171-9F41-4D7C-AAC4-0A2E90B62ACF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432493" y="5293342"/>
              <a:ext cx="167958" cy="192544"/>
            </a:xfrm>
            <a:custGeom>
              <a:avLst/>
              <a:gdLst/>
              <a:ahLst/>
              <a:cxnLst/>
              <a:rect l="0" t="0" r="0" b="0"/>
              <a:pathLst>
                <a:path w="167958" h="192544">
                  <a:moveTo>
                    <a:pt x="91757" y="15258"/>
                  </a:moveTo>
                  <a:lnTo>
                    <a:pt x="91757" y="15258"/>
                  </a:lnTo>
                  <a:lnTo>
                    <a:pt x="85015" y="11887"/>
                  </a:lnTo>
                  <a:lnTo>
                    <a:pt x="79824" y="6469"/>
                  </a:lnTo>
                  <a:lnTo>
                    <a:pt x="77451" y="3049"/>
                  </a:lnTo>
                  <a:lnTo>
                    <a:pt x="73753" y="2179"/>
                  </a:lnTo>
                  <a:lnTo>
                    <a:pt x="64000" y="4977"/>
                  </a:lnTo>
                  <a:lnTo>
                    <a:pt x="46608" y="21227"/>
                  </a:lnTo>
                  <a:lnTo>
                    <a:pt x="18110" y="67211"/>
                  </a:lnTo>
                  <a:lnTo>
                    <a:pt x="3535" y="108654"/>
                  </a:lnTo>
                  <a:lnTo>
                    <a:pt x="0" y="146647"/>
                  </a:lnTo>
                  <a:lnTo>
                    <a:pt x="4174" y="167022"/>
                  </a:lnTo>
                  <a:lnTo>
                    <a:pt x="12615" y="181721"/>
                  </a:lnTo>
                  <a:lnTo>
                    <a:pt x="17829" y="187617"/>
                  </a:lnTo>
                  <a:lnTo>
                    <a:pt x="23421" y="190842"/>
                  </a:lnTo>
                  <a:lnTo>
                    <a:pt x="35280" y="192543"/>
                  </a:lnTo>
                  <a:lnTo>
                    <a:pt x="51370" y="185303"/>
                  </a:lnTo>
                  <a:lnTo>
                    <a:pt x="68868" y="171267"/>
                  </a:lnTo>
                  <a:lnTo>
                    <a:pt x="99230" y="125881"/>
                  </a:lnTo>
                  <a:lnTo>
                    <a:pt x="112717" y="98996"/>
                  </a:lnTo>
                  <a:lnTo>
                    <a:pt x="119604" y="60765"/>
                  </a:lnTo>
                  <a:lnTo>
                    <a:pt x="118715" y="37835"/>
                  </a:lnTo>
                  <a:lnTo>
                    <a:pt x="110323" y="19648"/>
                  </a:lnTo>
                  <a:lnTo>
                    <a:pt x="104134" y="11835"/>
                  </a:lnTo>
                  <a:lnTo>
                    <a:pt x="85969" y="3153"/>
                  </a:lnTo>
                  <a:lnTo>
                    <a:pt x="64490" y="0"/>
                  </a:lnTo>
                  <a:lnTo>
                    <a:pt x="43184" y="951"/>
                  </a:lnTo>
                  <a:lnTo>
                    <a:pt x="25719" y="7488"/>
                  </a:lnTo>
                  <a:lnTo>
                    <a:pt x="18098" y="12195"/>
                  </a:lnTo>
                  <a:lnTo>
                    <a:pt x="7749" y="24950"/>
                  </a:lnTo>
                  <a:lnTo>
                    <a:pt x="4002" y="32303"/>
                  </a:lnTo>
                  <a:lnTo>
                    <a:pt x="2915" y="40027"/>
                  </a:lnTo>
                  <a:lnTo>
                    <a:pt x="5470" y="56135"/>
                  </a:lnTo>
                  <a:lnTo>
                    <a:pt x="15072" y="68938"/>
                  </a:lnTo>
                  <a:lnTo>
                    <a:pt x="21584" y="74328"/>
                  </a:lnTo>
                  <a:lnTo>
                    <a:pt x="40108" y="80316"/>
                  </a:lnTo>
                  <a:lnTo>
                    <a:pt x="78100" y="81807"/>
                  </a:lnTo>
                  <a:lnTo>
                    <a:pt x="119460" y="75898"/>
                  </a:lnTo>
                  <a:lnTo>
                    <a:pt x="167957" y="5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987">
              <a:extLst>
                <a:ext uri="{FF2B5EF4-FFF2-40B4-BE49-F238E27FC236}">
                  <a16:creationId xmlns:a16="http://schemas.microsoft.com/office/drawing/2014/main" xmlns="" id="{7EE4690F-7A0A-4D1F-9D3D-7C25C8689EB5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492755" y="5164315"/>
              <a:ext cx="114046" cy="87631"/>
            </a:xfrm>
            <a:custGeom>
              <a:avLst/>
              <a:gdLst/>
              <a:ahLst/>
              <a:cxnLst/>
              <a:rect l="0" t="0" r="0" b="0"/>
              <a:pathLst>
                <a:path w="114046" h="87631">
                  <a:moveTo>
                    <a:pt x="18795" y="10935"/>
                  </a:moveTo>
                  <a:lnTo>
                    <a:pt x="18795" y="10935"/>
                  </a:lnTo>
                  <a:lnTo>
                    <a:pt x="24262" y="0"/>
                  </a:lnTo>
                  <a:lnTo>
                    <a:pt x="24556" y="823"/>
                  </a:lnTo>
                  <a:lnTo>
                    <a:pt x="24883" y="5500"/>
                  </a:lnTo>
                  <a:lnTo>
                    <a:pt x="18612" y="31550"/>
                  </a:lnTo>
                  <a:lnTo>
                    <a:pt x="2648" y="74694"/>
                  </a:lnTo>
                  <a:lnTo>
                    <a:pt x="318" y="87630"/>
                  </a:lnTo>
                  <a:lnTo>
                    <a:pt x="0" y="84768"/>
                  </a:lnTo>
                  <a:lnTo>
                    <a:pt x="10640" y="61293"/>
                  </a:lnTo>
                  <a:lnTo>
                    <a:pt x="32393" y="33243"/>
                  </a:lnTo>
                  <a:lnTo>
                    <a:pt x="44594" y="24378"/>
                  </a:lnTo>
                  <a:lnTo>
                    <a:pt x="57073" y="20437"/>
                  </a:lnTo>
                  <a:lnTo>
                    <a:pt x="71555" y="22449"/>
                  </a:lnTo>
                  <a:lnTo>
                    <a:pt x="114045" y="42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988">
              <a:extLst>
                <a:ext uri="{FF2B5EF4-FFF2-40B4-BE49-F238E27FC236}">
                  <a16:creationId xmlns:a16="http://schemas.microsoft.com/office/drawing/2014/main" xmlns="" id="{CB3B073D-E1FB-4309-96B7-DDEA0CD4FF6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714750" y="5130800"/>
              <a:ext cx="82231" cy="387351"/>
            </a:xfrm>
            <a:custGeom>
              <a:avLst/>
              <a:gdLst/>
              <a:ahLst/>
              <a:cxnLst/>
              <a:rect l="0" t="0" r="0" b="0"/>
              <a:pathLst>
                <a:path w="82231" h="387351">
                  <a:moveTo>
                    <a:pt x="0" y="0"/>
                  </a:moveTo>
                  <a:lnTo>
                    <a:pt x="0" y="0"/>
                  </a:lnTo>
                  <a:lnTo>
                    <a:pt x="33587" y="44259"/>
                  </a:lnTo>
                  <a:lnTo>
                    <a:pt x="49500" y="73997"/>
                  </a:lnTo>
                  <a:lnTo>
                    <a:pt x="65980" y="115438"/>
                  </a:lnTo>
                  <a:lnTo>
                    <a:pt x="77067" y="162078"/>
                  </a:lnTo>
                  <a:lnTo>
                    <a:pt x="81011" y="186368"/>
                  </a:lnTo>
                  <a:lnTo>
                    <a:pt x="82230" y="210323"/>
                  </a:lnTo>
                  <a:lnTo>
                    <a:pt x="79821" y="257636"/>
                  </a:lnTo>
                  <a:lnTo>
                    <a:pt x="70283" y="298890"/>
                  </a:lnTo>
                  <a:lnTo>
                    <a:pt x="56637" y="333923"/>
                  </a:lnTo>
                  <a:lnTo>
                    <a:pt x="2540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989">
              <a:extLst>
                <a:ext uri="{FF2B5EF4-FFF2-40B4-BE49-F238E27FC236}">
                  <a16:creationId xmlns:a16="http://schemas.microsoft.com/office/drawing/2014/main" xmlns="" id="{CAD51892-3B95-4825-913D-671D6ECEDEB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715791" y="5336761"/>
              <a:ext cx="137907" cy="199980"/>
            </a:xfrm>
            <a:custGeom>
              <a:avLst/>
              <a:gdLst/>
              <a:ahLst/>
              <a:cxnLst/>
              <a:rect l="0" t="0" r="0" b="0"/>
              <a:pathLst>
                <a:path w="137907" h="199980">
                  <a:moveTo>
                    <a:pt x="97259" y="73439"/>
                  </a:moveTo>
                  <a:lnTo>
                    <a:pt x="97259" y="73439"/>
                  </a:lnTo>
                  <a:lnTo>
                    <a:pt x="95378" y="26962"/>
                  </a:lnTo>
                  <a:lnTo>
                    <a:pt x="93888" y="21288"/>
                  </a:lnTo>
                  <a:lnTo>
                    <a:pt x="86589" y="11220"/>
                  </a:lnTo>
                  <a:lnTo>
                    <a:pt x="81679" y="6561"/>
                  </a:lnTo>
                  <a:lnTo>
                    <a:pt x="68697" y="1383"/>
                  </a:lnTo>
                  <a:lnTo>
                    <a:pt x="61284" y="0"/>
                  </a:lnTo>
                  <a:lnTo>
                    <a:pt x="33997" y="4799"/>
                  </a:lnTo>
                  <a:lnTo>
                    <a:pt x="17637" y="15180"/>
                  </a:lnTo>
                  <a:lnTo>
                    <a:pt x="10311" y="21900"/>
                  </a:lnTo>
                  <a:lnTo>
                    <a:pt x="2171" y="36892"/>
                  </a:lnTo>
                  <a:lnTo>
                    <a:pt x="0" y="44841"/>
                  </a:lnTo>
                  <a:lnTo>
                    <a:pt x="1351" y="61199"/>
                  </a:lnTo>
                  <a:lnTo>
                    <a:pt x="3687" y="69512"/>
                  </a:lnTo>
                  <a:lnTo>
                    <a:pt x="17571" y="84395"/>
                  </a:lnTo>
                  <a:lnTo>
                    <a:pt x="64350" y="114566"/>
                  </a:lnTo>
                  <a:lnTo>
                    <a:pt x="109599" y="141927"/>
                  </a:lnTo>
                  <a:lnTo>
                    <a:pt x="131254" y="157075"/>
                  </a:lnTo>
                  <a:lnTo>
                    <a:pt x="137062" y="166114"/>
                  </a:lnTo>
                  <a:lnTo>
                    <a:pt x="137906" y="169795"/>
                  </a:lnTo>
                  <a:lnTo>
                    <a:pt x="137762" y="172954"/>
                  </a:lnTo>
                  <a:lnTo>
                    <a:pt x="136961" y="175766"/>
                  </a:lnTo>
                  <a:lnTo>
                    <a:pt x="125721" y="186465"/>
                  </a:lnTo>
                  <a:lnTo>
                    <a:pt x="102243" y="195201"/>
                  </a:lnTo>
                  <a:lnTo>
                    <a:pt x="55404" y="199979"/>
                  </a:lnTo>
                  <a:lnTo>
                    <a:pt x="53833" y="198721"/>
                  </a:lnTo>
                  <a:lnTo>
                    <a:pt x="54197" y="196471"/>
                  </a:lnTo>
                  <a:lnTo>
                    <a:pt x="59159" y="187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990">
              <a:extLst>
                <a:ext uri="{FF2B5EF4-FFF2-40B4-BE49-F238E27FC236}">
                  <a16:creationId xmlns:a16="http://schemas.microsoft.com/office/drawing/2014/main" xmlns="" id="{2AFA2AC9-9F13-4CD8-A903-47A29A459128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950057" y="5336932"/>
              <a:ext cx="180494" cy="142654"/>
            </a:xfrm>
            <a:custGeom>
              <a:avLst/>
              <a:gdLst/>
              <a:ahLst/>
              <a:cxnLst/>
              <a:rect l="0" t="0" r="0" b="0"/>
              <a:pathLst>
                <a:path w="180494" h="142654">
                  <a:moveTo>
                    <a:pt x="28093" y="54218"/>
                  </a:moveTo>
                  <a:lnTo>
                    <a:pt x="28093" y="54218"/>
                  </a:lnTo>
                  <a:lnTo>
                    <a:pt x="21351" y="50847"/>
                  </a:lnTo>
                  <a:lnTo>
                    <a:pt x="14278" y="51073"/>
                  </a:lnTo>
                  <a:lnTo>
                    <a:pt x="10416" y="52122"/>
                  </a:lnTo>
                  <a:lnTo>
                    <a:pt x="7842" y="53526"/>
                  </a:lnTo>
                  <a:lnTo>
                    <a:pt x="6126" y="55168"/>
                  </a:lnTo>
                  <a:lnTo>
                    <a:pt x="0" y="66243"/>
                  </a:lnTo>
                  <a:lnTo>
                    <a:pt x="192" y="69290"/>
                  </a:lnTo>
                  <a:lnTo>
                    <a:pt x="1731" y="72027"/>
                  </a:lnTo>
                  <a:lnTo>
                    <a:pt x="4168" y="74557"/>
                  </a:lnTo>
                  <a:lnTo>
                    <a:pt x="7910" y="75539"/>
                  </a:lnTo>
                  <a:lnTo>
                    <a:pt x="17711" y="74747"/>
                  </a:lnTo>
                  <a:lnTo>
                    <a:pt x="41872" y="63593"/>
                  </a:lnTo>
                  <a:lnTo>
                    <a:pt x="75160" y="36497"/>
                  </a:lnTo>
                  <a:lnTo>
                    <a:pt x="86876" y="23059"/>
                  </a:lnTo>
                  <a:lnTo>
                    <a:pt x="89154" y="17218"/>
                  </a:lnTo>
                  <a:lnTo>
                    <a:pt x="89262" y="11912"/>
                  </a:lnTo>
                  <a:lnTo>
                    <a:pt x="87922" y="6964"/>
                  </a:lnTo>
                  <a:lnTo>
                    <a:pt x="84207" y="3665"/>
                  </a:lnTo>
                  <a:lnTo>
                    <a:pt x="72553" y="0"/>
                  </a:lnTo>
                  <a:lnTo>
                    <a:pt x="56084" y="5898"/>
                  </a:lnTo>
                  <a:lnTo>
                    <a:pt x="37711" y="19336"/>
                  </a:lnTo>
                  <a:lnTo>
                    <a:pt x="13617" y="49997"/>
                  </a:lnTo>
                  <a:lnTo>
                    <a:pt x="4491" y="71157"/>
                  </a:lnTo>
                  <a:lnTo>
                    <a:pt x="1846" y="90439"/>
                  </a:lnTo>
                  <a:lnTo>
                    <a:pt x="2128" y="99532"/>
                  </a:lnTo>
                  <a:lnTo>
                    <a:pt x="6550" y="108415"/>
                  </a:lnTo>
                  <a:lnTo>
                    <a:pt x="22752" y="125814"/>
                  </a:lnTo>
                  <a:lnTo>
                    <a:pt x="47826" y="137309"/>
                  </a:lnTo>
                  <a:lnTo>
                    <a:pt x="77785" y="142653"/>
                  </a:lnTo>
                  <a:lnTo>
                    <a:pt x="124975" y="137728"/>
                  </a:lnTo>
                  <a:lnTo>
                    <a:pt x="180493" y="124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991">
              <a:extLst>
                <a:ext uri="{FF2B5EF4-FFF2-40B4-BE49-F238E27FC236}">
                  <a16:creationId xmlns:a16="http://schemas.microsoft.com/office/drawing/2014/main" xmlns="" id="{85979B91-B98F-49DA-B38D-AD73B7E36CE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846106" y="5061534"/>
              <a:ext cx="144745" cy="139117"/>
            </a:xfrm>
            <a:custGeom>
              <a:avLst/>
              <a:gdLst/>
              <a:ahLst/>
              <a:cxnLst/>
              <a:rect l="0" t="0" r="0" b="0"/>
              <a:pathLst>
                <a:path w="144745" h="139117">
                  <a:moveTo>
                    <a:pt x="30444" y="56566"/>
                  </a:moveTo>
                  <a:lnTo>
                    <a:pt x="30444" y="56566"/>
                  </a:lnTo>
                  <a:lnTo>
                    <a:pt x="27073" y="56566"/>
                  </a:lnTo>
                  <a:lnTo>
                    <a:pt x="26080" y="57271"/>
                  </a:lnTo>
                  <a:lnTo>
                    <a:pt x="25418" y="58448"/>
                  </a:lnTo>
                  <a:lnTo>
                    <a:pt x="23271" y="63045"/>
                  </a:lnTo>
                  <a:lnTo>
                    <a:pt x="14835" y="78947"/>
                  </a:lnTo>
                  <a:lnTo>
                    <a:pt x="653" y="126449"/>
                  </a:lnTo>
                  <a:lnTo>
                    <a:pt x="0" y="128554"/>
                  </a:lnTo>
                  <a:lnTo>
                    <a:pt x="19035" y="87770"/>
                  </a:lnTo>
                  <a:lnTo>
                    <a:pt x="32316" y="47624"/>
                  </a:lnTo>
                  <a:lnTo>
                    <a:pt x="49446" y="11108"/>
                  </a:lnTo>
                  <a:lnTo>
                    <a:pt x="53695" y="5094"/>
                  </a:lnTo>
                  <a:lnTo>
                    <a:pt x="58645" y="1790"/>
                  </a:lnTo>
                  <a:lnTo>
                    <a:pt x="69789" y="0"/>
                  </a:lnTo>
                  <a:lnTo>
                    <a:pt x="75724" y="3334"/>
                  </a:lnTo>
                  <a:lnTo>
                    <a:pt x="87963" y="16444"/>
                  </a:lnTo>
                  <a:lnTo>
                    <a:pt x="107997" y="58676"/>
                  </a:lnTo>
                  <a:lnTo>
                    <a:pt x="127425" y="105901"/>
                  </a:lnTo>
                  <a:lnTo>
                    <a:pt x="144744" y="139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611">
            <a:extLst>
              <a:ext uri="{FF2B5EF4-FFF2-40B4-BE49-F238E27FC236}">
                <a16:creationId xmlns:a16="http://schemas.microsoft.com/office/drawing/2014/main" xmlns="" id="{E99698AD-AEAC-4EB0-B7E8-E94B2CBA2C71}"/>
              </a:ext>
            </a:extLst>
          </p:cNvPr>
          <p:cNvGrpSpPr/>
          <p:nvPr/>
        </p:nvGrpSpPr>
        <p:grpSpPr>
          <a:xfrm>
            <a:off x="7493000" y="4035849"/>
            <a:ext cx="1238251" cy="593302"/>
            <a:chOff x="7493000" y="4035849"/>
            <a:chExt cx="1238251" cy="593302"/>
          </a:xfrm>
        </p:grpSpPr>
        <p:sp>
          <p:nvSpPr>
            <p:cNvPr id="204" name="SMARTInkShape-2992">
              <a:extLst>
                <a:ext uri="{FF2B5EF4-FFF2-40B4-BE49-F238E27FC236}">
                  <a16:creationId xmlns:a16="http://schemas.microsoft.com/office/drawing/2014/main" xmlns="" id="{C11204F2-4997-4BA9-9FC1-0050AB307386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493000" y="4035849"/>
              <a:ext cx="1238251" cy="562269"/>
            </a:xfrm>
            <a:custGeom>
              <a:avLst/>
              <a:gdLst/>
              <a:ahLst/>
              <a:cxnLst/>
              <a:rect l="0" t="0" r="0" b="0"/>
              <a:pathLst>
                <a:path w="1238251" h="562269">
                  <a:moveTo>
                    <a:pt x="0" y="409151"/>
                  </a:moveTo>
                  <a:lnTo>
                    <a:pt x="0" y="409151"/>
                  </a:lnTo>
                  <a:lnTo>
                    <a:pt x="3370" y="445779"/>
                  </a:lnTo>
                  <a:lnTo>
                    <a:pt x="7172" y="491960"/>
                  </a:lnTo>
                  <a:lnTo>
                    <a:pt x="20048" y="533902"/>
                  </a:lnTo>
                  <a:lnTo>
                    <a:pt x="32810" y="559460"/>
                  </a:lnTo>
                  <a:lnTo>
                    <a:pt x="35278" y="561568"/>
                  </a:lnTo>
                  <a:lnTo>
                    <a:pt x="37630" y="562268"/>
                  </a:lnTo>
                  <a:lnTo>
                    <a:pt x="39903" y="562029"/>
                  </a:lnTo>
                  <a:lnTo>
                    <a:pt x="49843" y="541467"/>
                  </a:lnTo>
                  <a:lnTo>
                    <a:pt x="58356" y="498450"/>
                  </a:lnTo>
                  <a:lnTo>
                    <a:pt x="61214" y="456130"/>
                  </a:lnTo>
                  <a:lnTo>
                    <a:pt x="61976" y="432004"/>
                  </a:lnTo>
                  <a:lnTo>
                    <a:pt x="61072" y="404632"/>
                  </a:lnTo>
                  <a:lnTo>
                    <a:pt x="59058" y="375093"/>
                  </a:lnTo>
                  <a:lnTo>
                    <a:pt x="56307" y="344112"/>
                  </a:lnTo>
                  <a:lnTo>
                    <a:pt x="54471" y="311464"/>
                  </a:lnTo>
                  <a:lnTo>
                    <a:pt x="53247" y="277704"/>
                  </a:lnTo>
                  <a:lnTo>
                    <a:pt x="52432" y="243203"/>
                  </a:lnTo>
                  <a:lnTo>
                    <a:pt x="51181" y="213147"/>
                  </a:lnTo>
                  <a:lnTo>
                    <a:pt x="49643" y="186054"/>
                  </a:lnTo>
                  <a:lnTo>
                    <a:pt x="45347" y="140663"/>
                  </a:lnTo>
                  <a:lnTo>
                    <a:pt x="34994" y="96687"/>
                  </a:lnTo>
                  <a:lnTo>
                    <a:pt x="20107" y="55332"/>
                  </a:lnTo>
                  <a:lnTo>
                    <a:pt x="19259" y="48807"/>
                  </a:lnTo>
                  <a:lnTo>
                    <a:pt x="19190" y="48977"/>
                  </a:lnTo>
                  <a:lnTo>
                    <a:pt x="19110" y="51048"/>
                  </a:lnTo>
                  <a:lnTo>
                    <a:pt x="19796" y="51882"/>
                  </a:lnTo>
                  <a:lnTo>
                    <a:pt x="22439" y="52809"/>
                  </a:lnTo>
                  <a:lnTo>
                    <a:pt x="33799" y="55335"/>
                  </a:lnTo>
                  <a:lnTo>
                    <a:pt x="41128" y="57871"/>
                  </a:lnTo>
                  <a:lnTo>
                    <a:pt x="77952" y="60428"/>
                  </a:lnTo>
                  <a:lnTo>
                    <a:pt x="117328" y="64212"/>
                  </a:lnTo>
                  <a:lnTo>
                    <a:pt x="153275" y="65345"/>
                  </a:lnTo>
                  <a:lnTo>
                    <a:pt x="200296" y="63967"/>
                  </a:lnTo>
                  <a:lnTo>
                    <a:pt x="226664" y="62611"/>
                  </a:lnTo>
                  <a:lnTo>
                    <a:pt x="256942" y="61002"/>
                  </a:lnTo>
                  <a:lnTo>
                    <a:pt x="289828" y="59224"/>
                  </a:lnTo>
                  <a:lnTo>
                    <a:pt x="324452" y="57333"/>
                  </a:lnTo>
                  <a:lnTo>
                    <a:pt x="362351" y="54661"/>
                  </a:lnTo>
                  <a:lnTo>
                    <a:pt x="402434" y="51469"/>
                  </a:lnTo>
                  <a:lnTo>
                    <a:pt x="443973" y="47930"/>
                  </a:lnTo>
                  <a:lnTo>
                    <a:pt x="486482" y="44159"/>
                  </a:lnTo>
                  <a:lnTo>
                    <a:pt x="529638" y="40234"/>
                  </a:lnTo>
                  <a:lnTo>
                    <a:pt x="573225" y="36206"/>
                  </a:lnTo>
                  <a:lnTo>
                    <a:pt x="617100" y="32110"/>
                  </a:lnTo>
                  <a:lnTo>
                    <a:pt x="661167" y="27968"/>
                  </a:lnTo>
                  <a:lnTo>
                    <a:pt x="705361" y="23795"/>
                  </a:lnTo>
                  <a:lnTo>
                    <a:pt x="746818" y="20308"/>
                  </a:lnTo>
                  <a:lnTo>
                    <a:pt x="786450" y="17278"/>
                  </a:lnTo>
                  <a:lnTo>
                    <a:pt x="824866" y="14553"/>
                  </a:lnTo>
                  <a:lnTo>
                    <a:pt x="861767" y="12030"/>
                  </a:lnTo>
                  <a:lnTo>
                    <a:pt x="897655" y="9642"/>
                  </a:lnTo>
                  <a:lnTo>
                    <a:pt x="932870" y="7345"/>
                  </a:lnTo>
                  <a:lnTo>
                    <a:pt x="967636" y="5108"/>
                  </a:lnTo>
                  <a:lnTo>
                    <a:pt x="1002102" y="2911"/>
                  </a:lnTo>
                  <a:lnTo>
                    <a:pt x="1036368" y="741"/>
                  </a:lnTo>
                  <a:lnTo>
                    <a:pt x="1067677" y="0"/>
                  </a:lnTo>
                  <a:lnTo>
                    <a:pt x="1097018" y="211"/>
                  </a:lnTo>
                  <a:lnTo>
                    <a:pt x="1125045" y="1058"/>
                  </a:lnTo>
                  <a:lnTo>
                    <a:pt x="1169357" y="3880"/>
                  </a:lnTo>
                  <a:lnTo>
                    <a:pt x="1212662" y="9435"/>
                  </a:lnTo>
                  <a:lnTo>
                    <a:pt x="1238250" y="15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993">
              <a:extLst>
                <a:ext uri="{FF2B5EF4-FFF2-40B4-BE49-F238E27FC236}">
                  <a16:creationId xmlns:a16="http://schemas.microsoft.com/office/drawing/2014/main" xmlns="" id="{CA949A16-D9FF-41DC-80BF-077CF4A2028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742169" y="4188228"/>
              <a:ext cx="90842" cy="236727"/>
            </a:xfrm>
            <a:custGeom>
              <a:avLst/>
              <a:gdLst/>
              <a:ahLst/>
              <a:cxnLst/>
              <a:rect l="0" t="0" r="0" b="0"/>
              <a:pathLst>
                <a:path w="90842" h="236727">
                  <a:moveTo>
                    <a:pt x="4831" y="53572"/>
                  </a:moveTo>
                  <a:lnTo>
                    <a:pt x="4831" y="53572"/>
                  </a:lnTo>
                  <a:lnTo>
                    <a:pt x="9900" y="95512"/>
                  </a:lnTo>
                  <a:lnTo>
                    <a:pt x="14957" y="130910"/>
                  </a:lnTo>
                  <a:lnTo>
                    <a:pt x="16768" y="168209"/>
                  </a:lnTo>
                  <a:lnTo>
                    <a:pt x="17380" y="213094"/>
                  </a:lnTo>
                  <a:lnTo>
                    <a:pt x="17501" y="236229"/>
                  </a:lnTo>
                  <a:lnTo>
                    <a:pt x="16805" y="236726"/>
                  </a:lnTo>
                  <a:lnTo>
                    <a:pt x="14151" y="231635"/>
                  </a:lnTo>
                  <a:lnTo>
                    <a:pt x="6698" y="198159"/>
                  </a:lnTo>
                  <a:lnTo>
                    <a:pt x="2603" y="167927"/>
                  </a:lnTo>
                  <a:lnTo>
                    <a:pt x="313" y="131442"/>
                  </a:lnTo>
                  <a:lnTo>
                    <a:pt x="0" y="94532"/>
                  </a:lnTo>
                  <a:lnTo>
                    <a:pt x="4498" y="51362"/>
                  </a:lnTo>
                  <a:lnTo>
                    <a:pt x="10798" y="29777"/>
                  </a:lnTo>
                  <a:lnTo>
                    <a:pt x="22064" y="14539"/>
                  </a:lnTo>
                  <a:lnTo>
                    <a:pt x="35773" y="4474"/>
                  </a:lnTo>
                  <a:lnTo>
                    <a:pt x="48923" y="0"/>
                  </a:lnTo>
                  <a:lnTo>
                    <a:pt x="61822" y="1776"/>
                  </a:lnTo>
                  <a:lnTo>
                    <a:pt x="73904" y="7974"/>
                  </a:lnTo>
                  <a:lnTo>
                    <a:pt x="83979" y="17783"/>
                  </a:lnTo>
                  <a:lnTo>
                    <a:pt x="89396" y="31081"/>
                  </a:lnTo>
                  <a:lnTo>
                    <a:pt x="90841" y="38578"/>
                  </a:lnTo>
                  <a:lnTo>
                    <a:pt x="88683" y="52552"/>
                  </a:lnTo>
                  <a:lnTo>
                    <a:pt x="82315" y="65819"/>
                  </a:lnTo>
                  <a:lnTo>
                    <a:pt x="72428" y="78770"/>
                  </a:lnTo>
                  <a:lnTo>
                    <a:pt x="59099" y="87819"/>
                  </a:lnTo>
                  <a:lnTo>
                    <a:pt x="45178" y="92782"/>
                  </a:lnTo>
                  <a:lnTo>
                    <a:pt x="22278" y="91862"/>
                  </a:lnTo>
                  <a:lnTo>
                    <a:pt x="22106" y="91799"/>
                  </a:lnTo>
                  <a:lnTo>
                    <a:pt x="23881" y="91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994">
              <a:extLst>
                <a:ext uri="{FF2B5EF4-FFF2-40B4-BE49-F238E27FC236}">
                  <a16:creationId xmlns:a16="http://schemas.microsoft.com/office/drawing/2014/main" xmlns="" id="{8AF32E9B-AE2B-4207-B1C0-EC82099022E7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910263" y="4153423"/>
              <a:ext cx="58988" cy="164578"/>
            </a:xfrm>
            <a:custGeom>
              <a:avLst/>
              <a:gdLst/>
              <a:ahLst/>
              <a:cxnLst/>
              <a:rect l="0" t="0" r="0" b="0"/>
              <a:pathLst>
                <a:path w="58988" h="164578">
                  <a:moveTo>
                    <a:pt x="58987" y="12177"/>
                  </a:moveTo>
                  <a:lnTo>
                    <a:pt x="58987" y="12177"/>
                  </a:lnTo>
                  <a:lnTo>
                    <a:pt x="58987" y="5435"/>
                  </a:lnTo>
                  <a:lnTo>
                    <a:pt x="58282" y="3449"/>
                  </a:lnTo>
                  <a:lnTo>
                    <a:pt x="57105" y="2125"/>
                  </a:lnTo>
                  <a:lnTo>
                    <a:pt x="53918" y="654"/>
                  </a:lnTo>
                  <a:lnTo>
                    <a:pt x="50148" y="0"/>
                  </a:lnTo>
                  <a:lnTo>
                    <a:pt x="44239" y="3472"/>
                  </a:lnTo>
                  <a:lnTo>
                    <a:pt x="25578" y="23941"/>
                  </a:lnTo>
                  <a:lnTo>
                    <a:pt x="7285" y="60936"/>
                  </a:lnTo>
                  <a:lnTo>
                    <a:pt x="0" y="95298"/>
                  </a:lnTo>
                  <a:lnTo>
                    <a:pt x="2391" y="126724"/>
                  </a:lnTo>
                  <a:lnTo>
                    <a:pt x="8198" y="142815"/>
                  </a:lnTo>
                  <a:lnTo>
                    <a:pt x="17363" y="155140"/>
                  </a:lnTo>
                  <a:lnTo>
                    <a:pt x="22771" y="160402"/>
                  </a:lnTo>
                  <a:lnTo>
                    <a:pt x="28494" y="163205"/>
                  </a:lnTo>
                  <a:lnTo>
                    <a:pt x="52637" y="164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995">
              <a:extLst>
                <a:ext uri="{FF2B5EF4-FFF2-40B4-BE49-F238E27FC236}">
                  <a16:creationId xmlns:a16="http://schemas.microsoft.com/office/drawing/2014/main" xmlns="" id="{D8FECE1E-81CB-42C6-ABB4-50717398377B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032750" y="419100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0" y="0"/>
                  </a:moveTo>
                  <a:lnTo>
                    <a:pt x="0" y="0"/>
                  </a:lnTo>
                  <a:lnTo>
                    <a:pt x="4364" y="43861"/>
                  </a:lnTo>
                  <a:lnTo>
                    <a:pt x="6088" y="84868"/>
                  </a:lnTo>
                  <a:lnTo>
                    <a:pt x="63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996">
              <a:extLst>
                <a:ext uri="{FF2B5EF4-FFF2-40B4-BE49-F238E27FC236}">
                  <a16:creationId xmlns:a16="http://schemas.microsoft.com/office/drawing/2014/main" xmlns="" id="{FD40692F-67A4-4243-9885-28F3785584E0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096250" y="42545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45760" y="1440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997">
              <a:extLst>
                <a:ext uri="{FF2B5EF4-FFF2-40B4-BE49-F238E27FC236}">
                  <a16:creationId xmlns:a16="http://schemas.microsoft.com/office/drawing/2014/main" xmlns="" id="{0F1D7682-5666-4EAC-922C-345DA3416E6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210757" y="4165288"/>
              <a:ext cx="100305" cy="248559"/>
            </a:xfrm>
            <a:custGeom>
              <a:avLst/>
              <a:gdLst/>
              <a:ahLst/>
              <a:cxnLst/>
              <a:rect l="0" t="0" r="0" b="0"/>
              <a:pathLst>
                <a:path w="100305" h="248559">
                  <a:moveTo>
                    <a:pt x="18843" y="70162"/>
                  </a:moveTo>
                  <a:lnTo>
                    <a:pt x="18843" y="70162"/>
                  </a:lnTo>
                  <a:lnTo>
                    <a:pt x="22213" y="70162"/>
                  </a:lnTo>
                  <a:lnTo>
                    <a:pt x="25750" y="72043"/>
                  </a:lnTo>
                  <a:lnTo>
                    <a:pt x="27682" y="73533"/>
                  </a:lnTo>
                  <a:lnTo>
                    <a:pt x="29826" y="77069"/>
                  </a:lnTo>
                  <a:lnTo>
                    <a:pt x="30780" y="83110"/>
                  </a:lnTo>
                  <a:lnTo>
                    <a:pt x="31442" y="124618"/>
                  </a:lnTo>
                  <a:lnTo>
                    <a:pt x="28142" y="160145"/>
                  </a:lnTo>
                  <a:lnTo>
                    <a:pt x="19325" y="197483"/>
                  </a:lnTo>
                  <a:lnTo>
                    <a:pt x="3340" y="241244"/>
                  </a:lnTo>
                  <a:lnTo>
                    <a:pt x="1370" y="247798"/>
                  </a:lnTo>
                  <a:lnTo>
                    <a:pt x="844" y="248558"/>
                  </a:lnTo>
                  <a:lnTo>
                    <a:pt x="493" y="248359"/>
                  </a:lnTo>
                  <a:lnTo>
                    <a:pt x="0" y="237966"/>
                  </a:lnTo>
                  <a:lnTo>
                    <a:pt x="9973" y="194508"/>
                  </a:lnTo>
                  <a:lnTo>
                    <a:pt x="21466" y="147144"/>
                  </a:lnTo>
                  <a:lnTo>
                    <a:pt x="29652" y="109080"/>
                  </a:lnTo>
                  <a:lnTo>
                    <a:pt x="39874" y="74288"/>
                  </a:lnTo>
                  <a:lnTo>
                    <a:pt x="57531" y="32579"/>
                  </a:lnTo>
                  <a:lnTo>
                    <a:pt x="75717" y="3315"/>
                  </a:lnTo>
                  <a:lnTo>
                    <a:pt x="79337" y="903"/>
                  </a:lnTo>
                  <a:lnTo>
                    <a:pt x="83160" y="0"/>
                  </a:lnTo>
                  <a:lnTo>
                    <a:pt x="87122" y="104"/>
                  </a:lnTo>
                  <a:lnTo>
                    <a:pt x="89762" y="2995"/>
                  </a:lnTo>
                  <a:lnTo>
                    <a:pt x="98944" y="39260"/>
                  </a:lnTo>
                  <a:lnTo>
                    <a:pt x="100304" y="54546"/>
                  </a:lnTo>
                  <a:lnTo>
                    <a:pt x="97146" y="68866"/>
                  </a:lnTo>
                  <a:lnTo>
                    <a:pt x="90334" y="81580"/>
                  </a:lnTo>
                  <a:lnTo>
                    <a:pt x="80249" y="91935"/>
                  </a:lnTo>
                  <a:lnTo>
                    <a:pt x="68711" y="97478"/>
                  </a:lnTo>
                  <a:lnTo>
                    <a:pt x="50801" y="101036"/>
                  </a:lnTo>
                  <a:lnTo>
                    <a:pt x="48615" y="99211"/>
                  </a:lnTo>
                  <a:lnTo>
                    <a:pt x="44243" y="82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998">
              <a:extLst>
                <a:ext uri="{FF2B5EF4-FFF2-40B4-BE49-F238E27FC236}">
                  <a16:creationId xmlns:a16="http://schemas.microsoft.com/office/drawing/2014/main" xmlns="" id="{9CC40F97-B390-4017-8AC0-3778A3E7FF1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318500" y="4133850"/>
              <a:ext cx="68265" cy="153974"/>
            </a:xfrm>
            <a:custGeom>
              <a:avLst/>
              <a:gdLst/>
              <a:ahLst/>
              <a:cxnLst/>
              <a:rect l="0" t="0" r="0" b="0"/>
              <a:pathLst>
                <a:path w="68265" h="153974">
                  <a:moveTo>
                    <a:pt x="38100" y="0"/>
                  </a:moveTo>
                  <a:lnTo>
                    <a:pt x="38100" y="0"/>
                  </a:lnTo>
                  <a:lnTo>
                    <a:pt x="41470" y="0"/>
                  </a:lnTo>
                  <a:lnTo>
                    <a:pt x="50309" y="3371"/>
                  </a:lnTo>
                  <a:lnTo>
                    <a:pt x="55991" y="8789"/>
                  </a:lnTo>
                  <a:lnTo>
                    <a:pt x="58494" y="12209"/>
                  </a:lnTo>
                  <a:lnTo>
                    <a:pt x="65387" y="33878"/>
                  </a:lnTo>
                  <a:lnTo>
                    <a:pt x="68264" y="72099"/>
                  </a:lnTo>
                  <a:lnTo>
                    <a:pt x="66086" y="90134"/>
                  </a:lnTo>
                  <a:lnTo>
                    <a:pt x="50782" y="119526"/>
                  </a:lnTo>
                  <a:lnTo>
                    <a:pt x="26102" y="145149"/>
                  </a:lnTo>
                  <a:lnTo>
                    <a:pt x="16069" y="152235"/>
                  </a:lnTo>
                  <a:lnTo>
                    <a:pt x="12124" y="153701"/>
                  </a:lnTo>
                  <a:lnTo>
                    <a:pt x="8788" y="153973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999">
              <a:extLst>
                <a:ext uri="{FF2B5EF4-FFF2-40B4-BE49-F238E27FC236}">
                  <a16:creationId xmlns:a16="http://schemas.microsoft.com/office/drawing/2014/main" xmlns="" id="{0F334946-D9E7-41BE-95AF-45596BA1D3C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772400" y="4419600"/>
              <a:ext cx="419101" cy="63501"/>
            </a:xfrm>
            <a:custGeom>
              <a:avLst/>
              <a:gdLst/>
              <a:ahLst/>
              <a:cxnLst/>
              <a:rect l="0" t="0" r="0" b="0"/>
              <a:pathLst>
                <a:path w="419101" h="63501">
                  <a:moveTo>
                    <a:pt x="0" y="63500"/>
                  </a:moveTo>
                  <a:lnTo>
                    <a:pt x="0" y="63500"/>
                  </a:lnTo>
                  <a:lnTo>
                    <a:pt x="39999" y="60129"/>
                  </a:lnTo>
                  <a:lnTo>
                    <a:pt x="81276" y="54711"/>
                  </a:lnTo>
                  <a:lnTo>
                    <a:pt x="107100" y="51291"/>
                  </a:lnTo>
                  <a:lnTo>
                    <a:pt x="137017" y="47599"/>
                  </a:lnTo>
                  <a:lnTo>
                    <a:pt x="169662" y="43727"/>
                  </a:lnTo>
                  <a:lnTo>
                    <a:pt x="204125" y="39735"/>
                  </a:lnTo>
                  <a:lnTo>
                    <a:pt x="239094" y="34251"/>
                  </a:lnTo>
                  <a:lnTo>
                    <a:pt x="274402" y="27772"/>
                  </a:lnTo>
                  <a:lnTo>
                    <a:pt x="309936" y="20631"/>
                  </a:lnTo>
                  <a:lnTo>
                    <a:pt x="337151" y="15871"/>
                  </a:lnTo>
                  <a:lnTo>
                    <a:pt x="376798" y="10582"/>
                  </a:lnTo>
                  <a:lnTo>
                    <a:pt x="419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000">
              <a:extLst>
                <a:ext uri="{FF2B5EF4-FFF2-40B4-BE49-F238E27FC236}">
                  <a16:creationId xmlns:a16="http://schemas.microsoft.com/office/drawing/2014/main" xmlns="" id="{94A0E256-0572-49B0-957D-415DCCC6419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970132" y="4516766"/>
              <a:ext cx="102013" cy="112385"/>
            </a:xfrm>
            <a:custGeom>
              <a:avLst/>
              <a:gdLst/>
              <a:ahLst/>
              <a:cxnLst/>
              <a:rect l="0" t="0" r="0" b="0"/>
              <a:pathLst>
                <a:path w="102013" h="112385">
                  <a:moveTo>
                    <a:pt x="5468" y="23484"/>
                  </a:moveTo>
                  <a:lnTo>
                    <a:pt x="5468" y="23484"/>
                  </a:lnTo>
                  <a:lnTo>
                    <a:pt x="2097" y="30226"/>
                  </a:lnTo>
                  <a:lnTo>
                    <a:pt x="0" y="44532"/>
                  </a:lnTo>
                  <a:lnTo>
                    <a:pt x="4663" y="86276"/>
                  </a:lnTo>
                  <a:lnTo>
                    <a:pt x="5397" y="109442"/>
                  </a:lnTo>
                  <a:lnTo>
                    <a:pt x="8837" y="64776"/>
                  </a:lnTo>
                  <a:lnTo>
                    <a:pt x="17677" y="36738"/>
                  </a:lnTo>
                  <a:lnTo>
                    <a:pt x="29003" y="22084"/>
                  </a:lnTo>
                  <a:lnTo>
                    <a:pt x="43446" y="11573"/>
                  </a:lnTo>
                  <a:lnTo>
                    <a:pt x="71948" y="957"/>
                  </a:lnTo>
                  <a:lnTo>
                    <a:pt x="77305" y="0"/>
                  </a:lnTo>
                  <a:lnTo>
                    <a:pt x="82287" y="2183"/>
                  </a:lnTo>
                  <a:lnTo>
                    <a:pt x="91585" y="12135"/>
                  </a:lnTo>
                  <a:lnTo>
                    <a:pt x="101383" y="33605"/>
                  </a:lnTo>
                  <a:lnTo>
                    <a:pt x="102012" y="61212"/>
                  </a:lnTo>
                  <a:lnTo>
                    <a:pt x="97744" y="96918"/>
                  </a:lnTo>
                  <a:lnTo>
                    <a:pt x="100718" y="112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612">
            <a:extLst>
              <a:ext uri="{FF2B5EF4-FFF2-40B4-BE49-F238E27FC236}">
                <a16:creationId xmlns:a16="http://schemas.microsoft.com/office/drawing/2014/main" xmlns="" id="{EBEEFDBE-A9E3-4306-B5DE-29651A57B244}"/>
              </a:ext>
            </a:extLst>
          </p:cNvPr>
          <p:cNvGrpSpPr/>
          <p:nvPr/>
        </p:nvGrpSpPr>
        <p:grpSpPr>
          <a:xfrm>
            <a:off x="7016750" y="4292600"/>
            <a:ext cx="171451" cy="84778"/>
            <a:chOff x="7016750" y="4292600"/>
            <a:chExt cx="171451" cy="84778"/>
          </a:xfrm>
        </p:grpSpPr>
        <p:sp>
          <p:nvSpPr>
            <p:cNvPr id="214" name="SMARTInkShape-3001">
              <a:extLst>
                <a:ext uri="{FF2B5EF4-FFF2-40B4-BE49-F238E27FC236}">
                  <a16:creationId xmlns:a16="http://schemas.microsoft.com/office/drawing/2014/main" xmlns="" id="{5179364C-C997-4EA3-9C41-E8AEE04B9F4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016750" y="429260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0" y="0"/>
                  </a:lnTo>
                  <a:lnTo>
                    <a:pt x="44044" y="0"/>
                  </a:lnTo>
                  <a:lnTo>
                    <a:pt x="81411" y="0"/>
                  </a:lnTo>
                  <a:lnTo>
                    <a:pt x="124475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002">
              <a:extLst>
                <a:ext uri="{FF2B5EF4-FFF2-40B4-BE49-F238E27FC236}">
                  <a16:creationId xmlns:a16="http://schemas.microsoft.com/office/drawing/2014/main" xmlns="" id="{7B9DA642-763E-4AF6-8E95-8D7F02CC308C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062083" y="4362450"/>
              <a:ext cx="126118" cy="14928"/>
            </a:xfrm>
            <a:custGeom>
              <a:avLst/>
              <a:gdLst/>
              <a:ahLst/>
              <a:cxnLst/>
              <a:rect l="0" t="0" r="0" b="0"/>
              <a:pathLst>
                <a:path w="126118" h="14928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8"/>
                  </a:lnTo>
                  <a:lnTo>
                    <a:pt x="0" y="8838"/>
                  </a:lnTo>
                  <a:lnTo>
                    <a:pt x="1116" y="10832"/>
                  </a:lnTo>
                  <a:lnTo>
                    <a:pt x="6120" y="14927"/>
                  </a:lnTo>
                  <a:lnTo>
                    <a:pt x="30355" y="14457"/>
                  </a:lnTo>
                  <a:lnTo>
                    <a:pt x="76469" y="8683"/>
                  </a:lnTo>
                  <a:lnTo>
                    <a:pt x="1261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613">
            <a:extLst>
              <a:ext uri="{FF2B5EF4-FFF2-40B4-BE49-F238E27FC236}">
                <a16:creationId xmlns:a16="http://schemas.microsoft.com/office/drawing/2014/main" xmlns="" id="{19A4A7DA-C8E4-4C06-9196-A309A79BBC4B}"/>
              </a:ext>
            </a:extLst>
          </p:cNvPr>
          <p:cNvGrpSpPr/>
          <p:nvPr/>
        </p:nvGrpSpPr>
        <p:grpSpPr>
          <a:xfrm>
            <a:off x="5048250" y="3905250"/>
            <a:ext cx="1143001" cy="612864"/>
            <a:chOff x="5048250" y="3905250"/>
            <a:chExt cx="1143001" cy="612864"/>
          </a:xfrm>
        </p:grpSpPr>
        <p:sp>
          <p:nvSpPr>
            <p:cNvPr id="217" name="SMARTInkShape-3003">
              <a:extLst>
                <a:ext uri="{FF2B5EF4-FFF2-40B4-BE49-F238E27FC236}">
                  <a16:creationId xmlns:a16="http://schemas.microsoft.com/office/drawing/2014/main" xmlns="" id="{81BC57A3-D21D-4513-B8D7-1F3F9614272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048250" y="3905250"/>
              <a:ext cx="1143001" cy="577003"/>
            </a:xfrm>
            <a:custGeom>
              <a:avLst/>
              <a:gdLst/>
              <a:ahLst/>
              <a:cxnLst/>
              <a:rect l="0" t="0" r="0" b="0"/>
              <a:pathLst>
                <a:path w="1143001" h="577003">
                  <a:moveTo>
                    <a:pt x="0" y="419100"/>
                  </a:moveTo>
                  <a:lnTo>
                    <a:pt x="0" y="419100"/>
                  </a:lnTo>
                  <a:lnTo>
                    <a:pt x="3371" y="422471"/>
                  </a:lnTo>
                  <a:lnTo>
                    <a:pt x="17020" y="468614"/>
                  </a:lnTo>
                  <a:lnTo>
                    <a:pt x="35190" y="515350"/>
                  </a:lnTo>
                  <a:lnTo>
                    <a:pt x="45992" y="558605"/>
                  </a:lnTo>
                  <a:lnTo>
                    <a:pt x="52746" y="575520"/>
                  </a:lnTo>
                  <a:lnTo>
                    <a:pt x="55626" y="577002"/>
                  </a:lnTo>
                  <a:lnTo>
                    <a:pt x="58956" y="576580"/>
                  </a:lnTo>
                  <a:lnTo>
                    <a:pt x="62587" y="574886"/>
                  </a:lnTo>
                  <a:lnTo>
                    <a:pt x="66622" y="561716"/>
                  </a:lnTo>
                  <a:lnTo>
                    <a:pt x="68893" y="522975"/>
                  </a:lnTo>
                  <a:lnTo>
                    <a:pt x="70130" y="482200"/>
                  </a:lnTo>
                  <a:lnTo>
                    <a:pt x="71448" y="455521"/>
                  </a:lnTo>
                  <a:lnTo>
                    <a:pt x="73032" y="426448"/>
                  </a:lnTo>
                  <a:lnTo>
                    <a:pt x="73382" y="394365"/>
                  </a:lnTo>
                  <a:lnTo>
                    <a:pt x="72910" y="360277"/>
                  </a:lnTo>
                  <a:lnTo>
                    <a:pt x="71890" y="324851"/>
                  </a:lnTo>
                  <a:lnTo>
                    <a:pt x="70504" y="290651"/>
                  </a:lnTo>
                  <a:lnTo>
                    <a:pt x="68875" y="257267"/>
                  </a:lnTo>
                  <a:lnTo>
                    <a:pt x="67084" y="224428"/>
                  </a:lnTo>
                  <a:lnTo>
                    <a:pt x="66596" y="196185"/>
                  </a:lnTo>
                  <a:lnTo>
                    <a:pt x="66974" y="171007"/>
                  </a:lnTo>
                  <a:lnTo>
                    <a:pt x="67867" y="128214"/>
                  </a:lnTo>
                  <a:lnTo>
                    <a:pt x="64402" y="83145"/>
                  </a:lnTo>
                  <a:lnTo>
                    <a:pt x="57246" y="51198"/>
                  </a:lnTo>
                  <a:lnTo>
                    <a:pt x="60550" y="57660"/>
                  </a:lnTo>
                  <a:lnTo>
                    <a:pt x="67833" y="62786"/>
                  </a:lnTo>
                  <a:lnTo>
                    <a:pt x="72739" y="65140"/>
                  </a:lnTo>
                  <a:lnTo>
                    <a:pt x="106611" y="68456"/>
                  </a:lnTo>
                  <a:lnTo>
                    <a:pt x="140281" y="71111"/>
                  </a:lnTo>
                  <a:lnTo>
                    <a:pt x="182997" y="73233"/>
                  </a:lnTo>
                  <a:lnTo>
                    <a:pt x="210192" y="72811"/>
                  </a:lnTo>
                  <a:lnTo>
                    <a:pt x="239611" y="71824"/>
                  </a:lnTo>
                  <a:lnTo>
                    <a:pt x="274746" y="69754"/>
                  </a:lnTo>
                  <a:lnTo>
                    <a:pt x="313692" y="66964"/>
                  </a:lnTo>
                  <a:lnTo>
                    <a:pt x="355178" y="63693"/>
                  </a:lnTo>
                  <a:lnTo>
                    <a:pt x="399769" y="60101"/>
                  </a:lnTo>
                  <a:lnTo>
                    <a:pt x="446429" y="56295"/>
                  </a:lnTo>
                  <a:lnTo>
                    <a:pt x="494469" y="52347"/>
                  </a:lnTo>
                  <a:lnTo>
                    <a:pt x="544840" y="49009"/>
                  </a:lnTo>
                  <a:lnTo>
                    <a:pt x="596766" y="46078"/>
                  </a:lnTo>
                  <a:lnTo>
                    <a:pt x="649727" y="43419"/>
                  </a:lnTo>
                  <a:lnTo>
                    <a:pt x="699851" y="40235"/>
                  </a:lnTo>
                  <a:lnTo>
                    <a:pt x="748084" y="36701"/>
                  </a:lnTo>
                  <a:lnTo>
                    <a:pt x="795057" y="32934"/>
                  </a:lnTo>
                  <a:lnTo>
                    <a:pt x="836954" y="29011"/>
                  </a:lnTo>
                  <a:lnTo>
                    <a:pt x="875471" y="24985"/>
                  </a:lnTo>
                  <a:lnTo>
                    <a:pt x="911729" y="20890"/>
                  </a:lnTo>
                  <a:lnTo>
                    <a:pt x="944369" y="17455"/>
                  </a:lnTo>
                  <a:lnTo>
                    <a:pt x="974596" y="14458"/>
                  </a:lnTo>
                  <a:lnTo>
                    <a:pt x="1003215" y="11756"/>
                  </a:lnTo>
                  <a:lnTo>
                    <a:pt x="1050064" y="6871"/>
                  </a:lnTo>
                  <a:lnTo>
                    <a:pt x="1087584" y="3053"/>
                  </a:lnTo>
                  <a:lnTo>
                    <a:pt x="1143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004">
              <a:extLst>
                <a:ext uri="{FF2B5EF4-FFF2-40B4-BE49-F238E27FC236}">
                  <a16:creationId xmlns:a16="http://schemas.microsoft.com/office/drawing/2014/main" xmlns="" id="{1987B1C7-8368-40B8-9B11-D7313853F8D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295900" y="4032392"/>
              <a:ext cx="114301" cy="232365"/>
            </a:xfrm>
            <a:custGeom>
              <a:avLst/>
              <a:gdLst/>
              <a:ahLst/>
              <a:cxnLst/>
              <a:rect l="0" t="0" r="0" b="0"/>
              <a:pathLst>
                <a:path w="114301" h="232365">
                  <a:moveTo>
                    <a:pt x="0" y="37958"/>
                  </a:moveTo>
                  <a:lnTo>
                    <a:pt x="0" y="37958"/>
                  </a:lnTo>
                  <a:lnTo>
                    <a:pt x="0" y="32491"/>
                  </a:lnTo>
                  <a:lnTo>
                    <a:pt x="10139" y="42627"/>
                  </a:lnTo>
                  <a:lnTo>
                    <a:pt x="17676" y="52733"/>
                  </a:lnTo>
                  <a:lnTo>
                    <a:pt x="28944" y="98157"/>
                  </a:lnTo>
                  <a:lnTo>
                    <a:pt x="33560" y="131035"/>
                  </a:lnTo>
                  <a:lnTo>
                    <a:pt x="40126" y="178504"/>
                  </a:lnTo>
                  <a:lnTo>
                    <a:pt x="50788" y="224180"/>
                  </a:lnTo>
                  <a:lnTo>
                    <a:pt x="54321" y="232201"/>
                  </a:lnTo>
                  <a:lnTo>
                    <a:pt x="55264" y="232364"/>
                  </a:lnTo>
                  <a:lnTo>
                    <a:pt x="57017" y="226667"/>
                  </a:lnTo>
                  <a:lnTo>
                    <a:pt x="63892" y="190500"/>
                  </a:lnTo>
                  <a:lnTo>
                    <a:pt x="71848" y="142893"/>
                  </a:lnTo>
                  <a:lnTo>
                    <a:pt x="79204" y="103646"/>
                  </a:lnTo>
                  <a:lnTo>
                    <a:pt x="87178" y="67388"/>
                  </a:lnTo>
                  <a:lnTo>
                    <a:pt x="99600" y="25355"/>
                  </a:lnTo>
                  <a:lnTo>
                    <a:pt x="106851" y="71"/>
                  </a:lnTo>
                  <a:lnTo>
                    <a:pt x="107217" y="0"/>
                  </a:lnTo>
                  <a:lnTo>
                    <a:pt x="114300" y="12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005">
              <a:extLst>
                <a:ext uri="{FF2B5EF4-FFF2-40B4-BE49-F238E27FC236}">
                  <a16:creationId xmlns:a16="http://schemas.microsoft.com/office/drawing/2014/main" xmlns="" id="{75348A78-5375-45EC-A289-13849ACC2346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425319" y="4135150"/>
              <a:ext cx="73782" cy="93951"/>
            </a:xfrm>
            <a:custGeom>
              <a:avLst/>
              <a:gdLst/>
              <a:ahLst/>
              <a:cxnLst/>
              <a:rect l="0" t="0" r="0" b="0"/>
              <a:pathLst>
                <a:path w="73782" h="93951">
                  <a:moveTo>
                    <a:pt x="48381" y="24100"/>
                  </a:moveTo>
                  <a:lnTo>
                    <a:pt x="48381" y="24100"/>
                  </a:lnTo>
                  <a:lnTo>
                    <a:pt x="48381" y="17358"/>
                  </a:lnTo>
                  <a:lnTo>
                    <a:pt x="46499" y="12167"/>
                  </a:lnTo>
                  <a:lnTo>
                    <a:pt x="45010" y="9795"/>
                  </a:lnTo>
                  <a:lnTo>
                    <a:pt x="36172" y="3085"/>
                  </a:lnTo>
                  <a:lnTo>
                    <a:pt x="27987" y="0"/>
                  </a:lnTo>
                  <a:lnTo>
                    <a:pt x="24907" y="977"/>
                  </a:lnTo>
                  <a:lnTo>
                    <a:pt x="17722" y="5827"/>
                  </a:lnTo>
                  <a:lnTo>
                    <a:pt x="5744" y="29974"/>
                  </a:lnTo>
                  <a:lnTo>
                    <a:pt x="0" y="53828"/>
                  </a:lnTo>
                  <a:lnTo>
                    <a:pt x="537" y="65770"/>
                  </a:lnTo>
                  <a:lnTo>
                    <a:pt x="1668" y="70930"/>
                  </a:lnTo>
                  <a:lnTo>
                    <a:pt x="6688" y="78545"/>
                  </a:lnTo>
                  <a:lnTo>
                    <a:pt x="10003" y="81563"/>
                  </a:lnTo>
                  <a:lnTo>
                    <a:pt x="13623" y="82164"/>
                  </a:lnTo>
                  <a:lnTo>
                    <a:pt x="17448" y="81154"/>
                  </a:lnTo>
                  <a:lnTo>
                    <a:pt x="21409" y="79069"/>
                  </a:lnTo>
                  <a:lnTo>
                    <a:pt x="33726" y="66022"/>
                  </a:lnTo>
                  <a:lnTo>
                    <a:pt x="46769" y="45808"/>
                  </a:lnTo>
                  <a:lnTo>
                    <a:pt x="48717" y="46333"/>
                  </a:lnTo>
                  <a:lnTo>
                    <a:pt x="54645" y="50679"/>
                  </a:lnTo>
                  <a:lnTo>
                    <a:pt x="58221" y="61078"/>
                  </a:lnTo>
                  <a:lnTo>
                    <a:pt x="61221" y="73695"/>
                  </a:lnTo>
                  <a:lnTo>
                    <a:pt x="73781" y="93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006">
              <a:extLst>
                <a:ext uri="{FF2B5EF4-FFF2-40B4-BE49-F238E27FC236}">
                  <a16:creationId xmlns:a16="http://schemas.microsoft.com/office/drawing/2014/main" xmlns="" id="{718492E7-8C46-4BCF-A5EE-AE07BEB23358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524500" y="4083050"/>
              <a:ext cx="127001" cy="154587"/>
            </a:xfrm>
            <a:custGeom>
              <a:avLst/>
              <a:gdLst/>
              <a:ahLst/>
              <a:cxnLst/>
              <a:rect l="0" t="0" r="0" b="0"/>
              <a:pathLst>
                <a:path w="127001" h="154587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1411" y="52786"/>
                  </a:lnTo>
                  <a:lnTo>
                    <a:pt x="6742" y="51683"/>
                  </a:lnTo>
                  <a:lnTo>
                    <a:pt x="21048" y="57803"/>
                  </a:lnTo>
                  <a:lnTo>
                    <a:pt x="38692" y="71925"/>
                  </a:lnTo>
                  <a:lnTo>
                    <a:pt x="53955" y="96257"/>
                  </a:lnTo>
                  <a:lnTo>
                    <a:pt x="60671" y="122438"/>
                  </a:lnTo>
                  <a:lnTo>
                    <a:pt x="58480" y="137673"/>
                  </a:lnTo>
                  <a:lnTo>
                    <a:pt x="53508" y="149382"/>
                  </a:lnTo>
                  <a:lnTo>
                    <a:pt x="48946" y="154586"/>
                  </a:lnTo>
                  <a:lnTo>
                    <a:pt x="46037" y="153857"/>
                  </a:lnTo>
                  <a:lnTo>
                    <a:pt x="39040" y="147403"/>
                  </a:lnTo>
                  <a:lnTo>
                    <a:pt x="36871" y="133716"/>
                  </a:lnTo>
                  <a:lnTo>
                    <a:pt x="41228" y="89443"/>
                  </a:lnTo>
                  <a:lnTo>
                    <a:pt x="56979" y="50960"/>
                  </a:lnTo>
                  <a:lnTo>
                    <a:pt x="82891" y="19490"/>
                  </a:lnTo>
                  <a:lnTo>
                    <a:pt x="100811" y="866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007">
              <a:extLst>
                <a:ext uri="{FF2B5EF4-FFF2-40B4-BE49-F238E27FC236}">
                  <a16:creationId xmlns:a16="http://schemas.microsoft.com/office/drawing/2014/main" xmlns="" id="{D4C8D894-9E49-441E-BF62-A15FA22A3AB7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706010" y="4043914"/>
              <a:ext cx="85191" cy="184247"/>
            </a:xfrm>
            <a:custGeom>
              <a:avLst/>
              <a:gdLst/>
              <a:ahLst/>
              <a:cxnLst/>
              <a:rect l="0" t="0" r="0" b="0"/>
              <a:pathLst>
                <a:path w="85191" h="184247">
                  <a:moveTo>
                    <a:pt x="66140" y="20086"/>
                  </a:moveTo>
                  <a:lnTo>
                    <a:pt x="66140" y="20086"/>
                  </a:lnTo>
                  <a:lnTo>
                    <a:pt x="66140" y="2409"/>
                  </a:lnTo>
                  <a:lnTo>
                    <a:pt x="64729" y="540"/>
                  </a:lnTo>
                  <a:lnTo>
                    <a:pt x="62377" y="0"/>
                  </a:lnTo>
                  <a:lnTo>
                    <a:pt x="45092" y="4202"/>
                  </a:lnTo>
                  <a:lnTo>
                    <a:pt x="33502" y="15379"/>
                  </a:lnTo>
                  <a:lnTo>
                    <a:pt x="8814" y="58040"/>
                  </a:lnTo>
                  <a:lnTo>
                    <a:pt x="0" y="99614"/>
                  </a:lnTo>
                  <a:lnTo>
                    <a:pt x="4131" y="139840"/>
                  </a:lnTo>
                  <a:lnTo>
                    <a:pt x="14292" y="168458"/>
                  </a:lnTo>
                  <a:lnTo>
                    <a:pt x="20286" y="174739"/>
                  </a:lnTo>
                  <a:lnTo>
                    <a:pt x="36353" y="183600"/>
                  </a:lnTo>
                  <a:lnTo>
                    <a:pt x="55253" y="184246"/>
                  </a:lnTo>
                  <a:lnTo>
                    <a:pt x="85190" y="178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008">
              <a:extLst>
                <a:ext uri="{FF2B5EF4-FFF2-40B4-BE49-F238E27FC236}">
                  <a16:creationId xmlns:a16="http://schemas.microsoft.com/office/drawing/2014/main" xmlns="" id="{03FFFD2F-B63E-4DEB-B179-43D06D4BA5D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818006" y="4046715"/>
              <a:ext cx="93845" cy="188736"/>
            </a:xfrm>
            <a:custGeom>
              <a:avLst/>
              <a:gdLst/>
              <a:ahLst/>
              <a:cxnLst/>
              <a:rect l="0" t="0" r="0" b="0"/>
              <a:pathLst>
                <a:path w="93845" h="188736">
                  <a:moveTo>
                    <a:pt x="17644" y="10935"/>
                  </a:moveTo>
                  <a:lnTo>
                    <a:pt x="17644" y="10935"/>
                  </a:lnTo>
                  <a:lnTo>
                    <a:pt x="8210" y="2207"/>
                  </a:lnTo>
                  <a:lnTo>
                    <a:pt x="3339" y="0"/>
                  </a:lnTo>
                  <a:lnTo>
                    <a:pt x="1757" y="117"/>
                  </a:lnTo>
                  <a:lnTo>
                    <a:pt x="704" y="901"/>
                  </a:lnTo>
                  <a:lnTo>
                    <a:pt x="0" y="2129"/>
                  </a:lnTo>
                  <a:lnTo>
                    <a:pt x="19766" y="46465"/>
                  </a:lnTo>
                  <a:lnTo>
                    <a:pt x="48533" y="89867"/>
                  </a:lnTo>
                  <a:lnTo>
                    <a:pt x="75747" y="136594"/>
                  </a:lnTo>
                  <a:lnTo>
                    <a:pt x="92274" y="184150"/>
                  </a:lnTo>
                  <a:lnTo>
                    <a:pt x="93844" y="18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009">
              <a:extLst>
                <a:ext uri="{FF2B5EF4-FFF2-40B4-BE49-F238E27FC236}">
                  <a16:creationId xmlns:a16="http://schemas.microsoft.com/office/drawing/2014/main" xmlns="" id="{CC41849C-7E42-4140-B798-5EA5BEAE244F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816600" y="4016179"/>
              <a:ext cx="114301" cy="225622"/>
            </a:xfrm>
            <a:custGeom>
              <a:avLst/>
              <a:gdLst/>
              <a:ahLst/>
              <a:cxnLst/>
              <a:rect l="0" t="0" r="0" b="0"/>
              <a:pathLst>
                <a:path w="114301" h="225622">
                  <a:moveTo>
                    <a:pt x="114300" y="3371"/>
                  </a:moveTo>
                  <a:lnTo>
                    <a:pt x="114300" y="3371"/>
                  </a:lnTo>
                  <a:lnTo>
                    <a:pt x="114300" y="0"/>
                  </a:lnTo>
                  <a:lnTo>
                    <a:pt x="94036" y="46308"/>
                  </a:lnTo>
                  <a:lnTo>
                    <a:pt x="79290" y="90020"/>
                  </a:lnTo>
                  <a:lnTo>
                    <a:pt x="57673" y="133858"/>
                  </a:lnTo>
                  <a:lnTo>
                    <a:pt x="34099" y="173268"/>
                  </a:lnTo>
                  <a:lnTo>
                    <a:pt x="4701" y="219131"/>
                  </a:lnTo>
                  <a:lnTo>
                    <a:pt x="0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010">
              <a:extLst>
                <a:ext uri="{FF2B5EF4-FFF2-40B4-BE49-F238E27FC236}">
                  <a16:creationId xmlns:a16="http://schemas.microsoft.com/office/drawing/2014/main" xmlns="" id="{3BDAA7EA-D9EA-44B7-B2B4-541EDDCF3CE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051550" y="4008615"/>
              <a:ext cx="86352" cy="253120"/>
            </a:xfrm>
            <a:custGeom>
              <a:avLst/>
              <a:gdLst/>
              <a:ahLst/>
              <a:cxnLst/>
              <a:rect l="0" t="0" r="0" b="0"/>
              <a:pathLst>
                <a:path w="86352" h="253120">
                  <a:moveTo>
                    <a:pt x="57150" y="10935"/>
                  </a:moveTo>
                  <a:lnTo>
                    <a:pt x="57150" y="10935"/>
                  </a:lnTo>
                  <a:lnTo>
                    <a:pt x="57148" y="0"/>
                  </a:lnTo>
                  <a:lnTo>
                    <a:pt x="67263" y="5500"/>
                  </a:lnTo>
                  <a:lnTo>
                    <a:pt x="80294" y="26179"/>
                  </a:lnTo>
                  <a:lnTo>
                    <a:pt x="86351" y="64762"/>
                  </a:lnTo>
                  <a:lnTo>
                    <a:pt x="84774" y="111942"/>
                  </a:lnTo>
                  <a:lnTo>
                    <a:pt x="76012" y="144962"/>
                  </a:lnTo>
                  <a:lnTo>
                    <a:pt x="55213" y="191523"/>
                  </a:lnTo>
                  <a:lnTo>
                    <a:pt x="26271" y="235069"/>
                  </a:lnTo>
                  <a:lnTo>
                    <a:pt x="9978" y="250520"/>
                  </a:lnTo>
                  <a:lnTo>
                    <a:pt x="6652" y="252502"/>
                  </a:lnTo>
                  <a:lnTo>
                    <a:pt x="4435" y="253119"/>
                  </a:lnTo>
                  <a:lnTo>
                    <a:pt x="0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011">
              <a:extLst>
                <a:ext uri="{FF2B5EF4-FFF2-40B4-BE49-F238E27FC236}">
                  <a16:creationId xmlns:a16="http://schemas.microsoft.com/office/drawing/2014/main" xmlns="" id="{AE00CF7D-41F5-48A8-8CE5-FE83FE3DD6DA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002417" y="4083050"/>
              <a:ext cx="33571" cy="30268"/>
            </a:xfrm>
            <a:custGeom>
              <a:avLst/>
              <a:gdLst/>
              <a:ahLst/>
              <a:cxnLst/>
              <a:rect l="0" t="0" r="0" b="0"/>
              <a:pathLst>
                <a:path w="33571" h="30268">
                  <a:moveTo>
                    <a:pt x="23733" y="6350"/>
                  </a:moveTo>
                  <a:lnTo>
                    <a:pt x="23733" y="6350"/>
                  </a:lnTo>
                  <a:lnTo>
                    <a:pt x="9935" y="7055"/>
                  </a:lnTo>
                  <a:lnTo>
                    <a:pt x="3959" y="9721"/>
                  </a:lnTo>
                  <a:lnTo>
                    <a:pt x="2084" y="12125"/>
                  </a:lnTo>
                  <a:lnTo>
                    <a:pt x="0" y="18559"/>
                  </a:lnTo>
                  <a:lnTo>
                    <a:pt x="151" y="21545"/>
                  </a:lnTo>
                  <a:lnTo>
                    <a:pt x="2198" y="26744"/>
                  </a:lnTo>
                  <a:lnTo>
                    <a:pt x="4438" y="28413"/>
                  </a:lnTo>
                  <a:lnTo>
                    <a:pt x="10688" y="30267"/>
                  </a:lnTo>
                  <a:lnTo>
                    <a:pt x="25512" y="27940"/>
                  </a:lnTo>
                  <a:lnTo>
                    <a:pt x="29151" y="24976"/>
                  </a:lnTo>
                  <a:lnTo>
                    <a:pt x="33198" y="16039"/>
                  </a:lnTo>
                  <a:lnTo>
                    <a:pt x="33570" y="12104"/>
                  </a:lnTo>
                  <a:lnTo>
                    <a:pt x="32103" y="5850"/>
                  </a:lnTo>
                  <a:lnTo>
                    <a:pt x="30019" y="3900"/>
                  </a:lnTo>
                  <a:lnTo>
                    <a:pt x="173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012">
              <a:extLst>
                <a:ext uri="{FF2B5EF4-FFF2-40B4-BE49-F238E27FC236}">
                  <a16:creationId xmlns:a16="http://schemas.microsoft.com/office/drawing/2014/main" xmlns="" id="{FD6FF326-0D55-431C-B7E6-D51079860FF0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000750" y="41719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883" y="23765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013">
              <a:extLst>
                <a:ext uri="{FF2B5EF4-FFF2-40B4-BE49-F238E27FC236}">
                  <a16:creationId xmlns:a16="http://schemas.microsoft.com/office/drawing/2014/main" xmlns="" id="{B8FF7A40-9C5F-4E0C-99F4-1CDAD146C085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359400" y="4311650"/>
              <a:ext cx="539751" cy="82551"/>
            </a:xfrm>
            <a:custGeom>
              <a:avLst/>
              <a:gdLst/>
              <a:ahLst/>
              <a:cxnLst/>
              <a:rect l="0" t="0" r="0" b="0"/>
              <a:pathLst>
                <a:path w="539751" h="82551">
                  <a:moveTo>
                    <a:pt x="0" y="82550"/>
                  </a:moveTo>
                  <a:lnTo>
                    <a:pt x="0" y="82550"/>
                  </a:lnTo>
                  <a:lnTo>
                    <a:pt x="41104" y="76775"/>
                  </a:lnTo>
                  <a:lnTo>
                    <a:pt x="76594" y="70341"/>
                  </a:lnTo>
                  <a:lnTo>
                    <a:pt x="101862" y="66649"/>
                  </a:lnTo>
                  <a:lnTo>
                    <a:pt x="131408" y="62777"/>
                  </a:lnTo>
                  <a:lnTo>
                    <a:pt x="163806" y="58784"/>
                  </a:lnTo>
                  <a:lnTo>
                    <a:pt x="199515" y="54006"/>
                  </a:lnTo>
                  <a:lnTo>
                    <a:pt x="237433" y="48704"/>
                  </a:lnTo>
                  <a:lnTo>
                    <a:pt x="276821" y="43053"/>
                  </a:lnTo>
                  <a:lnTo>
                    <a:pt x="314370" y="37874"/>
                  </a:lnTo>
                  <a:lnTo>
                    <a:pt x="350691" y="33010"/>
                  </a:lnTo>
                  <a:lnTo>
                    <a:pt x="386194" y="28357"/>
                  </a:lnTo>
                  <a:lnTo>
                    <a:pt x="416213" y="23844"/>
                  </a:lnTo>
                  <a:lnTo>
                    <a:pt x="442575" y="19424"/>
                  </a:lnTo>
                  <a:lnTo>
                    <a:pt x="485272" y="11455"/>
                  </a:lnTo>
                  <a:lnTo>
                    <a:pt x="532018" y="1648"/>
                  </a:lnTo>
                  <a:lnTo>
                    <a:pt x="539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014">
              <a:extLst>
                <a:ext uri="{FF2B5EF4-FFF2-40B4-BE49-F238E27FC236}">
                  <a16:creationId xmlns:a16="http://schemas.microsoft.com/office/drawing/2014/main" xmlns="" id="{A951B798-EC4D-4FDE-9CF7-9E3F24F896E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664200" y="4419064"/>
              <a:ext cx="130221" cy="99050"/>
            </a:xfrm>
            <a:custGeom>
              <a:avLst/>
              <a:gdLst/>
              <a:ahLst/>
              <a:cxnLst/>
              <a:rect l="0" t="0" r="0" b="0"/>
              <a:pathLst>
                <a:path w="130221" h="99050">
                  <a:moveTo>
                    <a:pt x="0" y="25936"/>
                  </a:moveTo>
                  <a:lnTo>
                    <a:pt x="0" y="25936"/>
                  </a:lnTo>
                  <a:lnTo>
                    <a:pt x="0" y="11630"/>
                  </a:lnTo>
                  <a:lnTo>
                    <a:pt x="705" y="10754"/>
                  </a:lnTo>
                  <a:lnTo>
                    <a:pt x="1881" y="10876"/>
                  </a:lnTo>
                  <a:lnTo>
                    <a:pt x="3371" y="11662"/>
                  </a:lnTo>
                  <a:lnTo>
                    <a:pt x="12209" y="22882"/>
                  </a:lnTo>
                  <a:lnTo>
                    <a:pt x="20031" y="66848"/>
                  </a:lnTo>
                  <a:lnTo>
                    <a:pt x="25085" y="99049"/>
                  </a:lnTo>
                  <a:lnTo>
                    <a:pt x="25190" y="98667"/>
                  </a:lnTo>
                  <a:lnTo>
                    <a:pt x="25307" y="94479"/>
                  </a:lnTo>
                  <a:lnTo>
                    <a:pt x="37321" y="55562"/>
                  </a:lnTo>
                  <a:lnTo>
                    <a:pt x="49784" y="18304"/>
                  </a:lnTo>
                  <a:lnTo>
                    <a:pt x="59520" y="6552"/>
                  </a:lnTo>
                  <a:lnTo>
                    <a:pt x="65081" y="2430"/>
                  </a:lnTo>
                  <a:lnTo>
                    <a:pt x="70903" y="387"/>
                  </a:lnTo>
                  <a:lnTo>
                    <a:pt x="83018" y="0"/>
                  </a:lnTo>
                  <a:lnTo>
                    <a:pt x="105110" y="7119"/>
                  </a:lnTo>
                  <a:lnTo>
                    <a:pt x="117505" y="18043"/>
                  </a:lnTo>
                  <a:lnTo>
                    <a:pt x="126308" y="32306"/>
                  </a:lnTo>
                  <a:lnTo>
                    <a:pt x="130220" y="48052"/>
                  </a:lnTo>
                  <a:lnTo>
                    <a:pt x="127000" y="89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614">
            <a:extLst>
              <a:ext uri="{FF2B5EF4-FFF2-40B4-BE49-F238E27FC236}">
                <a16:creationId xmlns:a16="http://schemas.microsoft.com/office/drawing/2014/main" xmlns="" id="{55D968CF-7A10-4D0E-B3E3-00900D2BD438}"/>
              </a:ext>
            </a:extLst>
          </p:cNvPr>
          <p:cNvGrpSpPr/>
          <p:nvPr/>
        </p:nvGrpSpPr>
        <p:grpSpPr>
          <a:xfrm>
            <a:off x="4305300" y="4084882"/>
            <a:ext cx="222251" cy="127650"/>
            <a:chOff x="4305300" y="4084882"/>
            <a:chExt cx="222251" cy="127650"/>
          </a:xfrm>
        </p:grpSpPr>
        <p:sp>
          <p:nvSpPr>
            <p:cNvPr id="230" name="SMARTInkShape-3015">
              <a:extLst>
                <a:ext uri="{FF2B5EF4-FFF2-40B4-BE49-F238E27FC236}">
                  <a16:creationId xmlns:a16="http://schemas.microsoft.com/office/drawing/2014/main" xmlns="" id="{84D5EE7C-1DB8-41BC-BBAB-630D785EC41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305300" y="4084882"/>
              <a:ext cx="177801" cy="17219"/>
            </a:xfrm>
            <a:custGeom>
              <a:avLst/>
              <a:gdLst/>
              <a:ahLst/>
              <a:cxnLst/>
              <a:rect l="0" t="0" r="0" b="0"/>
              <a:pathLst>
                <a:path w="177801" h="17219">
                  <a:moveTo>
                    <a:pt x="0" y="17218"/>
                  </a:moveTo>
                  <a:lnTo>
                    <a:pt x="0" y="17218"/>
                  </a:lnTo>
                  <a:lnTo>
                    <a:pt x="24419" y="8380"/>
                  </a:lnTo>
                  <a:lnTo>
                    <a:pt x="57643" y="2291"/>
                  </a:lnTo>
                  <a:lnTo>
                    <a:pt x="88414" y="0"/>
                  </a:lnTo>
                  <a:lnTo>
                    <a:pt x="135792" y="2474"/>
                  </a:lnTo>
                  <a:lnTo>
                    <a:pt x="177800" y="10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016">
              <a:extLst>
                <a:ext uri="{FF2B5EF4-FFF2-40B4-BE49-F238E27FC236}">
                  <a16:creationId xmlns:a16="http://schemas.microsoft.com/office/drawing/2014/main" xmlns="" id="{DF8F5EFA-8886-4F14-8886-56B5931C0FF6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337602" y="4178300"/>
              <a:ext cx="189949" cy="34232"/>
            </a:xfrm>
            <a:custGeom>
              <a:avLst/>
              <a:gdLst/>
              <a:ahLst/>
              <a:cxnLst/>
              <a:rect l="0" t="0" r="0" b="0"/>
              <a:pathLst>
                <a:path w="189949" h="34232">
                  <a:moveTo>
                    <a:pt x="18498" y="19050"/>
                  </a:moveTo>
                  <a:lnTo>
                    <a:pt x="18498" y="19050"/>
                  </a:lnTo>
                  <a:lnTo>
                    <a:pt x="5014" y="25792"/>
                  </a:lnTo>
                  <a:lnTo>
                    <a:pt x="1747" y="28484"/>
                  </a:lnTo>
                  <a:lnTo>
                    <a:pt x="275" y="30983"/>
                  </a:lnTo>
                  <a:lnTo>
                    <a:pt x="0" y="33355"/>
                  </a:lnTo>
                  <a:lnTo>
                    <a:pt x="2638" y="34231"/>
                  </a:lnTo>
                  <a:lnTo>
                    <a:pt x="36558" y="28686"/>
                  </a:lnTo>
                  <a:lnTo>
                    <a:pt x="68152" y="21922"/>
                  </a:lnTo>
                  <a:lnTo>
                    <a:pt x="103361" y="14212"/>
                  </a:lnTo>
                  <a:lnTo>
                    <a:pt x="138294" y="7962"/>
                  </a:lnTo>
                  <a:lnTo>
                    <a:pt x="1899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615">
            <a:extLst>
              <a:ext uri="{FF2B5EF4-FFF2-40B4-BE49-F238E27FC236}">
                <a16:creationId xmlns:a16="http://schemas.microsoft.com/office/drawing/2014/main" xmlns="" id="{549C9F50-220E-480B-8999-90C008B2A96D}"/>
              </a:ext>
            </a:extLst>
          </p:cNvPr>
          <p:cNvGrpSpPr/>
          <p:nvPr/>
        </p:nvGrpSpPr>
        <p:grpSpPr>
          <a:xfrm>
            <a:off x="7448550" y="2451100"/>
            <a:ext cx="1764810" cy="882086"/>
            <a:chOff x="7448550" y="2451100"/>
            <a:chExt cx="1764810" cy="882086"/>
          </a:xfrm>
        </p:grpSpPr>
        <p:sp>
          <p:nvSpPr>
            <p:cNvPr id="233" name="SMARTInkShape-3017">
              <a:extLst>
                <a:ext uri="{FF2B5EF4-FFF2-40B4-BE49-F238E27FC236}">
                  <a16:creationId xmlns:a16="http://schemas.microsoft.com/office/drawing/2014/main" xmlns="" id="{6D8F0B7E-9F90-41E6-9CB5-B38E498B835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061450" y="2819400"/>
              <a:ext cx="151910" cy="438151"/>
            </a:xfrm>
            <a:custGeom>
              <a:avLst/>
              <a:gdLst/>
              <a:ahLst/>
              <a:cxnLst/>
              <a:rect l="0" t="0" r="0" b="0"/>
              <a:pathLst>
                <a:path w="151910" h="438151">
                  <a:moveTo>
                    <a:pt x="139700" y="0"/>
                  </a:moveTo>
                  <a:lnTo>
                    <a:pt x="139700" y="0"/>
                  </a:lnTo>
                  <a:lnTo>
                    <a:pt x="151909" y="31161"/>
                  </a:lnTo>
                  <a:lnTo>
                    <a:pt x="150064" y="62767"/>
                  </a:lnTo>
                  <a:lnTo>
                    <a:pt x="142189" y="103391"/>
                  </a:lnTo>
                  <a:lnTo>
                    <a:pt x="131635" y="149668"/>
                  </a:lnTo>
                  <a:lnTo>
                    <a:pt x="124445" y="174567"/>
                  </a:lnTo>
                  <a:lnTo>
                    <a:pt x="116125" y="200340"/>
                  </a:lnTo>
                  <a:lnTo>
                    <a:pt x="107049" y="226693"/>
                  </a:lnTo>
                  <a:lnTo>
                    <a:pt x="96765" y="252728"/>
                  </a:lnTo>
                  <a:lnTo>
                    <a:pt x="85678" y="278552"/>
                  </a:lnTo>
                  <a:lnTo>
                    <a:pt x="74051" y="304235"/>
                  </a:lnTo>
                  <a:lnTo>
                    <a:pt x="51726" y="349704"/>
                  </a:lnTo>
                  <a:lnTo>
                    <a:pt x="31455" y="387552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018">
              <a:extLst>
                <a:ext uri="{FF2B5EF4-FFF2-40B4-BE49-F238E27FC236}">
                  <a16:creationId xmlns:a16="http://schemas.microsoft.com/office/drawing/2014/main" xmlns="" id="{CED423CB-C37B-4FD8-B569-5C8D87B61B5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837878" y="3140191"/>
              <a:ext cx="107407" cy="91980"/>
            </a:xfrm>
            <a:custGeom>
              <a:avLst/>
              <a:gdLst/>
              <a:ahLst/>
              <a:cxnLst/>
              <a:rect l="0" t="0" r="0" b="0"/>
              <a:pathLst>
                <a:path w="107407" h="91980">
                  <a:moveTo>
                    <a:pt x="14022" y="3059"/>
                  </a:moveTo>
                  <a:lnTo>
                    <a:pt x="14022" y="3059"/>
                  </a:lnTo>
                  <a:lnTo>
                    <a:pt x="17392" y="9801"/>
                  </a:lnTo>
                  <a:lnTo>
                    <a:pt x="19489" y="27478"/>
                  </a:lnTo>
                  <a:lnTo>
                    <a:pt x="11457" y="71940"/>
                  </a:lnTo>
                  <a:lnTo>
                    <a:pt x="0" y="91979"/>
                  </a:lnTo>
                  <a:lnTo>
                    <a:pt x="440" y="91973"/>
                  </a:lnTo>
                  <a:lnTo>
                    <a:pt x="18921" y="53236"/>
                  </a:lnTo>
                  <a:lnTo>
                    <a:pt x="44753" y="19581"/>
                  </a:lnTo>
                  <a:lnTo>
                    <a:pt x="58019" y="7815"/>
                  </a:lnTo>
                  <a:lnTo>
                    <a:pt x="70971" y="1645"/>
                  </a:lnTo>
                  <a:lnTo>
                    <a:pt x="77388" y="0"/>
                  </a:lnTo>
                  <a:lnTo>
                    <a:pt x="83076" y="314"/>
                  </a:lnTo>
                  <a:lnTo>
                    <a:pt x="93161" y="4426"/>
                  </a:lnTo>
                  <a:lnTo>
                    <a:pt x="100464" y="12839"/>
                  </a:lnTo>
                  <a:lnTo>
                    <a:pt x="105358" y="24339"/>
                  </a:lnTo>
                  <a:lnTo>
                    <a:pt x="107406" y="45975"/>
                  </a:lnTo>
                  <a:lnTo>
                    <a:pt x="102922" y="85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019">
              <a:extLst>
                <a:ext uri="{FF2B5EF4-FFF2-40B4-BE49-F238E27FC236}">
                  <a16:creationId xmlns:a16="http://schemas.microsoft.com/office/drawing/2014/main" xmlns="" id="{567604C1-ACBA-4F4C-8633-AD5CB108B56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604250" y="3092450"/>
              <a:ext cx="317501" cy="31751"/>
            </a:xfrm>
            <a:custGeom>
              <a:avLst/>
              <a:gdLst/>
              <a:ahLst/>
              <a:cxnLst/>
              <a:rect l="0" t="0" r="0" b="0"/>
              <a:pathLst>
                <a:path w="31750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28379"/>
                  </a:lnTo>
                  <a:lnTo>
                    <a:pt x="49140" y="20213"/>
                  </a:lnTo>
                  <a:lnTo>
                    <a:pt x="90279" y="13452"/>
                  </a:lnTo>
                  <a:lnTo>
                    <a:pt x="115923" y="10379"/>
                  </a:lnTo>
                  <a:lnTo>
                    <a:pt x="144311" y="7625"/>
                  </a:lnTo>
                  <a:lnTo>
                    <a:pt x="174523" y="5084"/>
                  </a:lnTo>
                  <a:lnTo>
                    <a:pt x="203836" y="3389"/>
                  </a:lnTo>
                  <a:lnTo>
                    <a:pt x="232552" y="2259"/>
                  </a:lnTo>
                  <a:lnTo>
                    <a:pt x="279745" y="1004"/>
                  </a:lnTo>
                  <a:lnTo>
                    <a:pt x="317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020">
              <a:extLst>
                <a:ext uri="{FF2B5EF4-FFF2-40B4-BE49-F238E27FC236}">
                  <a16:creationId xmlns:a16="http://schemas.microsoft.com/office/drawing/2014/main" xmlns="" id="{B2300C09-DC3C-47BE-921B-F404566E574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057281" y="2846565"/>
              <a:ext cx="29570" cy="17286"/>
            </a:xfrm>
            <a:custGeom>
              <a:avLst/>
              <a:gdLst/>
              <a:ahLst/>
              <a:cxnLst/>
              <a:rect l="0" t="0" r="0" b="0"/>
              <a:pathLst>
                <a:path w="29570" h="17286">
                  <a:moveTo>
                    <a:pt x="29569" y="10935"/>
                  </a:moveTo>
                  <a:lnTo>
                    <a:pt x="29569" y="10935"/>
                  </a:lnTo>
                  <a:lnTo>
                    <a:pt x="20135" y="2207"/>
                  </a:lnTo>
                  <a:lnTo>
                    <a:pt x="15263" y="0"/>
                  </a:lnTo>
                  <a:lnTo>
                    <a:pt x="8864" y="901"/>
                  </a:lnTo>
                  <a:lnTo>
                    <a:pt x="5182" y="2129"/>
                  </a:lnTo>
                  <a:lnTo>
                    <a:pt x="2728" y="3653"/>
                  </a:lnTo>
                  <a:lnTo>
                    <a:pt x="1091" y="5375"/>
                  </a:lnTo>
                  <a:lnTo>
                    <a:pt x="0" y="7228"/>
                  </a:lnTo>
                  <a:lnTo>
                    <a:pt x="685" y="9169"/>
                  </a:lnTo>
                  <a:lnTo>
                    <a:pt x="5208" y="13208"/>
                  </a:lnTo>
                  <a:lnTo>
                    <a:pt x="11922" y="15473"/>
                  </a:lnTo>
                  <a:lnTo>
                    <a:pt x="15687" y="16077"/>
                  </a:lnTo>
                  <a:lnTo>
                    <a:pt x="21752" y="14866"/>
                  </a:lnTo>
                  <a:lnTo>
                    <a:pt x="24358" y="13556"/>
                  </a:lnTo>
                  <a:lnTo>
                    <a:pt x="26094" y="11977"/>
                  </a:lnTo>
                  <a:lnTo>
                    <a:pt x="29112" y="5698"/>
                  </a:lnTo>
                  <a:lnTo>
                    <a:pt x="19321" y="4915"/>
                  </a:lnTo>
                  <a:lnTo>
                    <a:pt x="15681" y="6216"/>
                  </a:lnTo>
                  <a:lnTo>
                    <a:pt x="4169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021">
              <a:extLst>
                <a:ext uri="{FF2B5EF4-FFF2-40B4-BE49-F238E27FC236}">
                  <a16:creationId xmlns:a16="http://schemas.microsoft.com/office/drawing/2014/main" xmlns="" id="{57FE308A-DE69-4637-84C7-C8926D4187B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854591" y="2803041"/>
              <a:ext cx="92560" cy="162410"/>
            </a:xfrm>
            <a:custGeom>
              <a:avLst/>
              <a:gdLst/>
              <a:ahLst/>
              <a:cxnLst/>
              <a:rect l="0" t="0" r="0" b="0"/>
              <a:pathLst>
                <a:path w="92560" h="162410">
                  <a:moveTo>
                    <a:pt x="3659" y="3659"/>
                  </a:moveTo>
                  <a:lnTo>
                    <a:pt x="3659" y="3659"/>
                  </a:lnTo>
                  <a:lnTo>
                    <a:pt x="0" y="0"/>
                  </a:lnTo>
                  <a:lnTo>
                    <a:pt x="1563" y="1563"/>
                  </a:lnTo>
                  <a:lnTo>
                    <a:pt x="6067" y="19159"/>
                  </a:lnTo>
                  <a:lnTo>
                    <a:pt x="35587" y="63965"/>
                  </a:lnTo>
                  <a:lnTo>
                    <a:pt x="60137" y="106458"/>
                  </a:lnTo>
                  <a:lnTo>
                    <a:pt x="86670" y="152840"/>
                  </a:lnTo>
                  <a:lnTo>
                    <a:pt x="92559" y="162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022">
              <a:extLst>
                <a:ext uri="{FF2B5EF4-FFF2-40B4-BE49-F238E27FC236}">
                  <a16:creationId xmlns:a16="http://schemas.microsoft.com/office/drawing/2014/main" xmlns="" id="{48EBEEA3-F2D4-4643-8A9F-0666E276C4B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832850" y="2788533"/>
              <a:ext cx="190501" cy="195968"/>
            </a:xfrm>
            <a:custGeom>
              <a:avLst/>
              <a:gdLst/>
              <a:ahLst/>
              <a:cxnLst/>
              <a:rect l="0" t="0" r="0" b="0"/>
              <a:pathLst>
                <a:path w="190501" h="195968">
                  <a:moveTo>
                    <a:pt x="190500" y="5467"/>
                  </a:moveTo>
                  <a:lnTo>
                    <a:pt x="190500" y="5467"/>
                  </a:lnTo>
                  <a:lnTo>
                    <a:pt x="190498" y="2096"/>
                  </a:lnTo>
                  <a:lnTo>
                    <a:pt x="182974" y="441"/>
                  </a:lnTo>
                  <a:lnTo>
                    <a:pt x="177016" y="0"/>
                  </a:lnTo>
                  <a:lnTo>
                    <a:pt x="162870" y="5154"/>
                  </a:lnTo>
                  <a:lnTo>
                    <a:pt x="127422" y="32451"/>
                  </a:lnTo>
                  <a:lnTo>
                    <a:pt x="93494" y="68339"/>
                  </a:lnTo>
                  <a:lnTo>
                    <a:pt x="60000" y="106881"/>
                  </a:lnTo>
                  <a:lnTo>
                    <a:pt x="23558" y="152055"/>
                  </a:lnTo>
                  <a:lnTo>
                    <a:pt x="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023">
              <a:extLst>
                <a:ext uri="{FF2B5EF4-FFF2-40B4-BE49-F238E27FC236}">
                  <a16:creationId xmlns:a16="http://schemas.microsoft.com/office/drawing/2014/main" xmlns="" id="{52AD0599-443E-480C-8332-6FA90549BEC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995228" y="2940050"/>
              <a:ext cx="21773" cy="63501"/>
            </a:xfrm>
            <a:custGeom>
              <a:avLst/>
              <a:gdLst/>
              <a:ahLst/>
              <a:cxnLst/>
              <a:rect l="0" t="0" r="0" b="0"/>
              <a:pathLst>
                <a:path w="21773" h="63501">
                  <a:moveTo>
                    <a:pt x="21772" y="0"/>
                  </a:moveTo>
                  <a:lnTo>
                    <a:pt x="21772" y="0"/>
                  </a:lnTo>
                  <a:lnTo>
                    <a:pt x="5180" y="32493"/>
                  </a:lnTo>
                  <a:lnTo>
                    <a:pt x="0" y="49609"/>
                  </a:lnTo>
                  <a:lnTo>
                    <a:pt x="2722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024">
              <a:extLst>
                <a:ext uri="{FF2B5EF4-FFF2-40B4-BE49-F238E27FC236}">
                  <a16:creationId xmlns:a16="http://schemas.microsoft.com/office/drawing/2014/main" xmlns="" id="{05D42A40-CBCD-41FB-912F-F4664B907452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608272" y="2789056"/>
              <a:ext cx="186217" cy="203434"/>
            </a:xfrm>
            <a:custGeom>
              <a:avLst/>
              <a:gdLst/>
              <a:ahLst/>
              <a:cxnLst/>
              <a:rect l="0" t="0" r="0" b="0"/>
              <a:pathLst>
                <a:path w="186217" h="203434">
                  <a:moveTo>
                    <a:pt x="180128" y="17644"/>
                  </a:moveTo>
                  <a:lnTo>
                    <a:pt x="180128" y="17644"/>
                  </a:lnTo>
                  <a:lnTo>
                    <a:pt x="185154" y="5711"/>
                  </a:lnTo>
                  <a:lnTo>
                    <a:pt x="186216" y="0"/>
                  </a:lnTo>
                  <a:lnTo>
                    <a:pt x="163326" y="5353"/>
                  </a:lnTo>
                  <a:lnTo>
                    <a:pt x="122860" y="20352"/>
                  </a:lnTo>
                  <a:lnTo>
                    <a:pt x="75827" y="40946"/>
                  </a:lnTo>
                  <a:lnTo>
                    <a:pt x="34531" y="56612"/>
                  </a:lnTo>
                  <a:lnTo>
                    <a:pt x="20639" y="65772"/>
                  </a:lnTo>
                  <a:lnTo>
                    <a:pt x="13994" y="74547"/>
                  </a:lnTo>
                  <a:lnTo>
                    <a:pt x="12222" y="78863"/>
                  </a:lnTo>
                  <a:lnTo>
                    <a:pt x="14568" y="83151"/>
                  </a:lnTo>
                  <a:lnTo>
                    <a:pt x="26582" y="91679"/>
                  </a:lnTo>
                  <a:lnTo>
                    <a:pt x="71260" y="107861"/>
                  </a:lnTo>
                  <a:lnTo>
                    <a:pt x="85176" y="114891"/>
                  </a:lnTo>
                  <a:lnTo>
                    <a:pt x="87899" y="117753"/>
                  </a:lnTo>
                  <a:lnTo>
                    <a:pt x="89010" y="120366"/>
                  </a:lnTo>
                  <a:lnTo>
                    <a:pt x="87633" y="124226"/>
                  </a:lnTo>
                  <a:lnTo>
                    <a:pt x="80459" y="134157"/>
                  </a:lnTo>
                  <a:lnTo>
                    <a:pt x="38730" y="163985"/>
                  </a:lnTo>
                  <a:lnTo>
                    <a:pt x="4501" y="185780"/>
                  </a:lnTo>
                  <a:lnTo>
                    <a:pt x="954" y="189707"/>
                  </a:lnTo>
                  <a:lnTo>
                    <a:pt x="0" y="193031"/>
                  </a:lnTo>
                  <a:lnTo>
                    <a:pt x="776" y="195952"/>
                  </a:lnTo>
                  <a:lnTo>
                    <a:pt x="7283" y="201079"/>
                  </a:lnTo>
                  <a:lnTo>
                    <a:pt x="11981" y="203433"/>
                  </a:lnTo>
                  <a:lnTo>
                    <a:pt x="42191" y="203377"/>
                  </a:lnTo>
                  <a:lnTo>
                    <a:pt x="89162" y="195521"/>
                  </a:lnTo>
                  <a:lnTo>
                    <a:pt x="122978" y="18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025">
              <a:extLst>
                <a:ext uri="{FF2B5EF4-FFF2-40B4-BE49-F238E27FC236}">
                  <a16:creationId xmlns:a16="http://schemas.microsoft.com/office/drawing/2014/main" xmlns="" id="{E5ABF591-B9FA-4037-BE04-7DFD2F383E3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360300" y="2809679"/>
              <a:ext cx="148701" cy="417523"/>
            </a:xfrm>
            <a:custGeom>
              <a:avLst/>
              <a:gdLst/>
              <a:ahLst/>
              <a:cxnLst/>
              <a:rect l="0" t="0" r="0" b="0"/>
              <a:pathLst>
                <a:path w="148701" h="417523">
                  <a:moveTo>
                    <a:pt x="148700" y="3371"/>
                  </a:moveTo>
                  <a:lnTo>
                    <a:pt x="148700" y="3371"/>
                  </a:lnTo>
                  <a:lnTo>
                    <a:pt x="141958" y="0"/>
                  </a:lnTo>
                  <a:lnTo>
                    <a:pt x="137856" y="418"/>
                  </a:lnTo>
                  <a:lnTo>
                    <a:pt x="127652" y="4646"/>
                  </a:lnTo>
                  <a:lnTo>
                    <a:pt x="99895" y="25072"/>
                  </a:lnTo>
                  <a:lnTo>
                    <a:pt x="64860" y="70322"/>
                  </a:lnTo>
                  <a:lnTo>
                    <a:pt x="42058" y="112149"/>
                  </a:lnTo>
                  <a:lnTo>
                    <a:pt x="22281" y="158961"/>
                  </a:lnTo>
                  <a:lnTo>
                    <a:pt x="15032" y="183298"/>
                  </a:lnTo>
                  <a:lnTo>
                    <a:pt x="8788" y="207989"/>
                  </a:lnTo>
                  <a:lnTo>
                    <a:pt x="4625" y="232916"/>
                  </a:lnTo>
                  <a:lnTo>
                    <a:pt x="1850" y="258001"/>
                  </a:lnTo>
                  <a:lnTo>
                    <a:pt x="0" y="283191"/>
                  </a:lnTo>
                  <a:lnTo>
                    <a:pt x="1706" y="326232"/>
                  </a:lnTo>
                  <a:lnTo>
                    <a:pt x="9287" y="362059"/>
                  </a:lnTo>
                  <a:lnTo>
                    <a:pt x="24415" y="389742"/>
                  </a:lnTo>
                  <a:lnTo>
                    <a:pt x="46660" y="408160"/>
                  </a:lnTo>
                  <a:lnTo>
                    <a:pt x="59506" y="415047"/>
                  </a:lnTo>
                  <a:lnTo>
                    <a:pt x="72304" y="417522"/>
                  </a:lnTo>
                  <a:lnTo>
                    <a:pt x="123300" y="409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026">
              <a:extLst>
                <a:ext uri="{FF2B5EF4-FFF2-40B4-BE49-F238E27FC236}">
                  <a16:creationId xmlns:a16="http://schemas.microsoft.com/office/drawing/2014/main" xmlns="" id="{569650D2-7179-482C-BA6E-AC79F867FA9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070850" y="2946400"/>
              <a:ext cx="107951" cy="188023"/>
            </a:xfrm>
            <a:custGeom>
              <a:avLst/>
              <a:gdLst/>
              <a:ahLst/>
              <a:cxnLst/>
              <a:rect l="0" t="0" r="0" b="0"/>
              <a:pathLst>
                <a:path w="107951" h="188023">
                  <a:moveTo>
                    <a:pt x="0" y="38100"/>
                  </a:moveTo>
                  <a:lnTo>
                    <a:pt x="0" y="38100"/>
                  </a:lnTo>
                  <a:lnTo>
                    <a:pt x="3370" y="38100"/>
                  </a:lnTo>
                  <a:lnTo>
                    <a:pt x="6907" y="43744"/>
                  </a:lnTo>
                  <a:lnTo>
                    <a:pt x="22782" y="81438"/>
                  </a:lnTo>
                  <a:lnTo>
                    <a:pt x="39543" y="126153"/>
                  </a:lnTo>
                  <a:lnTo>
                    <a:pt x="43480" y="165795"/>
                  </a:lnTo>
                  <a:lnTo>
                    <a:pt x="40256" y="179755"/>
                  </a:lnTo>
                  <a:lnTo>
                    <a:pt x="37420" y="185454"/>
                  </a:lnTo>
                  <a:lnTo>
                    <a:pt x="34824" y="187841"/>
                  </a:lnTo>
                  <a:lnTo>
                    <a:pt x="32388" y="188022"/>
                  </a:lnTo>
                  <a:lnTo>
                    <a:pt x="30059" y="186731"/>
                  </a:lnTo>
                  <a:lnTo>
                    <a:pt x="27470" y="175890"/>
                  </a:lnTo>
                  <a:lnTo>
                    <a:pt x="29180" y="133443"/>
                  </a:lnTo>
                  <a:lnTo>
                    <a:pt x="40015" y="98584"/>
                  </a:lnTo>
                  <a:lnTo>
                    <a:pt x="58000" y="6074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027">
              <a:extLst>
                <a:ext uri="{FF2B5EF4-FFF2-40B4-BE49-F238E27FC236}">
                  <a16:creationId xmlns:a16="http://schemas.microsoft.com/office/drawing/2014/main" xmlns="" id="{26D81BFF-CC98-4587-91F0-DDD097DB53F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934179" y="3001931"/>
              <a:ext cx="117622" cy="98829"/>
            </a:xfrm>
            <a:custGeom>
              <a:avLst/>
              <a:gdLst/>
              <a:ahLst/>
              <a:cxnLst/>
              <a:rect l="0" t="0" r="0" b="0"/>
              <a:pathLst>
                <a:path w="117622" h="98829">
                  <a:moveTo>
                    <a:pt x="79521" y="39719"/>
                  </a:moveTo>
                  <a:lnTo>
                    <a:pt x="79521" y="39719"/>
                  </a:lnTo>
                  <a:lnTo>
                    <a:pt x="58473" y="13204"/>
                  </a:lnTo>
                  <a:lnTo>
                    <a:pt x="40828" y="1681"/>
                  </a:lnTo>
                  <a:lnTo>
                    <a:pt x="30339" y="0"/>
                  </a:lnTo>
                  <a:lnTo>
                    <a:pt x="25566" y="540"/>
                  </a:lnTo>
                  <a:lnTo>
                    <a:pt x="14618" y="8666"/>
                  </a:lnTo>
                  <a:lnTo>
                    <a:pt x="8736" y="14783"/>
                  </a:lnTo>
                  <a:lnTo>
                    <a:pt x="2199" y="30988"/>
                  </a:lnTo>
                  <a:lnTo>
                    <a:pt x="0" y="48538"/>
                  </a:lnTo>
                  <a:lnTo>
                    <a:pt x="1375" y="63394"/>
                  </a:lnTo>
                  <a:lnTo>
                    <a:pt x="4141" y="68202"/>
                  </a:lnTo>
                  <a:lnTo>
                    <a:pt x="8101" y="71408"/>
                  </a:lnTo>
                  <a:lnTo>
                    <a:pt x="12857" y="73545"/>
                  </a:lnTo>
                  <a:lnTo>
                    <a:pt x="23786" y="74038"/>
                  </a:lnTo>
                  <a:lnTo>
                    <a:pt x="35700" y="71200"/>
                  </a:lnTo>
                  <a:lnTo>
                    <a:pt x="60162" y="57314"/>
                  </a:lnTo>
                  <a:lnTo>
                    <a:pt x="63086" y="57093"/>
                  </a:lnTo>
                  <a:lnTo>
                    <a:pt x="65744" y="58357"/>
                  </a:lnTo>
                  <a:lnTo>
                    <a:pt x="102896" y="97573"/>
                  </a:lnTo>
                  <a:lnTo>
                    <a:pt x="106393" y="98749"/>
                  </a:lnTo>
                  <a:lnTo>
                    <a:pt x="109430" y="98828"/>
                  </a:lnTo>
                  <a:lnTo>
                    <a:pt x="117621" y="96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028">
              <a:extLst>
                <a:ext uri="{FF2B5EF4-FFF2-40B4-BE49-F238E27FC236}">
                  <a16:creationId xmlns:a16="http://schemas.microsoft.com/office/drawing/2014/main" xmlns="" id="{96C06E58-E32D-4DAE-B03F-DBABB504C4B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788079" y="2806700"/>
              <a:ext cx="162122" cy="363679"/>
            </a:xfrm>
            <a:custGeom>
              <a:avLst/>
              <a:gdLst/>
              <a:ahLst/>
              <a:cxnLst/>
              <a:rect l="0" t="0" r="0" b="0"/>
              <a:pathLst>
                <a:path w="162122" h="363679">
                  <a:moveTo>
                    <a:pt x="3371" y="82550"/>
                  </a:moveTo>
                  <a:lnTo>
                    <a:pt x="3371" y="82550"/>
                  </a:lnTo>
                  <a:lnTo>
                    <a:pt x="0" y="72437"/>
                  </a:lnTo>
                  <a:lnTo>
                    <a:pt x="226" y="63709"/>
                  </a:lnTo>
                  <a:lnTo>
                    <a:pt x="2679" y="55832"/>
                  </a:lnTo>
                  <a:lnTo>
                    <a:pt x="6120" y="49979"/>
                  </a:lnTo>
                  <a:lnTo>
                    <a:pt x="8027" y="50252"/>
                  </a:lnTo>
                  <a:lnTo>
                    <a:pt x="12025" y="56201"/>
                  </a:lnTo>
                  <a:lnTo>
                    <a:pt x="21613" y="88305"/>
                  </a:lnTo>
                  <a:lnTo>
                    <a:pt x="27471" y="125325"/>
                  </a:lnTo>
                  <a:lnTo>
                    <a:pt x="31720" y="171411"/>
                  </a:lnTo>
                  <a:lnTo>
                    <a:pt x="32854" y="197529"/>
                  </a:lnTo>
                  <a:lnTo>
                    <a:pt x="33609" y="224820"/>
                  </a:lnTo>
                  <a:lnTo>
                    <a:pt x="34450" y="272076"/>
                  </a:lnTo>
                  <a:lnTo>
                    <a:pt x="36233" y="311422"/>
                  </a:lnTo>
                  <a:lnTo>
                    <a:pt x="46995" y="357901"/>
                  </a:lnTo>
                  <a:lnTo>
                    <a:pt x="49387" y="363484"/>
                  </a:lnTo>
                  <a:lnTo>
                    <a:pt x="52392" y="363678"/>
                  </a:lnTo>
                  <a:lnTo>
                    <a:pt x="59495" y="354486"/>
                  </a:lnTo>
                  <a:lnTo>
                    <a:pt x="71427" y="319365"/>
                  </a:lnTo>
                  <a:lnTo>
                    <a:pt x="81596" y="281640"/>
                  </a:lnTo>
                  <a:lnTo>
                    <a:pt x="87271" y="259727"/>
                  </a:lnTo>
                  <a:lnTo>
                    <a:pt x="93877" y="233123"/>
                  </a:lnTo>
                  <a:lnTo>
                    <a:pt x="101103" y="203394"/>
                  </a:lnTo>
                  <a:lnTo>
                    <a:pt x="108741" y="171579"/>
                  </a:lnTo>
                  <a:lnTo>
                    <a:pt x="115951" y="143314"/>
                  </a:lnTo>
                  <a:lnTo>
                    <a:pt x="122874" y="117415"/>
                  </a:lnTo>
                  <a:lnTo>
                    <a:pt x="135504" y="73351"/>
                  </a:lnTo>
                  <a:lnTo>
                    <a:pt x="149139" y="30828"/>
                  </a:lnTo>
                  <a:lnTo>
                    <a:pt x="154511" y="9761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029">
              <a:extLst>
                <a:ext uri="{FF2B5EF4-FFF2-40B4-BE49-F238E27FC236}">
                  <a16:creationId xmlns:a16="http://schemas.microsoft.com/office/drawing/2014/main" xmlns="" id="{5196A37F-BC6A-4A27-B79C-670C6CB3EF6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448550" y="2451100"/>
              <a:ext cx="1739901" cy="882086"/>
            </a:xfrm>
            <a:custGeom>
              <a:avLst/>
              <a:gdLst/>
              <a:ahLst/>
              <a:cxnLst/>
              <a:rect l="0" t="0" r="0" b="0"/>
              <a:pathLst>
                <a:path w="1739901" h="882086">
                  <a:moveTo>
                    <a:pt x="0" y="723900"/>
                  </a:moveTo>
                  <a:lnTo>
                    <a:pt x="0" y="723900"/>
                  </a:lnTo>
                  <a:lnTo>
                    <a:pt x="3370" y="751690"/>
                  </a:lnTo>
                  <a:lnTo>
                    <a:pt x="12209" y="787011"/>
                  </a:lnTo>
                  <a:lnTo>
                    <a:pt x="20394" y="828756"/>
                  </a:lnTo>
                  <a:lnTo>
                    <a:pt x="28775" y="873440"/>
                  </a:lnTo>
                  <a:lnTo>
                    <a:pt x="30428" y="882085"/>
                  </a:lnTo>
                  <a:lnTo>
                    <a:pt x="31574" y="881568"/>
                  </a:lnTo>
                  <a:lnTo>
                    <a:pt x="36558" y="865239"/>
                  </a:lnTo>
                  <a:lnTo>
                    <a:pt x="43208" y="825829"/>
                  </a:lnTo>
                  <a:lnTo>
                    <a:pt x="50013" y="782372"/>
                  </a:lnTo>
                  <a:lnTo>
                    <a:pt x="53803" y="753004"/>
                  </a:lnTo>
                  <a:lnTo>
                    <a:pt x="57741" y="719313"/>
                  </a:lnTo>
                  <a:lnTo>
                    <a:pt x="61778" y="682742"/>
                  </a:lnTo>
                  <a:lnTo>
                    <a:pt x="65174" y="642133"/>
                  </a:lnTo>
                  <a:lnTo>
                    <a:pt x="68143" y="598834"/>
                  </a:lnTo>
                  <a:lnTo>
                    <a:pt x="70828" y="553739"/>
                  </a:lnTo>
                  <a:lnTo>
                    <a:pt x="74735" y="506037"/>
                  </a:lnTo>
                  <a:lnTo>
                    <a:pt x="79457" y="456597"/>
                  </a:lnTo>
                  <a:lnTo>
                    <a:pt x="84722" y="405998"/>
                  </a:lnTo>
                  <a:lnTo>
                    <a:pt x="89642" y="360976"/>
                  </a:lnTo>
                  <a:lnTo>
                    <a:pt x="94334" y="319673"/>
                  </a:lnTo>
                  <a:lnTo>
                    <a:pt x="98873" y="280849"/>
                  </a:lnTo>
                  <a:lnTo>
                    <a:pt x="103310" y="249321"/>
                  </a:lnTo>
                  <a:lnTo>
                    <a:pt x="107679" y="222659"/>
                  </a:lnTo>
                  <a:lnTo>
                    <a:pt x="115591" y="179393"/>
                  </a:lnTo>
                  <a:lnTo>
                    <a:pt x="123306" y="133351"/>
                  </a:lnTo>
                  <a:lnTo>
                    <a:pt x="127381" y="94510"/>
                  </a:lnTo>
                  <a:lnTo>
                    <a:pt x="128665" y="92640"/>
                  </a:lnTo>
                  <a:lnTo>
                    <a:pt x="130227" y="91393"/>
                  </a:lnTo>
                  <a:lnTo>
                    <a:pt x="131962" y="88127"/>
                  </a:lnTo>
                  <a:lnTo>
                    <a:pt x="132424" y="86268"/>
                  </a:lnTo>
                  <a:lnTo>
                    <a:pt x="134849" y="85029"/>
                  </a:lnTo>
                  <a:lnTo>
                    <a:pt x="181573" y="76992"/>
                  </a:lnTo>
                  <a:lnTo>
                    <a:pt x="222751" y="70437"/>
                  </a:lnTo>
                  <a:lnTo>
                    <a:pt x="251512" y="66714"/>
                  </a:lnTo>
                  <a:lnTo>
                    <a:pt x="284797" y="62820"/>
                  </a:lnTo>
                  <a:lnTo>
                    <a:pt x="321097" y="58813"/>
                  </a:lnTo>
                  <a:lnTo>
                    <a:pt x="362231" y="55437"/>
                  </a:lnTo>
                  <a:lnTo>
                    <a:pt x="406588" y="52480"/>
                  </a:lnTo>
                  <a:lnTo>
                    <a:pt x="453092" y="49803"/>
                  </a:lnTo>
                  <a:lnTo>
                    <a:pt x="505261" y="46608"/>
                  </a:lnTo>
                  <a:lnTo>
                    <a:pt x="561208" y="43066"/>
                  </a:lnTo>
                  <a:lnTo>
                    <a:pt x="619671" y="39294"/>
                  </a:lnTo>
                  <a:lnTo>
                    <a:pt x="681932" y="35368"/>
                  </a:lnTo>
                  <a:lnTo>
                    <a:pt x="746720" y="31340"/>
                  </a:lnTo>
                  <a:lnTo>
                    <a:pt x="813197" y="27243"/>
                  </a:lnTo>
                  <a:lnTo>
                    <a:pt x="879387" y="24512"/>
                  </a:lnTo>
                  <a:lnTo>
                    <a:pt x="945386" y="22691"/>
                  </a:lnTo>
                  <a:lnTo>
                    <a:pt x="1011257" y="21478"/>
                  </a:lnTo>
                  <a:lnTo>
                    <a:pt x="1079160" y="21374"/>
                  </a:lnTo>
                  <a:lnTo>
                    <a:pt x="1148417" y="22010"/>
                  </a:lnTo>
                  <a:lnTo>
                    <a:pt x="1218578" y="23140"/>
                  </a:lnTo>
                  <a:lnTo>
                    <a:pt x="1285813" y="25304"/>
                  </a:lnTo>
                  <a:lnTo>
                    <a:pt x="1351097" y="28159"/>
                  </a:lnTo>
                  <a:lnTo>
                    <a:pt x="1415080" y="31472"/>
                  </a:lnTo>
                  <a:lnTo>
                    <a:pt x="1471144" y="33681"/>
                  </a:lnTo>
                  <a:lnTo>
                    <a:pt x="1521923" y="35154"/>
                  </a:lnTo>
                  <a:lnTo>
                    <a:pt x="1569184" y="36136"/>
                  </a:lnTo>
                  <a:lnTo>
                    <a:pt x="1607744" y="36085"/>
                  </a:lnTo>
                  <a:lnTo>
                    <a:pt x="1640506" y="35346"/>
                  </a:lnTo>
                  <a:lnTo>
                    <a:pt x="1669405" y="34147"/>
                  </a:lnTo>
                  <a:lnTo>
                    <a:pt x="1716817" y="25718"/>
                  </a:lnTo>
                  <a:lnTo>
                    <a:pt x="1724512" y="21379"/>
                  </a:lnTo>
                  <a:lnTo>
                    <a:pt x="1729641" y="16369"/>
                  </a:lnTo>
                  <a:lnTo>
                    <a:pt x="1739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SMARTInkShape-Group616">
            <a:extLst>
              <a:ext uri="{FF2B5EF4-FFF2-40B4-BE49-F238E27FC236}">
                <a16:creationId xmlns:a16="http://schemas.microsoft.com/office/drawing/2014/main" xmlns="" id="{6F928B66-3126-48DB-911A-D2E4E1C70740}"/>
              </a:ext>
            </a:extLst>
          </p:cNvPr>
          <p:cNvGrpSpPr/>
          <p:nvPr/>
        </p:nvGrpSpPr>
        <p:grpSpPr>
          <a:xfrm>
            <a:off x="6933702" y="3040698"/>
            <a:ext cx="146549" cy="102553"/>
            <a:chOff x="6933702" y="3040698"/>
            <a:chExt cx="146549" cy="102553"/>
          </a:xfrm>
        </p:grpSpPr>
        <p:sp>
          <p:nvSpPr>
            <p:cNvPr id="247" name="SMARTInkShape-3030">
              <a:extLst>
                <a:ext uri="{FF2B5EF4-FFF2-40B4-BE49-F238E27FC236}">
                  <a16:creationId xmlns:a16="http://schemas.microsoft.com/office/drawing/2014/main" xmlns="" id="{6C418ECD-E0A6-4D36-95C3-12121685161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933702" y="3130550"/>
              <a:ext cx="140199" cy="12701"/>
            </a:xfrm>
            <a:custGeom>
              <a:avLst/>
              <a:gdLst/>
              <a:ahLst/>
              <a:cxnLst/>
              <a:rect l="0" t="0" r="0" b="0"/>
              <a:pathLst>
                <a:path w="140199" h="12701">
                  <a:moveTo>
                    <a:pt x="13198" y="0"/>
                  </a:moveTo>
                  <a:lnTo>
                    <a:pt x="13198" y="0"/>
                  </a:lnTo>
                  <a:lnTo>
                    <a:pt x="3084" y="3371"/>
                  </a:lnTo>
                  <a:lnTo>
                    <a:pt x="811" y="5070"/>
                  </a:lnTo>
                  <a:lnTo>
                    <a:pt x="0" y="6907"/>
                  </a:lnTo>
                  <a:lnTo>
                    <a:pt x="167" y="8838"/>
                  </a:lnTo>
                  <a:lnTo>
                    <a:pt x="3099" y="10126"/>
                  </a:lnTo>
                  <a:lnTo>
                    <a:pt x="37492" y="12191"/>
                  </a:lnTo>
                  <a:lnTo>
                    <a:pt x="69150" y="12474"/>
                  </a:lnTo>
                  <a:lnTo>
                    <a:pt x="116325" y="12633"/>
                  </a:lnTo>
                  <a:lnTo>
                    <a:pt x="14019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3031">
              <a:extLst>
                <a:ext uri="{FF2B5EF4-FFF2-40B4-BE49-F238E27FC236}">
                  <a16:creationId xmlns:a16="http://schemas.microsoft.com/office/drawing/2014/main" xmlns="" id="{BF14BE16-BC03-49AE-8B6F-7BA85D37737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943241" y="3040698"/>
              <a:ext cx="137010" cy="13653"/>
            </a:xfrm>
            <a:custGeom>
              <a:avLst/>
              <a:gdLst/>
              <a:ahLst/>
              <a:cxnLst/>
              <a:rect l="0" t="0" r="0" b="0"/>
              <a:pathLst>
                <a:path w="137010" h="13653">
                  <a:moveTo>
                    <a:pt x="3659" y="13652"/>
                  </a:moveTo>
                  <a:lnTo>
                    <a:pt x="3659" y="13652"/>
                  </a:lnTo>
                  <a:lnTo>
                    <a:pt x="0" y="13652"/>
                  </a:lnTo>
                  <a:lnTo>
                    <a:pt x="1563" y="13652"/>
                  </a:lnTo>
                  <a:lnTo>
                    <a:pt x="43474" y="1443"/>
                  </a:lnTo>
                  <a:lnTo>
                    <a:pt x="80366" y="0"/>
                  </a:lnTo>
                  <a:lnTo>
                    <a:pt x="137009" y="7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SMARTInkShape-Group617">
            <a:extLst>
              <a:ext uri="{FF2B5EF4-FFF2-40B4-BE49-F238E27FC236}">
                <a16:creationId xmlns:a16="http://schemas.microsoft.com/office/drawing/2014/main" xmlns="" id="{6F295848-A130-4B9B-9484-E4E6D45522B0}"/>
              </a:ext>
            </a:extLst>
          </p:cNvPr>
          <p:cNvGrpSpPr/>
          <p:nvPr/>
        </p:nvGrpSpPr>
        <p:grpSpPr>
          <a:xfrm>
            <a:off x="4714679" y="2552700"/>
            <a:ext cx="1844872" cy="850232"/>
            <a:chOff x="4714679" y="2552700"/>
            <a:chExt cx="1844872" cy="850232"/>
          </a:xfrm>
        </p:grpSpPr>
        <p:sp>
          <p:nvSpPr>
            <p:cNvPr id="250" name="SMARTInkShape-3032">
              <a:extLst>
                <a:ext uri="{FF2B5EF4-FFF2-40B4-BE49-F238E27FC236}">
                  <a16:creationId xmlns:a16="http://schemas.microsoft.com/office/drawing/2014/main" xmlns="" id="{D6A9E72B-DDC4-443F-9EC0-44C84578F6D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108700" y="2800350"/>
              <a:ext cx="110938" cy="381001"/>
            </a:xfrm>
            <a:custGeom>
              <a:avLst/>
              <a:gdLst/>
              <a:ahLst/>
              <a:cxnLst/>
              <a:rect l="0" t="0" r="0" b="0"/>
              <a:pathLst>
                <a:path w="110938" h="381001">
                  <a:moveTo>
                    <a:pt x="57150" y="0"/>
                  </a:moveTo>
                  <a:lnTo>
                    <a:pt x="57150" y="0"/>
                  </a:lnTo>
                  <a:lnTo>
                    <a:pt x="53779" y="0"/>
                  </a:lnTo>
                  <a:lnTo>
                    <a:pt x="52786" y="2117"/>
                  </a:lnTo>
                  <a:lnTo>
                    <a:pt x="51683" y="10113"/>
                  </a:lnTo>
                  <a:lnTo>
                    <a:pt x="71958" y="50524"/>
                  </a:lnTo>
                  <a:lnTo>
                    <a:pt x="89602" y="84779"/>
                  </a:lnTo>
                  <a:lnTo>
                    <a:pt x="103558" y="129167"/>
                  </a:lnTo>
                  <a:lnTo>
                    <a:pt x="109254" y="153844"/>
                  </a:lnTo>
                  <a:lnTo>
                    <a:pt x="110937" y="178763"/>
                  </a:lnTo>
                  <a:lnTo>
                    <a:pt x="109941" y="203842"/>
                  </a:lnTo>
                  <a:lnTo>
                    <a:pt x="107161" y="229028"/>
                  </a:lnTo>
                  <a:lnTo>
                    <a:pt x="94664" y="273946"/>
                  </a:lnTo>
                  <a:lnTo>
                    <a:pt x="76645" y="312254"/>
                  </a:lnTo>
                  <a:lnTo>
                    <a:pt x="43406" y="351537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033">
              <a:extLst>
                <a:ext uri="{FF2B5EF4-FFF2-40B4-BE49-F238E27FC236}">
                  <a16:creationId xmlns:a16="http://schemas.microsoft.com/office/drawing/2014/main" xmlns="" id="{AA5E461F-DBC9-449C-84B1-14730998E68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950151" y="2814903"/>
              <a:ext cx="107750" cy="85364"/>
            </a:xfrm>
            <a:custGeom>
              <a:avLst/>
              <a:gdLst/>
              <a:ahLst/>
              <a:cxnLst/>
              <a:rect l="0" t="0" r="0" b="0"/>
              <a:pathLst>
                <a:path w="107750" h="85364">
                  <a:moveTo>
                    <a:pt x="25199" y="36247"/>
                  </a:moveTo>
                  <a:lnTo>
                    <a:pt x="25199" y="36247"/>
                  </a:lnTo>
                  <a:lnTo>
                    <a:pt x="7523" y="57295"/>
                  </a:lnTo>
                  <a:lnTo>
                    <a:pt x="3233" y="67003"/>
                  </a:lnTo>
                  <a:lnTo>
                    <a:pt x="0" y="85363"/>
                  </a:lnTo>
                  <a:lnTo>
                    <a:pt x="20864" y="65852"/>
                  </a:lnTo>
                  <a:lnTo>
                    <a:pt x="53755" y="18774"/>
                  </a:lnTo>
                  <a:lnTo>
                    <a:pt x="63842" y="1985"/>
                  </a:lnTo>
                  <a:lnTo>
                    <a:pt x="66483" y="0"/>
                  </a:lnTo>
                  <a:lnTo>
                    <a:pt x="68950" y="88"/>
                  </a:lnTo>
                  <a:lnTo>
                    <a:pt x="71300" y="1558"/>
                  </a:lnTo>
                  <a:lnTo>
                    <a:pt x="91624" y="47649"/>
                  </a:lnTo>
                  <a:lnTo>
                    <a:pt x="107749" y="80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034">
              <a:extLst>
                <a:ext uri="{FF2B5EF4-FFF2-40B4-BE49-F238E27FC236}">
                  <a16:creationId xmlns:a16="http://schemas.microsoft.com/office/drawing/2014/main" xmlns="" id="{D9522878-14BC-4055-AD04-7101CE54587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885628" y="2968374"/>
              <a:ext cx="223073" cy="219934"/>
            </a:xfrm>
            <a:custGeom>
              <a:avLst/>
              <a:gdLst/>
              <a:ahLst/>
              <a:cxnLst/>
              <a:rect l="0" t="0" r="0" b="0"/>
              <a:pathLst>
                <a:path w="223073" h="219934">
                  <a:moveTo>
                    <a:pt x="121472" y="41526"/>
                  </a:moveTo>
                  <a:lnTo>
                    <a:pt x="121472" y="41526"/>
                  </a:lnTo>
                  <a:lnTo>
                    <a:pt x="121472" y="38155"/>
                  </a:lnTo>
                  <a:lnTo>
                    <a:pt x="119590" y="34619"/>
                  </a:lnTo>
                  <a:lnTo>
                    <a:pt x="118101" y="32688"/>
                  </a:lnTo>
                  <a:lnTo>
                    <a:pt x="116446" y="26779"/>
                  </a:lnTo>
                  <a:lnTo>
                    <a:pt x="115384" y="14860"/>
                  </a:lnTo>
                  <a:lnTo>
                    <a:pt x="113179" y="13165"/>
                  </a:lnTo>
                  <a:lnTo>
                    <a:pt x="99259" y="10780"/>
                  </a:lnTo>
                  <a:lnTo>
                    <a:pt x="85259" y="10222"/>
                  </a:lnTo>
                  <a:lnTo>
                    <a:pt x="71511" y="15619"/>
                  </a:lnTo>
                  <a:lnTo>
                    <a:pt x="48107" y="36202"/>
                  </a:lnTo>
                  <a:lnTo>
                    <a:pt x="22594" y="70993"/>
                  </a:lnTo>
                  <a:lnTo>
                    <a:pt x="9793" y="99778"/>
                  </a:lnTo>
                  <a:lnTo>
                    <a:pt x="1752" y="133738"/>
                  </a:lnTo>
                  <a:lnTo>
                    <a:pt x="0" y="175073"/>
                  </a:lnTo>
                  <a:lnTo>
                    <a:pt x="7982" y="196600"/>
                  </a:lnTo>
                  <a:lnTo>
                    <a:pt x="14062" y="206292"/>
                  </a:lnTo>
                  <a:lnTo>
                    <a:pt x="22348" y="212754"/>
                  </a:lnTo>
                  <a:lnTo>
                    <a:pt x="42845" y="219933"/>
                  </a:lnTo>
                  <a:lnTo>
                    <a:pt x="66066" y="217479"/>
                  </a:lnTo>
                  <a:lnTo>
                    <a:pt x="89792" y="207922"/>
                  </a:lnTo>
                  <a:lnTo>
                    <a:pt x="112096" y="191915"/>
                  </a:lnTo>
                  <a:lnTo>
                    <a:pt x="137744" y="156328"/>
                  </a:lnTo>
                  <a:lnTo>
                    <a:pt x="148635" y="111133"/>
                  </a:lnTo>
                  <a:lnTo>
                    <a:pt x="147420" y="78577"/>
                  </a:lnTo>
                  <a:lnTo>
                    <a:pt x="140766" y="48116"/>
                  </a:lnTo>
                  <a:lnTo>
                    <a:pt x="128401" y="25169"/>
                  </a:lnTo>
                  <a:lnTo>
                    <a:pt x="109735" y="9327"/>
                  </a:lnTo>
                  <a:lnTo>
                    <a:pt x="98830" y="3126"/>
                  </a:lnTo>
                  <a:lnTo>
                    <a:pt x="75426" y="0"/>
                  </a:lnTo>
                  <a:lnTo>
                    <a:pt x="63258" y="1142"/>
                  </a:lnTo>
                  <a:lnTo>
                    <a:pt x="44095" y="9936"/>
                  </a:lnTo>
                  <a:lnTo>
                    <a:pt x="36020" y="16233"/>
                  </a:lnTo>
                  <a:lnTo>
                    <a:pt x="32048" y="22548"/>
                  </a:lnTo>
                  <a:lnTo>
                    <a:pt x="30812" y="28874"/>
                  </a:lnTo>
                  <a:lnTo>
                    <a:pt x="31398" y="35208"/>
                  </a:lnTo>
                  <a:lnTo>
                    <a:pt x="41458" y="47890"/>
                  </a:lnTo>
                  <a:lnTo>
                    <a:pt x="49080" y="54236"/>
                  </a:lnTo>
                  <a:lnTo>
                    <a:pt x="86775" y="66537"/>
                  </a:lnTo>
                  <a:lnTo>
                    <a:pt x="119455" y="68400"/>
                  </a:lnTo>
                  <a:lnTo>
                    <a:pt x="154442" y="66875"/>
                  </a:lnTo>
                  <a:lnTo>
                    <a:pt x="200228" y="62756"/>
                  </a:lnTo>
                  <a:lnTo>
                    <a:pt x="223072" y="60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035">
              <a:extLst>
                <a:ext uri="{FF2B5EF4-FFF2-40B4-BE49-F238E27FC236}">
                  <a16:creationId xmlns:a16="http://schemas.microsoft.com/office/drawing/2014/main" xmlns="" id="{0CF816D4-EF83-4652-9889-A08DB1A7A07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670985" y="2891015"/>
              <a:ext cx="164666" cy="337452"/>
            </a:xfrm>
            <a:custGeom>
              <a:avLst/>
              <a:gdLst/>
              <a:ahLst/>
              <a:cxnLst/>
              <a:rect l="0" t="0" r="0" b="0"/>
              <a:pathLst>
                <a:path w="164666" h="337452">
                  <a:moveTo>
                    <a:pt x="132915" y="10935"/>
                  </a:moveTo>
                  <a:lnTo>
                    <a:pt x="132915" y="10935"/>
                  </a:lnTo>
                  <a:lnTo>
                    <a:pt x="129544" y="4193"/>
                  </a:lnTo>
                  <a:lnTo>
                    <a:pt x="127846" y="2207"/>
                  </a:lnTo>
                  <a:lnTo>
                    <a:pt x="124076" y="0"/>
                  </a:lnTo>
                  <a:lnTo>
                    <a:pt x="116286" y="4664"/>
                  </a:lnTo>
                  <a:lnTo>
                    <a:pt x="87297" y="35018"/>
                  </a:lnTo>
                  <a:lnTo>
                    <a:pt x="66073" y="67029"/>
                  </a:lnTo>
                  <a:lnTo>
                    <a:pt x="43941" y="107127"/>
                  </a:lnTo>
                  <a:lnTo>
                    <a:pt x="24698" y="150818"/>
                  </a:lnTo>
                  <a:lnTo>
                    <a:pt x="10500" y="194226"/>
                  </a:lnTo>
                  <a:lnTo>
                    <a:pt x="1602" y="234920"/>
                  </a:lnTo>
                  <a:lnTo>
                    <a:pt x="0" y="269469"/>
                  </a:lnTo>
                  <a:lnTo>
                    <a:pt x="4088" y="283480"/>
                  </a:lnTo>
                  <a:lnTo>
                    <a:pt x="19920" y="306574"/>
                  </a:lnTo>
                  <a:lnTo>
                    <a:pt x="42950" y="322482"/>
                  </a:lnTo>
                  <a:lnTo>
                    <a:pt x="68941" y="332845"/>
                  </a:lnTo>
                  <a:lnTo>
                    <a:pt x="94604" y="337451"/>
                  </a:lnTo>
                  <a:lnTo>
                    <a:pt x="136224" y="329930"/>
                  </a:lnTo>
                  <a:lnTo>
                    <a:pt x="164665" y="322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036">
              <a:extLst>
                <a:ext uri="{FF2B5EF4-FFF2-40B4-BE49-F238E27FC236}">
                  <a16:creationId xmlns:a16="http://schemas.microsoft.com/office/drawing/2014/main" xmlns="" id="{345AAD35-0D0D-4BA5-BA6A-994982BC1F8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410200" y="3035300"/>
              <a:ext cx="101601" cy="152082"/>
            </a:xfrm>
            <a:custGeom>
              <a:avLst/>
              <a:gdLst/>
              <a:ahLst/>
              <a:cxnLst/>
              <a:rect l="0" t="0" r="0" b="0"/>
              <a:pathLst>
                <a:path w="101601" h="152082">
                  <a:moveTo>
                    <a:pt x="0" y="50800"/>
                  </a:moveTo>
                  <a:lnTo>
                    <a:pt x="0" y="50800"/>
                  </a:lnTo>
                  <a:lnTo>
                    <a:pt x="0" y="31027"/>
                  </a:lnTo>
                  <a:lnTo>
                    <a:pt x="1411" y="29151"/>
                  </a:lnTo>
                  <a:lnTo>
                    <a:pt x="6742" y="27067"/>
                  </a:lnTo>
                  <a:lnTo>
                    <a:pt x="15696" y="29904"/>
                  </a:lnTo>
                  <a:lnTo>
                    <a:pt x="28142" y="37985"/>
                  </a:lnTo>
                  <a:lnTo>
                    <a:pt x="52161" y="62369"/>
                  </a:lnTo>
                  <a:lnTo>
                    <a:pt x="61518" y="81812"/>
                  </a:lnTo>
                  <a:lnTo>
                    <a:pt x="64010" y="115963"/>
                  </a:lnTo>
                  <a:lnTo>
                    <a:pt x="59964" y="132913"/>
                  </a:lnTo>
                  <a:lnTo>
                    <a:pt x="49239" y="151922"/>
                  </a:lnTo>
                  <a:lnTo>
                    <a:pt x="47642" y="152081"/>
                  </a:lnTo>
                  <a:lnTo>
                    <a:pt x="46579" y="150071"/>
                  </a:lnTo>
                  <a:lnTo>
                    <a:pt x="45869" y="146614"/>
                  </a:lnTo>
                  <a:lnTo>
                    <a:pt x="51211" y="108532"/>
                  </a:lnTo>
                  <a:lnTo>
                    <a:pt x="66915" y="61320"/>
                  </a:lnTo>
                  <a:lnTo>
                    <a:pt x="89755" y="2036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037">
              <a:extLst>
                <a:ext uri="{FF2B5EF4-FFF2-40B4-BE49-F238E27FC236}">
                  <a16:creationId xmlns:a16="http://schemas.microsoft.com/office/drawing/2014/main" xmlns="" id="{6678B127-6F96-4F10-BCDB-2C22B72C0DD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292311" y="3075300"/>
              <a:ext cx="86140" cy="101621"/>
            </a:xfrm>
            <a:custGeom>
              <a:avLst/>
              <a:gdLst/>
              <a:ahLst/>
              <a:cxnLst/>
              <a:rect l="0" t="0" r="0" b="0"/>
              <a:pathLst>
                <a:path w="86140" h="101621">
                  <a:moveTo>
                    <a:pt x="73439" y="42550"/>
                  </a:moveTo>
                  <a:lnTo>
                    <a:pt x="73439" y="42550"/>
                  </a:lnTo>
                  <a:lnTo>
                    <a:pt x="52735" y="7718"/>
                  </a:lnTo>
                  <a:lnTo>
                    <a:pt x="45188" y="2374"/>
                  </a:lnTo>
                  <a:lnTo>
                    <a:pt x="37129" y="0"/>
                  </a:lnTo>
                  <a:lnTo>
                    <a:pt x="32299" y="2189"/>
                  </a:lnTo>
                  <a:lnTo>
                    <a:pt x="21288" y="12147"/>
                  </a:lnTo>
                  <a:lnTo>
                    <a:pt x="6561" y="36991"/>
                  </a:lnTo>
                  <a:lnTo>
                    <a:pt x="0" y="66695"/>
                  </a:lnTo>
                  <a:lnTo>
                    <a:pt x="2229" y="83620"/>
                  </a:lnTo>
                  <a:lnTo>
                    <a:pt x="4799" y="91097"/>
                  </a:lnTo>
                  <a:lnTo>
                    <a:pt x="7924" y="96081"/>
                  </a:lnTo>
                  <a:lnTo>
                    <a:pt x="11418" y="99404"/>
                  </a:lnTo>
                  <a:lnTo>
                    <a:pt x="15158" y="101620"/>
                  </a:lnTo>
                  <a:lnTo>
                    <a:pt x="19062" y="100980"/>
                  </a:lnTo>
                  <a:lnTo>
                    <a:pt x="27164" y="94624"/>
                  </a:lnTo>
                  <a:lnTo>
                    <a:pt x="36287" y="79146"/>
                  </a:lnTo>
                  <a:lnTo>
                    <a:pt x="41327" y="61434"/>
                  </a:lnTo>
                  <a:lnTo>
                    <a:pt x="42859" y="59373"/>
                  </a:lnTo>
                  <a:lnTo>
                    <a:pt x="44586" y="57998"/>
                  </a:lnTo>
                  <a:lnTo>
                    <a:pt x="46442" y="57788"/>
                  </a:lnTo>
                  <a:lnTo>
                    <a:pt x="50387" y="59435"/>
                  </a:lnTo>
                  <a:lnTo>
                    <a:pt x="86139" y="8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038">
              <a:extLst>
                <a:ext uri="{FF2B5EF4-FFF2-40B4-BE49-F238E27FC236}">
                  <a16:creationId xmlns:a16="http://schemas.microsoft.com/office/drawing/2014/main" xmlns="" id="{5D854E61-6BEF-4693-8CF9-361194A9724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060950" y="2883945"/>
              <a:ext cx="177801" cy="369229"/>
            </a:xfrm>
            <a:custGeom>
              <a:avLst/>
              <a:gdLst/>
              <a:ahLst/>
              <a:cxnLst/>
              <a:rect l="0" t="0" r="0" b="0"/>
              <a:pathLst>
                <a:path w="177801" h="369229">
                  <a:moveTo>
                    <a:pt x="0" y="62455"/>
                  </a:moveTo>
                  <a:lnTo>
                    <a:pt x="0" y="62455"/>
                  </a:lnTo>
                  <a:lnTo>
                    <a:pt x="6742" y="69197"/>
                  </a:lnTo>
                  <a:lnTo>
                    <a:pt x="22368" y="116651"/>
                  </a:lnTo>
                  <a:lnTo>
                    <a:pt x="33224" y="155452"/>
                  </a:lnTo>
                  <a:lnTo>
                    <a:pt x="46987" y="198567"/>
                  </a:lnTo>
                  <a:lnTo>
                    <a:pt x="61805" y="242188"/>
                  </a:lnTo>
                  <a:lnTo>
                    <a:pt x="75446" y="282742"/>
                  </a:lnTo>
                  <a:lnTo>
                    <a:pt x="88565" y="316288"/>
                  </a:lnTo>
                  <a:lnTo>
                    <a:pt x="109762" y="363758"/>
                  </a:lnTo>
                  <a:lnTo>
                    <a:pt x="112283" y="369228"/>
                  </a:lnTo>
                  <a:lnTo>
                    <a:pt x="113660" y="368570"/>
                  </a:lnTo>
                  <a:lnTo>
                    <a:pt x="117073" y="362195"/>
                  </a:lnTo>
                  <a:lnTo>
                    <a:pt x="125718" y="317049"/>
                  </a:lnTo>
                  <a:lnTo>
                    <a:pt x="132545" y="276502"/>
                  </a:lnTo>
                  <a:lnTo>
                    <a:pt x="136341" y="250309"/>
                  </a:lnTo>
                  <a:lnTo>
                    <a:pt x="140283" y="220852"/>
                  </a:lnTo>
                  <a:lnTo>
                    <a:pt x="144322" y="189220"/>
                  </a:lnTo>
                  <a:lnTo>
                    <a:pt x="147720" y="158254"/>
                  </a:lnTo>
                  <a:lnTo>
                    <a:pt x="150691" y="127732"/>
                  </a:lnTo>
                  <a:lnTo>
                    <a:pt x="153377" y="97506"/>
                  </a:lnTo>
                  <a:lnTo>
                    <a:pt x="158243" y="52633"/>
                  </a:lnTo>
                  <a:lnTo>
                    <a:pt x="163745" y="6187"/>
                  </a:lnTo>
                  <a:lnTo>
                    <a:pt x="164498" y="523"/>
                  </a:lnTo>
                  <a:lnTo>
                    <a:pt x="164698" y="0"/>
                  </a:lnTo>
                  <a:lnTo>
                    <a:pt x="177800" y="30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039">
              <a:extLst>
                <a:ext uri="{FF2B5EF4-FFF2-40B4-BE49-F238E27FC236}">
                  <a16:creationId xmlns:a16="http://schemas.microsoft.com/office/drawing/2014/main" xmlns="" id="{F2490F27-CC84-4327-A0DF-8FFB4C486D8F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714679" y="2552700"/>
              <a:ext cx="1844872" cy="850232"/>
            </a:xfrm>
            <a:custGeom>
              <a:avLst/>
              <a:gdLst/>
              <a:ahLst/>
              <a:cxnLst/>
              <a:rect l="0" t="0" r="0" b="0"/>
              <a:pathLst>
                <a:path w="1844872" h="850232">
                  <a:moveTo>
                    <a:pt x="3371" y="711200"/>
                  </a:moveTo>
                  <a:lnTo>
                    <a:pt x="3371" y="711200"/>
                  </a:lnTo>
                  <a:lnTo>
                    <a:pt x="0" y="756666"/>
                  </a:lnTo>
                  <a:lnTo>
                    <a:pt x="4647" y="790680"/>
                  </a:lnTo>
                  <a:lnTo>
                    <a:pt x="18330" y="823101"/>
                  </a:lnTo>
                  <a:lnTo>
                    <a:pt x="35790" y="844936"/>
                  </a:lnTo>
                  <a:lnTo>
                    <a:pt x="41917" y="848335"/>
                  </a:lnTo>
                  <a:lnTo>
                    <a:pt x="54369" y="850231"/>
                  </a:lnTo>
                  <a:lnTo>
                    <a:pt x="60653" y="847631"/>
                  </a:lnTo>
                  <a:lnTo>
                    <a:pt x="73280" y="837218"/>
                  </a:lnTo>
                  <a:lnTo>
                    <a:pt x="82184" y="815656"/>
                  </a:lnTo>
                  <a:lnTo>
                    <a:pt x="89199" y="784436"/>
                  </a:lnTo>
                  <a:lnTo>
                    <a:pt x="97020" y="742338"/>
                  </a:lnTo>
                  <a:lnTo>
                    <a:pt x="100376" y="715731"/>
                  </a:lnTo>
                  <a:lnTo>
                    <a:pt x="103320" y="685998"/>
                  </a:lnTo>
                  <a:lnTo>
                    <a:pt x="105986" y="654182"/>
                  </a:lnTo>
                  <a:lnTo>
                    <a:pt x="108470" y="618155"/>
                  </a:lnTo>
                  <a:lnTo>
                    <a:pt x="110831" y="579320"/>
                  </a:lnTo>
                  <a:lnTo>
                    <a:pt x="113111" y="538613"/>
                  </a:lnTo>
                  <a:lnTo>
                    <a:pt x="113925" y="496659"/>
                  </a:lnTo>
                  <a:lnTo>
                    <a:pt x="113762" y="453872"/>
                  </a:lnTo>
                  <a:lnTo>
                    <a:pt x="112948" y="410531"/>
                  </a:lnTo>
                  <a:lnTo>
                    <a:pt x="112405" y="371054"/>
                  </a:lnTo>
                  <a:lnTo>
                    <a:pt x="112044" y="334153"/>
                  </a:lnTo>
                  <a:lnTo>
                    <a:pt x="111803" y="298968"/>
                  </a:lnTo>
                  <a:lnTo>
                    <a:pt x="110937" y="269868"/>
                  </a:lnTo>
                  <a:lnTo>
                    <a:pt x="108093" y="222482"/>
                  </a:lnTo>
                  <a:lnTo>
                    <a:pt x="104477" y="186369"/>
                  </a:lnTo>
                  <a:lnTo>
                    <a:pt x="96406" y="138806"/>
                  </a:lnTo>
                  <a:lnTo>
                    <a:pt x="92634" y="116777"/>
                  </a:lnTo>
                  <a:lnTo>
                    <a:pt x="93218" y="115951"/>
                  </a:lnTo>
                  <a:lnTo>
                    <a:pt x="95749" y="115034"/>
                  </a:lnTo>
                  <a:lnTo>
                    <a:pt x="97413" y="115495"/>
                  </a:lnTo>
                  <a:lnTo>
                    <a:pt x="105945" y="119514"/>
                  </a:lnTo>
                  <a:lnTo>
                    <a:pt x="144649" y="125312"/>
                  </a:lnTo>
                  <a:lnTo>
                    <a:pt x="179049" y="125544"/>
                  </a:lnTo>
                  <a:lnTo>
                    <a:pt x="203040" y="124619"/>
                  </a:lnTo>
                  <a:lnTo>
                    <a:pt x="229616" y="123296"/>
                  </a:lnTo>
                  <a:lnTo>
                    <a:pt x="264268" y="121003"/>
                  </a:lnTo>
                  <a:lnTo>
                    <a:pt x="304302" y="118063"/>
                  </a:lnTo>
                  <a:lnTo>
                    <a:pt x="347925" y="114692"/>
                  </a:lnTo>
                  <a:lnTo>
                    <a:pt x="396057" y="111034"/>
                  </a:lnTo>
                  <a:lnTo>
                    <a:pt x="447195" y="107183"/>
                  </a:lnTo>
                  <a:lnTo>
                    <a:pt x="500337" y="103206"/>
                  </a:lnTo>
                  <a:lnTo>
                    <a:pt x="554815" y="99142"/>
                  </a:lnTo>
                  <a:lnTo>
                    <a:pt x="610184" y="95023"/>
                  </a:lnTo>
                  <a:lnTo>
                    <a:pt x="666146" y="90865"/>
                  </a:lnTo>
                  <a:lnTo>
                    <a:pt x="722504" y="85977"/>
                  </a:lnTo>
                  <a:lnTo>
                    <a:pt x="779127" y="80601"/>
                  </a:lnTo>
                  <a:lnTo>
                    <a:pt x="835924" y="74901"/>
                  </a:lnTo>
                  <a:lnTo>
                    <a:pt x="894957" y="69689"/>
                  </a:lnTo>
                  <a:lnTo>
                    <a:pt x="955478" y="64804"/>
                  </a:lnTo>
                  <a:lnTo>
                    <a:pt x="1016992" y="60136"/>
                  </a:lnTo>
                  <a:lnTo>
                    <a:pt x="1079874" y="55613"/>
                  </a:lnTo>
                  <a:lnTo>
                    <a:pt x="1143669" y="51186"/>
                  </a:lnTo>
                  <a:lnTo>
                    <a:pt x="1208068" y="46824"/>
                  </a:lnTo>
                  <a:lnTo>
                    <a:pt x="1273580" y="43211"/>
                  </a:lnTo>
                  <a:lnTo>
                    <a:pt x="1339833" y="40096"/>
                  </a:lnTo>
                  <a:lnTo>
                    <a:pt x="1406579" y="37314"/>
                  </a:lnTo>
                  <a:lnTo>
                    <a:pt x="1468715" y="35459"/>
                  </a:lnTo>
                  <a:lnTo>
                    <a:pt x="1527778" y="34223"/>
                  </a:lnTo>
                  <a:lnTo>
                    <a:pt x="1584792" y="33399"/>
                  </a:lnTo>
                  <a:lnTo>
                    <a:pt x="1632679" y="32143"/>
                  </a:lnTo>
                  <a:lnTo>
                    <a:pt x="1674482" y="30601"/>
                  </a:lnTo>
                  <a:lnTo>
                    <a:pt x="1712229" y="28867"/>
                  </a:lnTo>
                  <a:lnTo>
                    <a:pt x="1741626" y="26300"/>
                  </a:lnTo>
                  <a:lnTo>
                    <a:pt x="1785580" y="19685"/>
                  </a:lnTo>
                  <a:lnTo>
                    <a:pt x="1832455" y="6712"/>
                  </a:lnTo>
                  <a:lnTo>
                    <a:pt x="1844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SMARTInkShape-Group618">
            <a:extLst>
              <a:ext uri="{FF2B5EF4-FFF2-40B4-BE49-F238E27FC236}">
                <a16:creationId xmlns:a16="http://schemas.microsoft.com/office/drawing/2014/main" xmlns="" id="{CECAE722-DC9E-4E92-8605-918BD4E0EACC}"/>
              </a:ext>
            </a:extLst>
          </p:cNvPr>
          <p:cNvGrpSpPr/>
          <p:nvPr/>
        </p:nvGrpSpPr>
        <p:grpSpPr>
          <a:xfrm>
            <a:off x="3010311" y="2863850"/>
            <a:ext cx="1269590" cy="360677"/>
            <a:chOff x="3010311" y="2863850"/>
            <a:chExt cx="1269590" cy="360677"/>
          </a:xfrm>
        </p:grpSpPr>
        <p:sp>
          <p:nvSpPr>
            <p:cNvPr id="259" name="SMARTInkShape-3040">
              <a:extLst>
                <a:ext uri="{FF2B5EF4-FFF2-40B4-BE49-F238E27FC236}">
                  <a16:creationId xmlns:a16="http://schemas.microsoft.com/office/drawing/2014/main" xmlns="" id="{764A476E-5BB8-45E8-8676-B3C66418A1B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114800" y="305435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28861" y="8219"/>
                  </a:lnTo>
                  <a:lnTo>
                    <a:pt x="69778" y="2749"/>
                  </a:lnTo>
                  <a:lnTo>
                    <a:pt x="115532" y="81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041">
              <a:extLst>
                <a:ext uri="{FF2B5EF4-FFF2-40B4-BE49-F238E27FC236}">
                  <a16:creationId xmlns:a16="http://schemas.microsoft.com/office/drawing/2014/main" xmlns="" id="{D265588E-B3FC-40D1-B2AF-B3A7F7EE7EF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810000" y="2863850"/>
              <a:ext cx="92362" cy="323851"/>
            </a:xfrm>
            <a:custGeom>
              <a:avLst/>
              <a:gdLst/>
              <a:ahLst/>
              <a:cxnLst/>
              <a:rect l="0" t="0" r="0" b="0"/>
              <a:pathLst>
                <a:path w="92362" h="323851">
                  <a:moveTo>
                    <a:pt x="50800" y="0"/>
                  </a:moveTo>
                  <a:lnTo>
                    <a:pt x="50800" y="0"/>
                  </a:lnTo>
                  <a:lnTo>
                    <a:pt x="54171" y="22322"/>
                  </a:lnTo>
                  <a:lnTo>
                    <a:pt x="69752" y="57022"/>
                  </a:lnTo>
                  <a:lnTo>
                    <a:pt x="80624" y="88138"/>
                  </a:lnTo>
                  <a:lnTo>
                    <a:pt x="88750" y="124544"/>
                  </a:lnTo>
                  <a:lnTo>
                    <a:pt x="92361" y="166596"/>
                  </a:lnTo>
                  <a:lnTo>
                    <a:pt x="86440" y="207392"/>
                  </a:lnTo>
                  <a:lnTo>
                    <a:pt x="73696" y="244575"/>
                  </a:lnTo>
                  <a:lnTo>
                    <a:pt x="56272" y="275211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042">
              <a:extLst>
                <a:ext uri="{FF2B5EF4-FFF2-40B4-BE49-F238E27FC236}">
                  <a16:creationId xmlns:a16="http://schemas.microsoft.com/office/drawing/2014/main" xmlns="" id="{20142C43-6108-446A-8B73-5BDC6A983FD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698940" y="2876971"/>
              <a:ext cx="92011" cy="88480"/>
            </a:xfrm>
            <a:custGeom>
              <a:avLst/>
              <a:gdLst/>
              <a:ahLst/>
              <a:cxnLst/>
              <a:rect l="0" t="0" r="0" b="0"/>
              <a:pathLst>
                <a:path w="92011" h="88480">
                  <a:moveTo>
                    <a:pt x="9460" y="24979"/>
                  </a:moveTo>
                  <a:lnTo>
                    <a:pt x="9460" y="24979"/>
                  </a:lnTo>
                  <a:lnTo>
                    <a:pt x="6089" y="28350"/>
                  </a:lnTo>
                  <a:lnTo>
                    <a:pt x="4434" y="33768"/>
                  </a:lnTo>
                  <a:lnTo>
                    <a:pt x="1621" y="44752"/>
                  </a:lnTo>
                  <a:lnTo>
                    <a:pt x="0" y="48744"/>
                  </a:lnTo>
                  <a:lnTo>
                    <a:pt x="82" y="56943"/>
                  </a:lnTo>
                  <a:lnTo>
                    <a:pt x="2512" y="66963"/>
                  </a:lnTo>
                  <a:lnTo>
                    <a:pt x="4122" y="67079"/>
                  </a:lnTo>
                  <a:lnTo>
                    <a:pt x="9675" y="65327"/>
                  </a:lnTo>
                  <a:lnTo>
                    <a:pt x="14965" y="56552"/>
                  </a:lnTo>
                  <a:lnTo>
                    <a:pt x="33461" y="10443"/>
                  </a:lnTo>
                  <a:lnTo>
                    <a:pt x="36044" y="4705"/>
                  </a:lnTo>
                  <a:lnTo>
                    <a:pt x="38471" y="1585"/>
                  </a:lnTo>
                  <a:lnTo>
                    <a:pt x="40796" y="211"/>
                  </a:lnTo>
                  <a:lnTo>
                    <a:pt x="43050" y="0"/>
                  </a:lnTo>
                  <a:lnTo>
                    <a:pt x="49318" y="5411"/>
                  </a:lnTo>
                  <a:lnTo>
                    <a:pt x="56103" y="15577"/>
                  </a:lnTo>
                  <a:lnTo>
                    <a:pt x="75733" y="60732"/>
                  </a:lnTo>
                  <a:lnTo>
                    <a:pt x="92010" y="88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043">
              <a:extLst>
                <a:ext uri="{FF2B5EF4-FFF2-40B4-BE49-F238E27FC236}">
                  <a16:creationId xmlns:a16="http://schemas.microsoft.com/office/drawing/2014/main" xmlns="" id="{1160EF83-D95D-4E4E-A75D-6FACCC338C4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622940" y="2992246"/>
              <a:ext cx="142611" cy="180669"/>
            </a:xfrm>
            <a:custGeom>
              <a:avLst/>
              <a:gdLst/>
              <a:ahLst/>
              <a:cxnLst/>
              <a:rect l="0" t="0" r="0" b="0"/>
              <a:pathLst>
                <a:path w="142611" h="180669">
                  <a:moveTo>
                    <a:pt x="98160" y="49404"/>
                  </a:moveTo>
                  <a:lnTo>
                    <a:pt x="98160" y="49404"/>
                  </a:lnTo>
                  <a:lnTo>
                    <a:pt x="94789" y="39291"/>
                  </a:lnTo>
                  <a:lnTo>
                    <a:pt x="90974" y="36312"/>
                  </a:lnTo>
                  <a:lnTo>
                    <a:pt x="79208" y="33002"/>
                  </a:lnTo>
                  <a:lnTo>
                    <a:pt x="56718" y="31139"/>
                  </a:lnTo>
                  <a:lnTo>
                    <a:pt x="40465" y="36347"/>
                  </a:lnTo>
                  <a:lnTo>
                    <a:pt x="32180" y="40700"/>
                  </a:lnTo>
                  <a:lnTo>
                    <a:pt x="17330" y="56824"/>
                  </a:lnTo>
                  <a:lnTo>
                    <a:pt x="5791" y="78102"/>
                  </a:lnTo>
                  <a:lnTo>
                    <a:pt x="0" y="113176"/>
                  </a:lnTo>
                  <a:lnTo>
                    <a:pt x="1146" y="135367"/>
                  </a:lnTo>
                  <a:lnTo>
                    <a:pt x="7770" y="153226"/>
                  </a:lnTo>
                  <a:lnTo>
                    <a:pt x="18476" y="167514"/>
                  </a:lnTo>
                  <a:lnTo>
                    <a:pt x="32641" y="178567"/>
                  </a:lnTo>
                  <a:lnTo>
                    <a:pt x="40369" y="180668"/>
                  </a:lnTo>
                  <a:lnTo>
                    <a:pt x="56482" y="179240"/>
                  </a:lnTo>
                  <a:lnTo>
                    <a:pt x="71170" y="172020"/>
                  </a:lnTo>
                  <a:lnTo>
                    <a:pt x="78050" y="167131"/>
                  </a:lnTo>
                  <a:lnTo>
                    <a:pt x="89457" y="148529"/>
                  </a:lnTo>
                  <a:lnTo>
                    <a:pt x="97820" y="123798"/>
                  </a:lnTo>
                  <a:lnTo>
                    <a:pt x="101822" y="81403"/>
                  </a:lnTo>
                  <a:lnTo>
                    <a:pt x="97442" y="36934"/>
                  </a:lnTo>
                  <a:lnTo>
                    <a:pt x="88668" y="17051"/>
                  </a:lnTo>
                  <a:lnTo>
                    <a:pt x="73951" y="4921"/>
                  </a:lnTo>
                  <a:lnTo>
                    <a:pt x="65087" y="699"/>
                  </a:lnTo>
                  <a:lnTo>
                    <a:pt x="57061" y="0"/>
                  </a:lnTo>
                  <a:lnTo>
                    <a:pt x="42499" y="4869"/>
                  </a:lnTo>
                  <a:lnTo>
                    <a:pt x="32735" y="14089"/>
                  </a:lnTo>
                  <a:lnTo>
                    <a:pt x="29143" y="19510"/>
                  </a:lnTo>
                  <a:lnTo>
                    <a:pt x="27034" y="33060"/>
                  </a:lnTo>
                  <a:lnTo>
                    <a:pt x="27460" y="40625"/>
                  </a:lnTo>
                  <a:lnTo>
                    <a:pt x="35458" y="54674"/>
                  </a:lnTo>
                  <a:lnTo>
                    <a:pt x="49125" y="67269"/>
                  </a:lnTo>
                  <a:lnTo>
                    <a:pt x="66960" y="77570"/>
                  </a:lnTo>
                  <a:lnTo>
                    <a:pt x="84764" y="81207"/>
                  </a:lnTo>
                  <a:lnTo>
                    <a:pt x="119189" y="77794"/>
                  </a:lnTo>
                  <a:lnTo>
                    <a:pt x="125585" y="74680"/>
                  </a:lnTo>
                  <a:lnTo>
                    <a:pt x="142610" y="55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044">
              <a:extLst>
                <a:ext uri="{FF2B5EF4-FFF2-40B4-BE49-F238E27FC236}">
                  <a16:creationId xmlns:a16="http://schemas.microsoft.com/office/drawing/2014/main" xmlns="" id="{1CA89AB4-3EF3-4E30-B68F-C9B01F5565F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487497" y="2922817"/>
              <a:ext cx="138354" cy="283076"/>
            </a:xfrm>
            <a:custGeom>
              <a:avLst/>
              <a:gdLst/>
              <a:ahLst/>
              <a:cxnLst/>
              <a:rect l="0" t="0" r="0" b="0"/>
              <a:pathLst>
                <a:path w="138354" h="283076">
                  <a:moveTo>
                    <a:pt x="112953" y="23583"/>
                  </a:moveTo>
                  <a:lnTo>
                    <a:pt x="112953" y="23583"/>
                  </a:lnTo>
                  <a:lnTo>
                    <a:pt x="116324" y="13470"/>
                  </a:lnTo>
                  <a:lnTo>
                    <a:pt x="115906" y="9786"/>
                  </a:lnTo>
                  <a:lnTo>
                    <a:pt x="114216" y="6624"/>
                  </a:lnTo>
                  <a:lnTo>
                    <a:pt x="111678" y="3810"/>
                  </a:lnTo>
                  <a:lnTo>
                    <a:pt x="103214" y="684"/>
                  </a:lnTo>
                  <a:lnTo>
                    <a:pt x="92397" y="0"/>
                  </a:lnTo>
                  <a:lnTo>
                    <a:pt x="80534" y="2048"/>
                  </a:lnTo>
                  <a:lnTo>
                    <a:pt x="58583" y="20652"/>
                  </a:lnTo>
                  <a:lnTo>
                    <a:pt x="37577" y="55248"/>
                  </a:lnTo>
                  <a:lnTo>
                    <a:pt x="22538" y="90103"/>
                  </a:lnTo>
                  <a:lnTo>
                    <a:pt x="8563" y="130053"/>
                  </a:lnTo>
                  <a:lnTo>
                    <a:pt x="0" y="168975"/>
                  </a:lnTo>
                  <a:lnTo>
                    <a:pt x="1326" y="216475"/>
                  </a:lnTo>
                  <a:lnTo>
                    <a:pt x="14026" y="253990"/>
                  </a:lnTo>
                  <a:lnTo>
                    <a:pt x="29004" y="270860"/>
                  </a:lnTo>
                  <a:lnTo>
                    <a:pt x="37937" y="277334"/>
                  </a:lnTo>
                  <a:lnTo>
                    <a:pt x="59151" y="282647"/>
                  </a:lnTo>
                  <a:lnTo>
                    <a:pt x="70735" y="283075"/>
                  </a:lnTo>
                  <a:lnTo>
                    <a:pt x="96776" y="274144"/>
                  </a:lnTo>
                  <a:lnTo>
                    <a:pt x="138353" y="252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045">
              <a:extLst>
                <a:ext uri="{FF2B5EF4-FFF2-40B4-BE49-F238E27FC236}">
                  <a16:creationId xmlns:a16="http://schemas.microsoft.com/office/drawing/2014/main" xmlns="" id="{E358243C-C02A-4CE4-BB1F-015A902F328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181823" y="3047592"/>
              <a:ext cx="139228" cy="141277"/>
            </a:xfrm>
            <a:custGeom>
              <a:avLst/>
              <a:gdLst/>
              <a:ahLst/>
              <a:cxnLst/>
              <a:rect l="0" t="0" r="0" b="0"/>
              <a:pathLst>
                <a:path w="139228" h="141277">
                  <a:moveTo>
                    <a:pt x="24927" y="51208"/>
                  </a:moveTo>
                  <a:lnTo>
                    <a:pt x="24927" y="51208"/>
                  </a:lnTo>
                  <a:lnTo>
                    <a:pt x="6662" y="45119"/>
                  </a:lnTo>
                  <a:lnTo>
                    <a:pt x="9481" y="48307"/>
                  </a:lnTo>
                  <a:lnTo>
                    <a:pt x="24897" y="53719"/>
                  </a:lnTo>
                  <a:lnTo>
                    <a:pt x="37614" y="53971"/>
                  </a:lnTo>
                  <a:lnTo>
                    <a:pt x="50321" y="51025"/>
                  </a:lnTo>
                  <a:lnTo>
                    <a:pt x="63024" y="45012"/>
                  </a:lnTo>
                  <a:lnTo>
                    <a:pt x="78705" y="30322"/>
                  </a:lnTo>
                  <a:lnTo>
                    <a:pt x="81240" y="25289"/>
                  </a:lnTo>
                  <a:lnTo>
                    <a:pt x="82175" y="15935"/>
                  </a:lnTo>
                  <a:lnTo>
                    <a:pt x="80026" y="11465"/>
                  </a:lnTo>
                  <a:lnTo>
                    <a:pt x="71993" y="2735"/>
                  </a:lnTo>
                  <a:lnTo>
                    <a:pt x="66182" y="548"/>
                  </a:lnTo>
                  <a:lnTo>
                    <a:pt x="52199" y="0"/>
                  </a:lnTo>
                  <a:lnTo>
                    <a:pt x="34696" y="9634"/>
                  </a:lnTo>
                  <a:lnTo>
                    <a:pt x="25090" y="17142"/>
                  </a:lnTo>
                  <a:lnTo>
                    <a:pt x="10653" y="38655"/>
                  </a:lnTo>
                  <a:lnTo>
                    <a:pt x="1650" y="63268"/>
                  </a:lnTo>
                  <a:lnTo>
                    <a:pt x="0" y="85966"/>
                  </a:lnTo>
                  <a:lnTo>
                    <a:pt x="3370" y="95547"/>
                  </a:lnTo>
                  <a:lnTo>
                    <a:pt x="16522" y="111836"/>
                  </a:lnTo>
                  <a:lnTo>
                    <a:pt x="40389" y="129536"/>
                  </a:lnTo>
                  <a:lnTo>
                    <a:pt x="68706" y="140346"/>
                  </a:lnTo>
                  <a:lnTo>
                    <a:pt x="99439" y="141276"/>
                  </a:lnTo>
                  <a:lnTo>
                    <a:pt x="139227" y="133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3046">
              <a:extLst>
                <a:ext uri="{FF2B5EF4-FFF2-40B4-BE49-F238E27FC236}">
                  <a16:creationId xmlns:a16="http://schemas.microsoft.com/office/drawing/2014/main" xmlns="" id="{E7F28C59-9DA6-45A5-BB94-23401079FD5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010311" y="3020531"/>
              <a:ext cx="104050" cy="203996"/>
            </a:xfrm>
            <a:custGeom>
              <a:avLst/>
              <a:gdLst/>
              <a:ahLst/>
              <a:cxnLst/>
              <a:rect l="0" t="0" r="0" b="0"/>
              <a:pathLst>
                <a:path w="104050" h="203996">
                  <a:moveTo>
                    <a:pt x="88489" y="52869"/>
                  </a:moveTo>
                  <a:lnTo>
                    <a:pt x="88489" y="52869"/>
                  </a:lnTo>
                  <a:lnTo>
                    <a:pt x="88489" y="49498"/>
                  </a:lnTo>
                  <a:lnTo>
                    <a:pt x="93956" y="32475"/>
                  </a:lnTo>
                  <a:lnTo>
                    <a:pt x="91206" y="22210"/>
                  </a:lnTo>
                  <a:lnTo>
                    <a:pt x="82552" y="10232"/>
                  </a:lnTo>
                  <a:lnTo>
                    <a:pt x="71051" y="1117"/>
                  </a:lnTo>
                  <a:lnTo>
                    <a:pt x="60983" y="0"/>
                  </a:lnTo>
                  <a:lnTo>
                    <a:pt x="55335" y="690"/>
                  </a:lnTo>
                  <a:lnTo>
                    <a:pt x="33902" y="15144"/>
                  </a:lnTo>
                  <a:lnTo>
                    <a:pt x="7856" y="40243"/>
                  </a:lnTo>
                  <a:lnTo>
                    <a:pt x="206" y="52902"/>
                  </a:lnTo>
                  <a:lnTo>
                    <a:pt x="0" y="59241"/>
                  </a:lnTo>
                  <a:lnTo>
                    <a:pt x="5416" y="71929"/>
                  </a:lnTo>
                  <a:lnTo>
                    <a:pt x="23737" y="90972"/>
                  </a:lnTo>
                  <a:lnTo>
                    <a:pt x="65363" y="117693"/>
                  </a:lnTo>
                  <a:lnTo>
                    <a:pt x="89868" y="135811"/>
                  </a:lnTo>
                  <a:lnTo>
                    <a:pt x="99685" y="148294"/>
                  </a:lnTo>
                  <a:lnTo>
                    <a:pt x="104049" y="160897"/>
                  </a:lnTo>
                  <a:lnTo>
                    <a:pt x="102390" y="167221"/>
                  </a:lnTo>
                  <a:lnTo>
                    <a:pt x="93021" y="179892"/>
                  </a:lnTo>
                  <a:lnTo>
                    <a:pt x="68508" y="195554"/>
                  </a:lnTo>
                  <a:lnTo>
                    <a:pt x="39465" y="203350"/>
                  </a:lnTo>
                  <a:lnTo>
                    <a:pt x="24731" y="203995"/>
                  </a:lnTo>
                  <a:lnTo>
                    <a:pt x="18289" y="201645"/>
                  </a:lnTo>
                  <a:lnTo>
                    <a:pt x="18406" y="199326"/>
                  </a:lnTo>
                  <a:lnTo>
                    <a:pt x="24179" y="192985"/>
                  </a:lnTo>
                  <a:lnTo>
                    <a:pt x="69439" y="173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3047">
              <a:extLst>
                <a:ext uri="{FF2B5EF4-FFF2-40B4-BE49-F238E27FC236}">
                  <a16:creationId xmlns:a16="http://schemas.microsoft.com/office/drawing/2014/main" xmlns="" id="{1CE456DB-A0CE-4243-B961-8B005677539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108450" y="3149600"/>
              <a:ext cx="171451" cy="35453"/>
            </a:xfrm>
            <a:custGeom>
              <a:avLst/>
              <a:gdLst/>
              <a:ahLst/>
              <a:cxnLst/>
              <a:rect l="0" t="0" r="0" b="0"/>
              <a:pathLst>
                <a:path w="171451" h="35453">
                  <a:moveTo>
                    <a:pt x="0" y="19050"/>
                  </a:moveTo>
                  <a:lnTo>
                    <a:pt x="0" y="19050"/>
                  </a:lnTo>
                  <a:lnTo>
                    <a:pt x="0" y="29163"/>
                  </a:lnTo>
                  <a:lnTo>
                    <a:pt x="2822" y="32142"/>
                  </a:lnTo>
                  <a:lnTo>
                    <a:pt x="13484" y="35452"/>
                  </a:lnTo>
                  <a:lnTo>
                    <a:pt x="52208" y="30574"/>
                  </a:lnTo>
                  <a:lnTo>
                    <a:pt x="95405" y="20173"/>
                  </a:lnTo>
                  <a:lnTo>
                    <a:pt x="137652" y="896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SMARTInkShape-Group619">
            <a:extLst>
              <a:ext uri="{FF2B5EF4-FFF2-40B4-BE49-F238E27FC236}">
                <a16:creationId xmlns:a16="http://schemas.microsoft.com/office/drawing/2014/main" xmlns="" id="{F9FB872E-6640-4FB2-8447-BE648D520F5D}"/>
              </a:ext>
            </a:extLst>
          </p:cNvPr>
          <p:cNvGrpSpPr/>
          <p:nvPr/>
        </p:nvGrpSpPr>
        <p:grpSpPr>
          <a:xfrm>
            <a:off x="3020756" y="1765300"/>
            <a:ext cx="601920" cy="447550"/>
            <a:chOff x="3020756" y="1765300"/>
            <a:chExt cx="601920" cy="447550"/>
          </a:xfrm>
        </p:grpSpPr>
        <p:sp>
          <p:nvSpPr>
            <p:cNvPr id="268" name="SMARTInkShape-3048">
              <a:extLst>
                <a:ext uri="{FF2B5EF4-FFF2-40B4-BE49-F238E27FC236}">
                  <a16:creationId xmlns:a16="http://schemas.microsoft.com/office/drawing/2014/main" xmlns="" id="{820A296F-1BC3-42F4-BA1E-60326293154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613150" y="2108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3049">
              <a:extLst>
                <a:ext uri="{FF2B5EF4-FFF2-40B4-BE49-F238E27FC236}">
                  <a16:creationId xmlns:a16="http://schemas.microsoft.com/office/drawing/2014/main" xmlns="" id="{65E8721F-4103-4EB6-ADF3-A957D45FB3C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473450" y="1765300"/>
              <a:ext cx="102919" cy="406401"/>
            </a:xfrm>
            <a:custGeom>
              <a:avLst/>
              <a:gdLst/>
              <a:ahLst/>
              <a:cxnLst/>
              <a:rect l="0" t="0" r="0" b="0"/>
              <a:pathLst>
                <a:path w="102919" h="406401">
                  <a:moveTo>
                    <a:pt x="57150" y="0"/>
                  </a:moveTo>
                  <a:lnTo>
                    <a:pt x="57150" y="0"/>
                  </a:lnTo>
                  <a:lnTo>
                    <a:pt x="57855" y="6481"/>
                  </a:lnTo>
                  <a:lnTo>
                    <a:pt x="72730" y="46087"/>
                  </a:lnTo>
                  <a:lnTo>
                    <a:pt x="89753" y="89777"/>
                  </a:lnTo>
                  <a:lnTo>
                    <a:pt x="98216" y="125743"/>
                  </a:lnTo>
                  <a:lnTo>
                    <a:pt x="102918" y="165247"/>
                  </a:lnTo>
                  <a:lnTo>
                    <a:pt x="102656" y="206323"/>
                  </a:lnTo>
                  <a:lnTo>
                    <a:pt x="94543" y="249979"/>
                  </a:lnTo>
                  <a:lnTo>
                    <a:pt x="80825" y="292429"/>
                  </a:lnTo>
                  <a:lnTo>
                    <a:pt x="62968" y="327759"/>
                  </a:lnTo>
                  <a:lnTo>
                    <a:pt x="33082" y="372046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3050">
              <a:extLst>
                <a:ext uri="{FF2B5EF4-FFF2-40B4-BE49-F238E27FC236}">
                  <a16:creationId xmlns:a16="http://schemas.microsoft.com/office/drawing/2014/main" xmlns="" id="{8F348122-3F02-46BE-A864-9074CE287EE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309708" y="1788804"/>
              <a:ext cx="125643" cy="86671"/>
            </a:xfrm>
            <a:custGeom>
              <a:avLst/>
              <a:gdLst/>
              <a:ahLst/>
              <a:cxnLst/>
              <a:rect l="0" t="0" r="0" b="0"/>
              <a:pathLst>
                <a:path w="125643" h="86671">
                  <a:moveTo>
                    <a:pt x="11342" y="8246"/>
                  </a:moveTo>
                  <a:lnTo>
                    <a:pt x="11342" y="8246"/>
                  </a:lnTo>
                  <a:lnTo>
                    <a:pt x="5875" y="2779"/>
                  </a:lnTo>
                  <a:lnTo>
                    <a:pt x="0" y="46502"/>
                  </a:lnTo>
                  <a:lnTo>
                    <a:pt x="926" y="69910"/>
                  </a:lnTo>
                  <a:lnTo>
                    <a:pt x="4189" y="86670"/>
                  </a:lnTo>
                  <a:lnTo>
                    <a:pt x="5868" y="86634"/>
                  </a:lnTo>
                  <a:lnTo>
                    <a:pt x="11496" y="82832"/>
                  </a:lnTo>
                  <a:lnTo>
                    <a:pt x="32728" y="36417"/>
                  </a:lnTo>
                  <a:lnTo>
                    <a:pt x="50478" y="5814"/>
                  </a:lnTo>
                  <a:lnTo>
                    <a:pt x="56488" y="110"/>
                  </a:lnTo>
                  <a:lnTo>
                    <a:pt x="59078" y="0"/>
                  </a:lnTo>
                  <a:lnTo>
                    <a:pt x="61511" y="1337"/>
                  </a:lnTo>
                  <a:lnTo>
                    <a:pt x="94598" y="43195"/>
                  </a:lnTo>
                  <a:lnTo>
                    <a:pt x="125642" y="84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3051">
              <a:extLst>
                <a:ext uri="{FF2B5EF4-FFF2-40B4-BE49-F238E27FC236}">
                  <a16:creationId xmlns:a16="http://schemas.microsoft.com/office/drawing/2014/main" xmlns="" id="{BA9EF7E8-D9FE-4860-88B9-DF9B02CF56C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242612" y="1935671"/>
              <a:ext cx="186389" cy="249971"/>
            </a:xfrm>
            <a:custGeom>
              <a:avLst/>
              <a:gdLst/>
              <a:ahLst/>
              <a:cxnLst/>
              <a:rect l="0" t="0" r="0" b="0"/>
              <a:pathLst>
                <a:path w="186389" h="249971">
                  <a:moveTo>
                    <a:pt x="116538" y="39179"/>
                  </a:moveTo>
                  <a:lnTo>
                    <a:pt x="116538" y="39179"/>
                  </a:lnTo>
                  <a:lnTo>
                    <a:pt x="107700" y="10568"/>
                  </a:lnTo>
                  <a:lnTo>
                    <a:pt x="101791" y="3415"/>
                  </a:lnTo>
                  <a:lnTo>
                    <a:pt x="98240" y="520"/>
                  </a:lnTo>
                  <a:lnTo>
                    <a:pt x="93051" y="0"/>
                  </a:lnTo>
                  <a:lnTo>
                    <a:pt x="79758" y="3187"/>
                  </a:lnTo>
                  <a:lnTo>
                    <a:pt x="56408" y="23027"/>
                  </a:lnTo>
                  <a:lnTo>
                    <a:pt x="31616" y="61361"/>
                  </a:lnTo>
                  <a:lnTo>
                    <a:pt x="16706" y="94193"/>
                  </a:lnTo>
                  <a:lnTo>
                    <a:pt x="5141" y="129246"/>
                  </a:lnTo>
                  <a:lnTo>
                    <a:pt x="0" y="163640"/>
                  </a:lnTo>
                  <a:lnTo>
                    <a:pt x="478" y="207995"/>
                  </a:lnTo>
                  <a:lnTo>
                    <a:pt x="7100" y="229214"/>
                  </a:lnTo>
                  <a:lnTo>
                    <a:pt x="11829" y="237836"/>
                  </a:lnTo>
                  <a:lnTo>
                    <a:pt x="17098" y="243583"/>
                  </a:lnTo>
                  <a:lnTo>
                    <a:pt x="28598" y="249970"/>
                  </a:lnTo>
                  <a:lnTo>
                    <a:pt x="60457" y="246823"/>
                  </a:lnTo>
                  <a:lnTo>
                    <a:pt x="83381" y="231184"/>
                  </a:lnTo>
                  <a:lnTo>
                    <a:pt x="112358" y="194612"/>
                  </a:lnTo>
                  <a:lnTo>
                    <a:pt x="126675" y="164705"/>
                  </a:lnTo>
                  <a:lnTo>
                    <a:pt x="137741" y="127894"/>
                  </a:lnTo>
                  <a:lnTo>
                    <a:pt x="145482" y="89897"/>
                  </a:lnTo>
                  <a:lnTo>
                    <a:pt x="149157" y="54664"/>
                  </a:lnTo>
                  <a:lnTo>
                    <a:pt x="146087" y="27247"/>
                  </a:lnTo>
                  <a:lnTo>
                    <a:pt x="140471" y="17818"/>
                  </a:lnTo>
                  <a:lnTo>
                    <a:pt x="122942" y="5461"/>
                  </a:lnTo>
                  <a:lnTo>
                    <a:pt x="99158" y="3262"/>
                  </a:lnTo>
                  <a:lnTo>
                    <a:pt x="74241" y="8399"/>
                  </a:lnTo>
                  <a:lnTo>
                    <a:pt x="53760" y="20090"/>
                  </a:lnTo>
                  <a:lnTo>
                    <a:pt x="40894" y="34693"/>
                  </a:lnTo>
                  <a:lnTo>
                    <a:pt x="36475" y="42538"/>
                  </a:lnTo>
                  <a:lnTo>
                    <a:pt x="34940" y="50591"/>
                  </a:lnTo>
                  <a:lnTo>
                    <a:pt x="36998" y="67064"/>
                  </a:lnTo>
                  <a:lnTo>
                    <a:pt x="42344" y="73997"/>
                  </a:lnTo>
                  <a:lnTo>
                    <a:pt x="59574" y="85463"/>
                  </a:lnTo>
                  <a:lnTo>
                    <a:pt x="93075" y="96480"/>
                  </a:lnTo>
                  <a:lnTo>
                    <a:pt x="115517" y="96161"/>
                  </a:lnTo>
                  <a:lnTo>
                    <a:pt x="162839" y="85018"/>
                  </a:lnTo>
                  <a:lnTo>
                    <a:pt x="186388" y="70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3052">
              <a:extLst>
                <a:ext uri="{FF2B5EF4-FFF2-40B4-BE49-F238E27FC236}">
                  <a16:creationId xmlns:a16="http://schemas.microsoft.com/office/drawing/2014/main" xmlns="" id="{EDE7D8C4-7F34-4287-9837-1B4EA52F850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020756" y="1831582"/>
              <a:ext cx="147895" cy="381268"/>
            </a:xfrm>
            <a:custGeom>
              <a:avLst/>
              <a:gdLst/>
              <a:ahLst/>
              <a:cxnLst/>
              <a:rect l="0" t="0" r="0" b="0"/>
              <a:pathLst>
                <a:path w="147895" h="381268">
                  <a:moveTo>
                    <a:pt x="147894" y="48018"/>
                  </a:moveTo>
                  <a:lnTo>
                    <a:pt x="147894" y="48018"/>
                  </a:lnTo>
                  <a:lnTo>
                    <a:pt x="146012" y="27295"/>
                  </a:lnTo>
                  <a:lnTo>
                    <a:pt x="139056" y="6609"/>
                  </a:lnTo>
                  <a:lnTo>
                    <a:pt x="136357" y="3478"/>
                  </a:lnTo>
                  <a:lnTo>
                    <a:pt x="129596" y="0"/>
                  </a:lnTo>
                  <a:lnTo>
                    <a:pt x="118124" y="2218"/>
                  </a:lnTo>
                  <a:lnTo>
                    <a:pt x="111114" y="4784"/>
                  </a:lnTo>
                  <a:lnTo>
                    <a:pt x="87764" y="28623"/>
                  </a:lnTo>
                  <a:lnTo>
                    <a:pt x="59600" y="72610"/>
                  </a:lnTo>
                  <a:lnTo>
                    <a:pt x="39273" y="111394"/>
                  </a:lnTo>
                  <a:lnTo>
                    <a:pt x="20596" y="154502"/>
                  </a:lnTo>
                  <a:lnTo>
                    <a:pt x="7591" y="199531"/>
                  </a:lnTo>
                  <a:lnTo>
                    <a:pt x="870" y="241652"/>
                  </a:lnTo>
                  <a:lnTo>
                    <a:pt x="0" y="280127"/>
                  </a:lnTo>
                  <a:lnTo>
                    <a:pt x="6669" y="313691"/>
                  </a:lnTo>
                  <a:lnTo>
                    <a:pt x="29066" y="353611"/>
                  </a:lnTo>
                  <a:lnTo>
                    <a:pt x="51807" y="371045"/>
                  </a:lnTo>
                  <a:lnTo>
                    <a:pt x="64786" y="377669"/>
                  </a:lnTo>
                  <a:lnTo>
                    <a:pt x="96140" y="381267"/>
                  </a:lnTo>
                  <a:lnTo>
                    <a:pt x="147894" y="378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620">
            <a:extLst>
              <a:ext uri="{FF2B5EF4-FFF2-40B4-BE49-F238E27FC236}">
                <a16:creationId xmlns:a16="http://schemas.microsoft.com/office/drawing/2014/main" xmlns="" id="{1FFFD045-5044-4B79-B7FE-96B639788CC0}"/>
              </a:ext>
            </a:extLst>
          </p:cNvPr>
          <p:cNvGrpSpPr/>
          <p:nvPr/>
        </p:nvGrpSpPr>
        <p:grpSpPr>
          <a:xfrm>
            <a:off x="2370013" y="1669552"/>
            <a:ext cx="366838" cy="559121"/>
            <a:chOff x="2370013" y="1669552"/>
            <a:chExt cx="366838" cy="559121"/>
          </a:xfrm>
        </p:grpSpPr>
        <p:sp>
          <p:nvSpPr>
            <p:cNvPr id="274" name="SMARTInkShape-3053">
              <a:extLst>
                <a:ext uri="{FF2B5EF4-FFF2-40B4-BE49-F238E27FC236}">
                  <a16:creationId xmlns:a16="http://schemas.microsoft.com/office/drawing/2014/main" xmlns="" id="{9B16F106-41CF-4181-B338-AED782C66FE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471488" y="1669552"/>
              <a:ext cx="201863" cy="175814"/>
            </a:xfrm>
            <a:custGeom>
              <a:avLst/>
              <a:gdLst/>
              <a:ahLst/>
              <a:cxnLst/>
              <a:rect l="0" t="0" r="0" b="0"/>
              <a:pathLst>
                <a:path w="201863" h="175814">
                  <a:moveTo>
                    <a:pt x="55812" y="44948"/>
                  </a:moveTo>
                  <a:lnTo>
                    <a:pt x="55812" y="44948"/>
                  </a:lnTo>
                  <a:lnTo>
                    <a:pt x="50345" y="39481"/>
                  </a:lnTo>
                  <a:lnTo>
                    <a:pt x="46352" y="45601"/>
                  </a:lnTo>
                  <a:lnTo>
                    <a:pt x="31605" y="81941"/>
                  </a:lnTo>
                  <a:lnTo>
                    <a:pt x="18810" y="125162"/>
                  </a:lnTo>
                  <a:lnTo>
                    <a:pt x="1673" y="172706"/>
                  </a:lnTo>
                  <a:lnTo>
                    <a:pt x="0" y="175813"/>
                  </a:lnTo>
                  <a:lnTo>
                    <a:pt x="16052" y="128334"/>
                  </a:lnTo>
                  <a:lnTo>
                    <a:pt x="35957" y="81649"/>
                  </a:lnTo>
                  <a:lnTo>
                    <a:pt x="56279" y="41476"/>
                  </a:lnTo>
                  <a:lnTo>
                    <a:pt x="84309" y="7547"/>
                  </a:lnTo>
                  <a:lnTo>
                    <a:pt x="93878" y="809"/>
                  </a:lnTo>
                  <a:lnTo>
                    <a:pt x="97417" y="0"/>
                  </a:lnTo>
                  <a:lnTo>
                    <a:pt x="100482" y="166"/>
                  </a:lnTo>
                  <a:lnTo>
                    <a:pt x="107651" y="7876"/>
                  </a:lnTo>
                  <a:lnTo>
                    <a:pt x="127916" y="48872"/>
                  </a:lnTo>
                  <a:lnTo>
                    <a:pt x="144739" y="87873"/>
                  </a:lnTo>
                  <a:lnTo>
                    <a:pt x="161651" y="122964"/>
                  </a:lnTo>
                  <a:lnTo>
                    <a:pt x="175759" y="136301"/>
                  </a:lnTo>
                  <a:lnTo>
                    <a:pt x="201862" y="152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3054">
              <a:extLst>
                <a:ext uri="{FF2B5EF4-FFF2-40B4-BE49-F238E27FC236}">
                  <a16:creationId xmlns:a16="http://schemas.microsoft.com/office/drawing/2014/main" xmlns="" id="{6AF3D0B6-A6C1-4066-98CB-30ED2503AAB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530283" y="2022688"/>
              <a:ext cx="206568" cy="154588"/>
            </a:xfrm>
            <a:custGeom>
              <a:avLst/>
              <a:gdLst/>
              <a:ahLst/>
              <a:cxnLst/>
              <a:rect l="0" t="0" r="0" b="0"/>
              <a:pathLst>
                <a:path w="206568" h="154588">
                  <a:moveTo>
                    <a:pt x="54167" y="28362"/>
                  </a:moveTo>
                  <a:lnTo>
                    <a:pt x="54167" y="28362"/>
                  </a:lnTo>
                  <a:lnTo>
                    <a:pt x="40352" y="37151"/>
                  </a:lnTo>
                  <a:lnTo>
                    <a:pt x="36490" y="40571"/>
                  </a:lnTo>
                  <a:lnTo>
                    <a:pt x="34621" y="43557"/>
                  </a:lnTo>
                  <a:lnTo>
                    <a:pt x="34081" y="46253"/>
                  </a:lnTo>
                  <a:lnTo>
                    <a:pt x="34426" y="48756"/>
                  </a:lnTo>
                  <a:lnTo>
                    <a:pt x="36068" y="51130"/>
                  </a:lnTo>
                  <a:lnTo>
                    <a:pt x="41654" y="55650"/>
                  </a:lnTo>
                  <a:lnTo>
                    <a:pt x="54486" y="54366"/>
                  </a:lnTo>
                  <a:lnTo>
                    <a:pt x="91467" y="38672"/>
                  </a:lnTo>
                  <a:lnTo>
                    <a:pt x="112178" y="21304"/>
                  </a:lnTo>
                  <a:lnTo>
                    <a:pt x="118755" y="8997"/>
                  </a:lnTo>
                  <a:lnTo>
                    <a:pt x="120509" y="2752"/>
                  </a:lnTo>
                  <a:lnTo>
                    <a:pt x="116034" y="0"/>
                  </a:lnTo>
                  <a:lnTo>
                    <a:pt x="96010" y="705"/>
                  </a:lnTo>
                  <a:lnTo>
                    <a:pt x="59744" y="19148"/>
                  </a:lnTo>
                  <a:lnTo>
                    <a:pt x="25559" y="57068"/>
                  </a:lnTo>
                  <a:lnTo>
                    <a:pt x="3200" y="97310"/>
                  </a:lnTo>
                  <a:lnTo>
                    <a:pt x="0" y="119448"/>
                  </a:lnTo>
                  <a:lnTo>
                    <a:pt x="1123" y="129303"/>
                  </a:lnTo>
                  <a:lnTo>
                    <a:pt x="6104" y="137283"/>
                  </a:lnTo>
                  <a:lnTo>
                    <a:pt x="22928" y="149914"/>
                  </a:lnTo>
                  <a:lnTo>
                    <a:pt x="52042" y="154587"/>
                  </a:lnTo>
                  <a:lnTo>
                    <a:pt x="87089" y="152901"/>
                  </a:lnTo>
                  <a:lnTo>
                    <a:pt x="121480" y="145096"/>
                  </a:lnTo>
                  <a:lnTo>
                    <a:pt x="155580" y="136453"/>
                  </a:lnTo>
                  <a:lnTo>
                    <a:pt x="206567" y="123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3055">
              <a:extLst>
                <a:ext uri="{FF2B5EF4-FFF2-40B4-BE49-F238E27FC236}">
                  <a16:creationId xmlns:a16="http://schemas.microsoft.com/office/drawing/2014/main" xmlns="" id="{3B15CDAA-0F27-47AF-B64D-CEF7A118508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370013" y="1976457"/>
              <a:ext cx="142657" cy="252216"/>
            </a:xfrm>
            <a:custGeom>
              <a:avLst/>
              <a:gdLst/>
              <a:ahLst/>
              <a:cxnLst/>
              <a:rect l="0" t="0" r="0" b="0"/>
              <a:pathLst>
                <a:path w="142657" h="252216">
                  <a:moveTo>
                    <a:pt x="106487" y="42843"/>
                  </a:moveTo>
                  <a:lnTo>
                    <a:pt x="106487" y="42843"/>
                  </a:lnTo>
                  <a:lnTo>
                    <a:pt x="105781" y="21181"/>
                  </a:lnTo>
                  <a:lnTo>
                    <a:pt x="103116" y="12989"/>
                  </a:lnTo>
                  <a:lnTo>
                    <a:pt x="99301" y="9535"/>
                  </a:lnTo>
                  <a:lnTo>
                    <a:pt x="87536" y="3815"/>
                  </a:lnTo>
                  <a:lnTo>
                    <a:pt x="61674" y="0"/>
                  </a:lnTo>
                  <a:lnTo>
                    <a:pt x="41885" y="4752"/>
                  </a:lnTo>
                  <a:lnTo>
                    <a:pt x="14673" y="19327"/>
                  </a:lnTo>
                  <a:lnTo>
                    <a:pt x="7178" y="25049"/>
                  </a:lnTo>
                  <a:lnTo>
                    <a:pt x="2886" y="30980"/>
                  </a:lnTo>
                  <a:lnTo>
                    <a:pt x="0" y="43215"/>
                  </a:lnTo>
                  <a:lnTo>
                    <a:pt x="5712" y="65374"/>
                  </a:lnTo>
                  <a:lnTo>
                    <a:pt x="29826" y="89814"/>
                  </a:lnTo>
                  <a:lnTo>
                    <a:pt x="67153" y="114929"/>
                  </a:lnTo>
                  <a:lnTo>
                    <a:pt x="106121" y="143616"/>
                  </a:lnTo>
                  <a:lnTo>
                    <a:pt x="134366" y="174458"/>
                  </a:lnTo>
                  <a:lnTo>
                    <a:pt x="141690" y="195413"/>
                  </a:lnTo>
                  <a:lnTo>
                    <a:pt x="142656" y="205939"/>
                  </a:lnTo>
                  <a:lnTo>
                    <a:pt x="139772" y="215074"/>
                  </a:lnTo>
                  <a:lnTo>
                    <a:pt x="127160" y="230868"/>
                  </a:lnTo>
                  <a:lnTo>
                    <a:pt x="93484" y="248289"/>
                  </a:lnTo>
                  <a:lnTo>
                    <a:pt x="70134" y="252215"/>
                  </a:lnTo>
                  <a:lnTo>
                    <a:pt x="49408" y="250197"/>
                  </a:lnTo>
                  <a:lnTo>
                    <a:pt x="33141" y="242245"/>
                  </a:lnTo>
                  <a:lnTo>
                    <a:pt x="28662" y="235750"/>
                  </a:lnTo>
                  <a:lnTo>
                    <a:pt x="25566" y="219126"/>
                  </a:lnTo>
                  <a:lnTo>
                    <a:pt x="29257" y="210459"/>
                  </a:lnTo>
                  <a:lnTo>
                    <a:pt x="62037" y="176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SMARTInkShape-Group621">
            <a:extLst>
              <a:ext uri="{FF2B5EF4-FFF2-40B4-BE49-F238E27FC236}">
                <a16:creationId xmlns:a16="http://schemas.microsoft.com/office/drawing/2014/main" xmlns="" id="{98E16A4B-92D5-412C-BC3E-75B8EADD1E6C}"/>
              </a:ext>
            </a:extLst>
          </p:cNvPr>
          <p:cNvGrpSpPr/>
          <p:nvPr/>
        </p:nvGrpSpPr>
        <p:grpSpPr>
          <a:xfrm>
            <a:off x="6420291" y="559139"/>
            <a:ext cx="587523" cy="621962"/>
            <a:chOff x="6420291" y="559139"/>
            <a:chExt cx="587523" cy="621962"/>
          </a:xfrm>
        </p:grpSpPr>
        <p:sp>
          <p:nvSpPr>
            <p:cNvPr id="278" name="SMARTInkShape-3056">
              <a:extLst>
                <a:ext uri="{FF2B5EF4-FFF2-40B4-BE49-F238E27FC236}">
                  <a16:creationId xmlns:a16="http://schemas.microsoft.com/office/drawing/2014/main" xmlns="" id="{24B663B8-AE27-410E-A142-6FCBF5EE423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693109" y="1046813"/>
              <a:ext cx="114092" cy="134288"/>
            </a:xfrm>
            <a:custGeom>
              <a:avLst/>
              <a:gdLst/>
              <a:ahLst/>
              <a:cxnLst/>
              <a:rect l="0" t="0" r="0" b="0"/>
              <a:pathLst>
                <a:path w="114092" h="134288">
                  <a:moveTo>
                    <a:pt x="37891" y="26337"/>
                  </a:moveTo>
                  <a:lnTo>
                    <a:pt x="37891" y="26337"/>
                  </a:lnTo>
                  <a:lnTo>
                    <a:pt x="26354" y="69661"/>
                  </a:lnTo>
                  <a:lnTo>
                    <a:pt x="11885" y="98970"/>
                  </a:lnTo>
                  <a:lnTo>
                    <a:pt x="5166" y="109418"/>
                  </a:lnTo>
                  <a:lnTo>
                    <a:pt x="499" y="125220"/>
                  </a:lnTo>
                  <a:lnTo>
                    <a:pt x="264" y="125420"/>
                  </a:lnTo>
                  <a:lnTo>
                    <a:pt x="0" y="123761"/>
                  </a:lnTo>
                  <a:lnTo>
                    <a:pt x="3223" y="115489"/>
                  </a:lnTo>
                  <a:lnTo>
                    <a:pt x="19362" y="88502"/>
                  </a:lnTo>
                  <a:lnTo>
                    <a:pt x="38334" y="43869"/>
                  </a:lnTo>
                  <a:lnTo>
                    <a:pt x="65779" y="7035"/>
                  </a:lnTo>
                  <a:lnTo>
                    <a:pt x="74039" y="590"/>
                  </a:lnTo>
                  <a:lnTo>
                    <a:pt x="77513" y="0"/>
                  </a:lnTo>
                  <a:lnTo>
                    <a:pt x="80533" y="1018"/>
                  </a:lnTo>
                  <a:lnTo>
                    <a:pt x="83252" y="3108"/>
                  </a:lnTo>
                  <a:lnTo>
                    <a:pt x="93821" y="22904"/>
                  </a:lnTo>
                  <a:lnTo>
                    <a:pt x="104965" y="61903"/>
                  </a:lnTo>
                  <a:lnTo>
                    <a:pt x="112079" y="105878"/>
                  </a:lnTo>
                  <a:lnTo>
                    <a:pt x="114091" y="134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3057">
              <a:extLst>
                <a:ext uri="{FF2B5EF4-FFF2-40B4-BE49-F238E27FC236}">
                  <a16:creationId xmlns:a16="http://schemas.microsoft.com/office/drawing/2014/main" xmlns="" id="{E7F93433-7D8C-4CFE-938B-63893AA30C5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508750" y="958850"/>
              <a:ext cx="419101" cy="11818"/>
            </a:xfrm>
            <a:custGeom>
              <a:avLst/>
              <a:gdLst/>
              <a:ahLst/>
              <a:cxnLst/>
              <a:rect l="0" t="0" r="0" b="0"/>
              <a:pathLst>
                <a:path w="419101" h="11818">
                  <a:moveTo>
                    <a:pt x="0" y="6350"/>
                  </a:moveTo>
                  <a:lnTo>
                    <a:pt x="0" y="6350"/>
                  </a:lnTo>
                  <a:lnTo>
                    <a:pt x="10113" y="9721"/>
                  </a:lnTo>
                  <a:lnTo>
                    <a:pt x="53483" y="11817"/>
                  </a:lnTo>
                  <a:lnTo>
                    <a:pt x="77283" y="11406"/>
                  </a:lnTo>
                  <a:lnTo>
                    <a:pt x="105144" y="10426"/>
                  </a:lnTo>
                  <a:lnTo>
                    <a:pt x="135713" y="9067"/>
                  </a:lnTo>
                  <a:lnTo>
                    <a:pt x="168087" y="7456"/>
                  </a:lnTo>
                  <a:lnTo>
                    <a:pt x="201664" y="5676"/>
                  </a:lnTo>
                  <a:lnTo>
                    <a:pt x="236043" y="3784"/>
                  </a:lnTo>
                  <a:lnTo>
                    <a:pt x="267428" y="2523"/>
                  </a:lnTo>
                  <a:lnTo>
                    <a:pt x="296818" y="1682"/>
                  </a:lnTo>
                  <a:lnTo>
                    <a:pt x="324878" y="1121"/>
                  </a:lnTo>
                  <a:lnTo>
                    <a:pt x="367347" y="498"/>
                  </a:lnTo>
                  <a:lnTo>
                    <a:pt x="419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3058">
              <a:extLst>
                <a:ext uri="{FF2B5EF4-FFF2-40B4-BE49-F238E27FC236}">
                  <a16:creationId xmlns:a16="http://schemas.microsoft.com/office/drawing/2014/main" xmlns="" id="{D2D63A90-6168-48A5-B1B7-09C36250A9D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953250" y="690635"/>
              <a:ext cx="54564" cy="35796"/>
            </a:xfrm>
            <a:custGeom>
              <a:avLst/>
              <a:gdLst/>
              <a:ahLst/>
              <a:cxnLst/>
              <a:rect l="0" t="0" r="0" b="0"/>
              <a:pathLst>
                <a:path w="54564" h="35796">
                  <a:moveTo>
                    <a:pt x="38100" y="20565"/>
                  </a:moveTo>
                  <a:lnTo>
                    <a:pt x="38100" y="20565"/>
                  </a:lnTo>
                  <a:lnTo>
                    <a:pt x="27961" y="16201"/>
                  </a:lnTo>
                  <a:lnTo>
                    <a:pt x="20424" y="15098"/>
                  </a:lnTo>
                  <a:lnTo>
                    <a:pt x="17143" y="16214"/>
                  </a:lnTo>
                  <a:lnTo>
                    <a:pt x="11617" y="21218"/>
                  </a:lnTo>
                  <a:lnTo>
                    <a:pt x="8690" y="26265"/>
                  </a:lnTo>
                  <a:lnTo>
                    <a:pt x="7910" y="28598"/>
                  </a:lnTo>
                  <a:lnTo>
                    <a:pt x="10213" y="30859"/>
                  </a:lnTo>
                  <a:lnTo>
                    <a:pt x="20296" y="35253"/>
                  </a:lnTo>
                  <a:lnTo>
                    <a:pt x="30421" y="35795"/>
                  </a:lnTo>
                  <a:lnTo>
                    <a:pt x="35097" y="34952"/>
                  </a:lnTo>
                  <a:lnTo>
                    <a:pt x="44056" y="30252"/>
                  </a:lnTo>
                  <a:lnTo>
                    <a:pt x="48421" y="27023"/>
                  </a:lnTo>
                  <a:lnTo>
                    <a:pt x="51331" y="22754"/>
                  </a:lnTo>
                  <a:lnTo>
                    <a:pt x="54563" y="12365"/>
                  </a:lnTo>
                  <a:lnTo>
                    <a:pt x="54015" y="8043"/>
                  </a:lnTo>
                  <a:lnTo>
                    <a:pt x="52237" y="4456"/>
                  </a:lnTo>
                  <a:lnTo>
                    <a:pt x="49641" y="1359"/>
                  </a:lnTo>
                  <a:lnTo>
                    <a:pt x="44383" y="0"/>
                  </a:lnTo>
                  <a:lnTo>
                    <a:pt x="29133" y="371"/>
                  </a:lnTo>
                  <a:lnTo>
                    <a:pt x="16241" y="4770"/>
                  </a:lnTo>
                  <a:lnTo>
                    <a:pt x="0" y="14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3059">
              <a:extLst>
                <a:ext uri="{FF2B5EF4-FFF2-40B4-BE49-F238E27FC236}">
                  <a16:creationId xmlns:a16="http://schemas.microsoft.com/office/drawing/2014/main" xmlns="" id="{23243149-F7BD-403D-8CC5-A91B2660835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929615" y="787400"/>
              <a:ext cx="10936" cy="82551"/>
            </a:xfrm>
            <a:custGeom>
              <a:avLst/>
              <a:gdLst/>
              <a:ahLst/>
              <a:cxnLst/>
              <a:rect l="0" t="0" r="0" b="0"/>
              <a:pathLst>
                <a:path w="10936" h="82551">
                  <a:moveTo>
                    <a:pt x="10935" y="0"/>
                  </a:moveTo>
                  <a:lnTo>
                    <a:pt x="10935" y="0"/>
                  </a:lnTo>
                  <a:lnTo>
                    <a:pt x="10935" y="10113"/>
                  </a:lnTo>
                  <a:lnTo>
                    <a:pt x="0" y="53619"/>
                  </a:lnTo>
                  <a:lnTo>
                    <a:pt x="4585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3060">
              <a:extLst>
                <a:ext uri="{FF2B5EF4-FFF2-40B4-BE49-F238E27FC236}">
                  <a16:creationId xmlns:a16="http://schemas.microsoft.com/office/drawing/2014/main" xmlns="" id="{3CD7782C-902D-471B-8741-EE289B0C7F5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706732" y="590550"/>
              <a:ext cx="233819" cy="241301"/>
            </a:xfrm>
            <a:custGeom>
              <a:avLst/>
              <a:gdLst/>
              <a:ahLst/>
              <a:cxnLst/>
              <a:rect l="0" t="0" r="0" b="0"/>
              <a:pathLst>
                <a:path w="233819" h="241301">
                  <a:moveTo>
                    <a:pt x="233818" y="0"/>
                  </a:moveTo>
                  <a:lnTo>
                    <a:pt x="233818" y="0"/>
                  </a:lnTo>
                  <a:lnTo>
                    <a:pt x="222268" y="7186"/>
                  </a:lnTo>
                  <a:lnTo>
                    <a:pt x="179545" y="48184"/>
                  </a:lnTo>
                  <a:lnTo>
                    <a:pt x="137147" y="90398"/>
                  </a:lnTo>
                  <a:lnTo>
                    <a:pt x="105245" y="120375"/>
                  </a:lnTo>
                  <a:lnTo>
                    <a:pt x="59315" y="161256"/>
                  </a:lnTo>
                  <a:lnTo>
                    <a:pt x="15982" y="203303"/>
                  </a:lnTo>
                  <a:lnTo>
                    <a:pt x="569" y="223378"/>
                  </a:lnTo>
                  <a:lnTo>
                    <a:pt x="0" y="227941"/>
                  </a:lnTo>
                  <a:lnTo>
                    <a:pt x="1740" y="231688"/>
                  </a:lnTo>
                  <a:lnTo>
                    <a:pt x="11568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3061">
              <a:extLst>
                <a:ext uri="{FF2B5EF4-FFF2-40B4-BE49-F238E27FC236}">
                  <a16:creationId xmlns:a16="http://schemas.microsoft.com/office/drawing/2014/main" xmlns="" id="{69B0E8E2-E240-4FB7-A930-485EA34513C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756398" y="593242"/>
              <a:ext cx="107953" cy="225909"/>
            </a:xfrm>
            <a:custGeom>
              <a:avLst/>
              <a:gdLst/>
              <a:ahLst/>
              <a:cxnLst/>
              <a:rect l="0" t="0" r="0" b="0"/>
              <a:pathLst>
                <a:path w="107953" h="225909">
                  <a:moveTo>
                    <a:pt x="2" y="3658"/>
                  </a:moveTo>
                  <a:lnTo>
                    <a:pt x="2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17678" y="48940"/>
                  </a:lnTo>
                  <a:lnTo>
                    <a:pt x="36597" y="93197"/>
                  </a:lnTo>
                  <a:lnTo>
                    <a:pt x="60077" y="138687"/>
                  </a:lnTo>
                  <a:lnTo>
                    <a:pt x="84907" y="183445"/>
                  </a:lnTo>
                  <a:lnTo>
                    <a:pt x="107952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3062">
              <a:extLst>
                <a:ext uri="{FF2B5EF4-FFF2-40B4-BE49-F238E27FC236}">
                  <a16:creationId xmlns:a16="http://schemas.microsoft.com/office/drawing/2014/main" xmlns="" id="{817FAA7C-C5ED-4FE9-A7E8-6FDDB00BB43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420291" y="559139"/>
              <a:ext cx="298010" cy="234121"/>
            </a:xfrm>
            <a:custGeom>
              <a:avLst/>
              <a:gdLst/>
              <a:ahLst/>
              <a:cxnLst/>
              <a:rect l="0" t="0" r="0" b="0"/>
              <a:pathLst>
                <a:path w="298010" h="234121">
                  <a:moveTo>
                    <a:pt x="221809" y="12361"/>
                  </a:moveTo>
                  <a:lnTo>
                    <a:pt x="221809" y="12361"/>
                  </a:lnTo>
                  <a:lnTo>
                    <a:pt x="239454" y="805"/>
                  </a:lnTo>
                  <a:lnTo>
                    <a:pt x="239216" y="424"/>
                  </a:lnTo>
                  <a:lnTo>
                    <a:pt x="237071" y="0"/>
                  </a:lnTo>
                  <a:lnTo>
                    <a:pt x="192343" y="6209"/>
                  </a:lnTo>
                  <a:lnTo>
                    <a:pt x="153915" y="15271"/>
                  </a:lnTo>
                  <a:lnTo>
                    <a:pt x="114729" y="26354"/>
                  </a:lnTo>
                  <a:lnTo>
                    <a:pt x="78262" y="39041"/>
                  </a:lnTo>
                  <a:lnTo>
                    <a:pt x="36754" y="61345"/>
                  </a:lnTo>
                  <a:lnTo>
                    <a:pt x="20559" y="75054"/>
                  </a:lnTo>
                  <a:lnTo>
                    <a:pt x="16381" y="80967"/>
                  </a:lnTo>
                  <a:lnTo>
                    <a:pt x="14301" y="86321"/>
                  </a:lnTo>
                  <a:lnTo>
                    <a:pt x="13621" y="91301"/>
                  </a:lnTo>
                  <a:lnTo>
                    <a:pt x="17401" y="96738"/>
                  </a:lnTo>
                  <a:lnTo>
                    <a:pt x="32888" y="108423"/>
                  </a:lnTo>
                  <a:lnTo>
                    <a:pt x="72150" y="120160"/>
                  </a:lnTo>
                  <a:lnTo>
                    <a:pt x="112885" y="131152"/>
                  </a:lnTo>
                  <a:lnTo>
                    <a:pt x="117443" y="134594"/>
                  </a:lnTo>
                  <a:lnTo>
                    <a:pt x="120482" y="138300"/>
                  </a:lnTo>
                  <a:lnTo>
                    <a:pt x="119685" y="142887"/>
                  </a:lnTo>
                  <a:lnTo>
                    <a:pt x="111274" y="153628"/>
                  </a:lnTo>
                  <a:lnTo>
                    <a:pt x="64011" y="177771"/>
                  </a:lnTo>
                  <a:lnTo>
                    <a:pt x="19972" y="201041"/>
                  </a:lnTo>
                  <a:lnTo>
                    <a:pt x="3726" y="215022"/>
                  </a:lnTo>
                  <a:lnTo>
                    <a:pt x="221" y="219435"/>
                  </a:lnTo>
                  <a:lnTo>
                    <a:pt x="0" y="223082"/>
                  </a:lnTo>
                  <a:lnTo>
                    <a:pt x="1970" y="226220"/>
                  </a:lnTo>
                  <a:lnTo>
                    <a:pt x="5399" y="229017"/>
                  </a:lnTo>
                  <a:lnTo>
                    <a:pt x="48507" y="233506"/>
                  </a:lnTo>
                  <a:lnTo>
                    <a:pt x="83637" y="234120"/>
                  </a:lnTo>
                  <a:lnTo>
                    <a:pt x="122769" y="232511"/>
                  </a:lnTo>
                  <a:lnTo>
                    <a:pt x="163681" y="229444"/>
                  </a:lnTo>
                  <a:lnTo>
                    <a:pt x="205381" y="225730"/>
                  </a:lnTo>
                  <a:lnTo>
                    <a:pt x="243670" y="219845"/>
                  </a:lnTo>
                  <a:lnTo>
                    <a:pt x="298009" y="209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SMARTInkShape-Group622">
            <a:extLst>
              <a:ext uri="{FF2B5EF4-FFF2-40B4-BE49-F238E27FC236}">
                <a16:creationId xmlns:a16="http://schemas.microsoft.com/office/drawing/2014/main" xmlns="" id="{18CC8849-7727-4C16-A66C-99F678EA0A7B}"/>
              </a:ext>
            </a:extLst>
          </p:cNvPr>
          <p:cNvGrpSpPr/>
          <p:nvPr/>
        </p:nvGrpSpPr>
        <p:grpSpPr>
          <a:xfrm>
            <a:off x="5409439" y="451960"/>
            <a:ext cx="642112" cy="469913"/>
            <a:chOff x="5409439" y="451960"/>
            <a:chExt cx="642112" cy="469913"/>
          </a:xfrm>
        </p:grpSpPr>
        <p:sp>
          <p:nvSpPr>
            <p:cNvPr id="286" name="SMARTInkShape-3063">
              <a:extLst>
                <a:ext uri="{FF2B5EF4-FFF2-40B4-BE49-F238E27FC236}">
                  <a16:creationId xmlns:a16="http://schemas.microsoft.com/office/drawing/2014/main" xmlns="" id="{E33B57FF-E953-4E63-B559-DDA7CFD6CF1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900915" y="869950"/>
              <a:ext cx="150636" cy="11818"/>
            </a:xfrm>
            <a:custGeom>
              <a:avLst/>
              <a:gdLst/>
              <a:ahLst/>
              <a:cxnLst/>
              <a:rect l="0" t="0" r="0" b="0"/>
              <a:pathLst>
                <a:path w="150636" h="11818">
                  <a:moveTo>
                    <a:pt x="10935" y="6350"/>
                  </a:moveTo>
                  <a:lnTo>
                    <a:pt x="10935" y="6350"/>
                  </a:lnTo>
                  <a:lnTo>
                    <a:pt x="0" y="11817"/>
                  </a:lnTo>
                  <a:lnTo>
                    <a:pt x="40531" y="10702"/>
                  </a:lnTo>
                  <a:lnTo>
                    <a:pt x="73478" y="7579"/>
                  </a:lnTo>
                  <a:lnTo>
                    <a:pt x="111639" y="3839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3064">
              <a:extLst>
                <a:ext uri="{FF2B5EF4-FFF2-40B4-BE49-F238E27FC236}">
                  <a16:creationId xmlns:a16="http://schemas.microsoft.com/office/drawing/2014/main" xmlns="" id="{0CA9763B-AE32-4531-9E8A-C5C50B2EFD8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874273" y="793773"/>
              <a:ext cx="151878" cy="19028"/>
            </a:xfrm>
            <a:custGeom>
              <a:avLst/>
              <a:gdLst/>
              <a:ahLst/>
              <a:cxnLst/>
              <a:rect l="0" t="0" r="0" b="0"/>
              <a:pathLst>
                <a:path w="151878" h="19028">
                  <a:moveTo>
                    <a:pt x="12177" y="6327"/>
                  </a:moveTo>
                  <a:lnTo>
                    <a:pt x="12177" y="6327"/>
                  </a:lnTo>
                  <a:lnTo>
                    <a:pt x="0" y="238"/>
                  </a:lnTo>
                  <a:lnTo>
                    <a:pt x="39521" y="0"/>
                  </a:lnTo>
                  <a:lnTo>
                    <a:pt x="82996" y="3355"/>
                  </a:lnTo>
                  <a:lnTo>
                    <a:pt x="124883" y="12188"/>
                  </a:lnTo>
                  <a:lnTo>
                    <a:pt x="151877" y="19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3065">
              <a:extLst>
                <a:ext uri="{FF2B5EF4-FFF2-40B4-BE49-F238E27FC236}">
                  <a16:creationId xmlns:a16="http://schemas.microsoft.com/office/drawing/2014/main" xmlns="" id="{AB0D811D-2A95-4A63-BBEE-CB04279C2CE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466155" y="451960"/>
              <a:ext cx="121846" cy="132241"/>
            </a:xfrm>
            <a:custGeom>
              <a:avLst/>
              <a:gdLst/>
              <a:ahLst/>
              <a:cxnLst/>
              <a:rect l="0" t="0" r="0" b="0"/>
              <a:pathLst>
                <a:path w="121846" h="132241">
                  <a:moveTo>
                    <a:pt x="26595" y="43340"/>
                  </a:moveTo>
                  <a:lnTo>
                    <a:pt x="26595" y="43340"/>
                  </a:lnTo>
                  <a:lnTo>
                    <a:pt x="19853" y="46711"/>
                  </a:lnTo>
                  <a:lnTo>
                    <a:pt x="14662" y="54010"/>
                  </a:lnTo>
                  <a:lnTo>
                    <a:pt x="2209" y="79314"/>
                  </a:lnTo>
                  <a:lnTo>
                    <a:pt x="0" y="95077"/>
                  </a:lnTo>
                  <a:lnTo>
                    <a:pt x="1743" y="125046"/>
                  </a:lnTo>
                  <a:lnTo>
                    <a:pt x="2972" y="127444"/>
                  </a:lnTo>
                  <a:lnTo>
                    <a:pt x="4496" y="129043"/>
                  </a:lnTo>
                  <a:lnTo>
                    <a:pt x="6218" y="127286"/>
                  </a:lnTo>
                  <a:lnTo>
                    <a:pt x="28337" y="81542"/>
                  </a:lnTo>
                  <a:lnTo>
                    <a:pt x="46161" y="40940"/>
                  </a:lnTo>
                  <a:lnTo>
                    <a:pt x="69264" y="6151"/>
                  </a:lnTo>
                  <a:lnTo>
                    <a:pt x="74092" y="1614"/>
                  </a:lnTo>
                  <a:lnTo>
                    <a:pt x="78721" y="0"/>
                  </a:lnTo>
                  <a:lnTo>
                    <a:pt x="83218" y="336"/>
                  </a:lnTo>
                  <a:lnTo>
                    <a:pt x="87627" y="1971"/>
                  </a:lnTo>
                  <a:lnTo>
                    <a:pt x="94407" y="15076"/>
                  </a:lnTo>
                  <a:lnTo>
                    <a:pt x="104508" y="61354"/>
                  </a:lnTo>
                  <a:lnTo>
                    <a:pt x="114514" y="103554"/>
                  </a:lnTo>
                  <a:lnTo>
                    <a:pt x="121845" y="132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3066">
              <a:extLst>
                <a:ext uri="{FF2B5EF4-FFF2-40B4-BE49-F238E27FC236}">
                  <a16:creationId xmlns:a16="http://schemas.microsoft.com/office/drawing/2014/main" xmlns="" id="{ED04A902-DBBE-4E2E-B9FB-17E7F5EF687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409439" y="624821"/>
              <a:ext cx="242062" cy="297052"/>
            </a:xfrm>
            <a:custGeom>
              <a:avLst/>
              <a:gdLst/>
              <a:ahLst/>
              <a:cxnLst/>
              <a:rect l="0" t="0" r="0" b="0"/>
              <a:pathLst>
                <a:path w="242062" h="297052">
                  <a:moveTo>
                    <a:pt x="153161" y="41929"/>
                  </a:moveTo>
                  <a:lnTo>
                    <a:pt x="153161" y="41929"/>
                  </a:lnTo>
                  <a:lnTo>
                    <a:pt x="152455" y="14505"/>
                  </a:lnTo>
                  <a:lnTo>
                    <a:pt x="149790" y="5987"/>
                  </a:lnTo>
                  <a:lnTo>
                    <a:pt x="147386" y="3151"/>
                  </a:lnTo>
                  <a:lnTo>
                    <a:pt x="140952" y="0"/>
                  </a:lnTo>
                  <a:lnTo>
                    <a:pt x="127744" y="4244"/>
                  </a:lnTo>
                  <a:lnTo>
                    <a:pt x="94830" y="26059"/>
                  </a:lnTo>
                  <a:lnTo>
                    <a:pt x="67264" y="52515"/>
                  </a:lnTo>
                  <a:lnTo>
                    <a:pt x="43253" y="87791"/>
                  </a:lnTo>
                  <a:lnTo>
                    <a:pt x="22704" y="126988"/>
                  </a:lnTo>
                  <a:lnTo>
                    <a:pt x="6985" y="167222"/>
                  </a:lnTo>
                  <a:lnTo>
                    <a:pt x="0" y="206270"/>
                  </a:lnTo>
                  <a:lnTo>
                    <a:pt x="2540" y="239147"/>
                  </a:lnTo>
                  <a:lnTo>
                    <a:pt x="11429" y="265754"/>
                  </a:lnTo>
                  <a:lnTo>
                    <a:pt x="24787" y="284635"/>
                  </a:lnTo>
                  <a:lnTo>
                    <a:pt x="43895" y="294437"/>
                  </a:lnTo>
                  <a:lnTo>
                    <a:pt x="54917" y="297051"/>
                  </a:lnTo>
                  <a:lnTo>
                    <a:pt x="78452" y="292430"/>
                  </a:lnTo>
                  <a:lnTo>
                    <a:pt x="103024" y="278851"/>
                  </a:lnTo>
                  <a:lnTo>
                    <a:pt x="128056" y="256354"/>
                  </a:lnTo>
                  <a:lnTo>
                    <a:pt x="147647" y="224247"/>
                  </a:lnTo>
                  <a:lnTo>
                    <a:pt x="163411" y="185754"/>
                  </a:lnTo>
                  <a:lnTo>
                    <a:pt x="177472" y="142775"/>
                  </a:lnTo>
                  <a:lnTo>
                    <a:pt x="181370" y="99685"/>
                  </a:lnTo>
                  <a:lnTo>
                    <a:pt x="176282" y="60543"/>
                  </a:lnTo>
                  <a:lnTo>
                    <a:pt x="162261" y="31387"/>
                  </a:lnTo>
                  <a:lnTo>
                    <a:pt x="151466" y="22906"/>
                  </a:lnTo>
                  <a:lnTo>
                    <a:pt x="124421" y="15365"/>
                  </a:lnTo>
                  <a:lnTo>
                    <a:pt x="97349" y="21891"/>
                  </a:lnTo>
                  <a:lnTo>
                    <a:pt x="84202" y="28571"/>
                  </a:lnTo>
                  <a:lnTo>
                    <a:pt x="63951" y="49162"/>
                  </a:lnTo>
                  <a:lnTo>
                    <a:pt x="55587" y="61568"/>
                  </a:lnTo>
                  <a:lnTo>
                    <a:pt x="50058" y="84759"/>
                  </a:lnTo>
                  <a:lnTo>
                    <a:pt x="50559" y="95883"/>
                  </a:lnTo>
                  <a:lnTo>
                    <a:pt x="60523" y="115768"/>
                  </a:lnTo>
                  <a:lnTo>
                    <a:pt x="68119" y="125021"/>
                  </a:lnTo>
                  <a:lnTo>
                    <a:pt x="93493" y="139066"/>
                  </a:lnTo>
                  <a:lnTo>
                    <a:pt x="125231" y="147896"/>
                  </a:lnTo>
                  <a:lnTo>
                    <a:pt x="172716" y="148899"/>
                  </a:lnTo>
                  <a:lnTo>
                    <a:pt x="208658" y="143317"/>
                  </a:lnTo>
                  <a:lnTo>
                    <a:pt x="242061" y="124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1" name="SMARTInkShape-3067">
            <a:extLst>
              <a:ext uri="{FF2B5EF4-FFF2-40B4-BE49-F238E27FC236}">
                <a16:creationId xmlns:a16="http://schemas.microsoft.com/office/drawing/2014/main" xmlns="" id="{2D472274-EE3D-48E8-B9EF-514D6661839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24250" y="533400"/>
            <a:ext cx="34202" cy="209551"/>
          </a:xfrm>
          <a:custGeom>
            <a:avLst/>
            <a:gdLst/>
            <a:ahLst/>
            <a:cxnLst/>
            <a:rect l="0" t="0" r="0" b="0"/>
            <a:pathLst>
              <a:path w="34202" h="209551">
                <a:moveTo>
                  <a:pt x="0" y="0"/>
                </a:moveTo>
                <a:lnTo>
                  <a:pt x="0" y="0"/>
                </a:lnTo>
                <a:lnTo>
                  <a:pt x="13815" y="40182"/>
                </a:lnTo>
                <a:lnTo>
                  <a:pt x="23849" y="85048"/>
                </a:lnTo>
                <a:lnTo>
                  <a:pt x="31290" y="130327"/>
                </a:lnTo>
                <a:lnTo>
                  <a:pt x="34201" y="170554"/>
                </a:lnTo>
                <a:lnTo>
                  <a:pt x="31750" y="209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7" name="SMARTInkShape-Group624">
            <a:extLst>
              <a:ext uri="{FF2B5EF4-FFF2-40B4-BE49-F238E27FC236}">
                <a16:creationId xmlns:a16="http://schemas.microsoft.com/office/drawing/2014/main" xmlns="" id="{71BB1959-C419-4E17-AF08-5C9D509B671A}"/>
              </a:ext>
            </a:extLst>
          </p:cNvPr>
          <p:cNvGrpSpPr/>
          <p:nvPr/>
        </p:nvGrpSpPr>
        <p:grpSpPr>
          <a:xfrm>
            <a:off x="3001288" y="412292"/>
            <a:ext cx="897613" cy="425909"/>
            <a:chOff x="3001288" y="412292"/>
            <a:chExt cx="897613" cy="425909"/>
          </a:xfrm>
        </p:grpSpPr>
        <p:sp>
          <p:nvSpPr>
            <p:cNvPr id="292" name="SMARTInkShape-3068">
              <a:extLst>
                <a:ext uri="{FF2B5EF4-FFF2-40B4-BE49-F238E27FC236}">
                  <a16:creationId xmlns:a16="http://schemas.microsoft.com/office/drawing/2014/main" xmlns="" id="{2443068E-5DC1-4C92-80B0-3AC90EE5AC8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001288" y="526419"/>
              <a:ext cx="148313" cy="191132"/>
            </a:xfrm>
            <a:custGeom>
              <a:avLst/>
              <a:gdLst/>
              <a:ahLst/>
              <a:cxnLst/>
              <a:rect l="0" t="0" r="0" b="0"/>
              <a:pathLst>
                <a:path w="148313" h="191132">
                  <a:moveTo>
                    <a:pt x="2262" y="19681"/>
                  </a:moveTo>
                  <a:lnTo>
                    <a:pt x="2262" y="19681"/>
                  </a:lnTo>
                  <a:lnTo>
                    <a:pt x="2262" y="16310"/>
                  </a:lnTo>
                  <a:lnTo>
                    <a:pt x="2968" y="16023"/>
                  </a:lnTo>
                  <a:lnTo>
                    <a:pt x="5633" y="17585"/>
                  </a:lnTo>
                  <a:lnTo>
                    <a:pt x="15127" y="64613"/>
                  </a:lnTo>
                  <a:lnTo>
                    <a:pt x="21361" y="108724"/>
                  </a:lnTo>
                  <a:lnTo>
                    <a:pt x="25795" y="149310"/>
                  </a:lnTo>
                  <a:lnTo>
                    <a:pt x="25227" y="178034"/>
                  </a:lnTo>
                  <a:lnTo>
                    <a:pt x="22347" y="188132"/>
                  </a:lnTo>
                  <a:lnTo>
                    <a:pt x="20591" y="189837"/>
                  </a:lnTo>
                  <a:lnTo>
                    <a:pt x="18714" y="190269"/>
                  </a:lnTo>
                  <a:lnTo>
                    <a:pt x="12867" y="185103"/>
                  </a:lnTo>
                  <a:lnTo>
                    <a:pt x="3523" y="170295"/>
                  </a:lnTo>
                  <a:lnTo>
                    <a:pt x="0" y="160704"/>
                  </a:lnTo>
                  <a:lnTo>
                    <a:pt x="49" y="158146"/>
                  </a:lnTo>
                  <a:lnTo>
                    <a:pt x="1984" y="154599"/>
                  </a:lnTo>
                  <a:lnTo>
                    <a:pt x="5196" y="150670"/>
                  </a:lnTo>
                  <a:lnTo>
                    <a:pt x="12738" y="148454"/>
                  </a:lnTo>
                  <a:lnTo>
                    <a:pt x="38197" y="143660"/>
                  </a:lnTo>
                  <a:lnTo>
                    <a:pt x="78734" y="120047"/>
                  </a:lnTo>
                  <a:lnTo>
                    <a:pt x="94811" y="105916"/>
                  </a:lnTo>
                  <a:lnTo>
                    <a:pt x="114351" y="74160"/>
                  </a:lnTo>
                  <a:lnTo>
                    <a:pt x="127989" y="29266"/>
                  </a:lnTo>
                  <a:lnTo>
                    <a:pt x="134943" y="0"/>
                  </a:lnTo>
                  <a:lnTo>
                    <a:pt x="135166" y="211"/>
                  </a:lnTo>
                  <a:lnTo>
                    <a:pt x="140579" y="33850"/>
                  </a:lnTo>
                  <a:lnTo>
                    <a:pt x="143434" y="72798"/>
                  </a:lnTo>
                  <a:lnTo>
                    <a:pt x="146866" y="115617"/>
                  </a:lnTo>
                  <a:lnTo>
                    <a:pt x="147884" y="155821"/>
                  </a:lnTo>
                  <a:lnTo>
                    <a:pt x="148312" y="191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3069">
              <a:extLst>
                <a:ext uri="{FF2B5EF4-FFF2-40B4-BE49-F238E27FC236}">
                  <a16:creationId xmlns:a16="http://schemas.microsoft.com/office/drawing/2014/main" xmlns="" id="{C496FD8C-3C52-44C2-BAE7-D7BA5197670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136900" y="749300"/>
              <a:ext cx="88901" cy="82551"/>
            </a:xfrm>
            <a:custGeom>
              <a:avLst/>
              <a:gdLst/>
              <a:ahLst/>
              <a:cxnLst/>
              <a:rect l="0" t="0" r="0" b="0"/>
              <a:pathLst>
                <a:path w="88901" h="82551">
                  <a:moveTo>
                    <a:pt x="88900" y="0"/>
                  </a:moveTo>
                  <a:lnTo>
                    <a:pt x="88900" y="0"/>
                  </a:lnTo>
                  <a:lnTo>
                    <a:pt x="44164" y="4263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3070">
              <a:extLst>
                <a:ext uri="{FF2B5EF4-FFF2-40B4-BE49-F238E27FC236}">
                  <a16:creationId xmlns:a16="http://schemas.microsoft.com/office/drawing/2014/main" xmlns="" id="{FC2D0E87-B1AF-4D9D-A874-CA615A0F1CC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397344" y="501650"/>
              <a:ext cx="279307" cy="101601"/>
            </a:xfrm>
            <a:custGeom>
              <a:avLst/>
              <a:gdLst/>
              <a:ahLst/>
              <a:cxnLst/>
              <a:rect l="0" t="0" r="0" b="0"/>
              <a:pathLst>
                <a:path w="279307" h="101601">
                  <a:moveTo>
                    <a:pt x="38006" y="101600"/>
                  </a:moveTo>
                  <a:lnTo>
                    <a:pt x="38006" y="101600"/>
                  </a:lnTo>
                  <a:lnTo>
                    <a:pt x="3927" y="87294"/>
                  </a:lnTo>
                  <a:lnTo>
                    <a:pt x="1176" y="83596"/>
                  </a:lnTo>
                  <a:lnTo>
                    <a:pt x="47" y="79014"/>
                  </a:lnTo>
                  <a:lnTo>
                    <a:pt x="0" y="73843"/>
                  </a:lnTo>
                  <a:lnTo>
                    <a:pt x="16881" y="60571"/>
                  </a:lnTo>
                  <a:lnTo>
                    <a:pt x="47667" y="45970"/>
                  </a:lnTo>
                  <a:lnTo>
                    <a:pt x="89572" y="32426"/>
                  </a:lnTo>
                  <a:lnTo>
                    <a:pt x="114011" y="26556"/>
                  </a:lnTo>
                  <a:lnTo>
                    <a:pt x="140182" y="21232"/>
                  </a:lnTo>
                  <a:lnTo>
                    <a:pt x="167506" y="16271"/>
                  </a:lnTo>
                  <a:lnTo>
                    <a:pt x="214801" y="8878"/>
                  </a:lnTo>
                  <a:lnTo>
                    <a:pt x="2793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3071">
              <a:extLst>
                <a:ext uri="{FF2B5EF4-FFF2-40B4-BE49-F238E27FC236}">
                  <a16:creationId xmlns:a16="http://schemas.microsoft.com/office/drawing/2014/main" xmlns="" id="{8A61445B-D061-4F17-9A9B-0F44DEF8D85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689350" y="412292"/>
              <a:ext cx="86066" cy="425909"/>
            </a:xfrm>
            <a:custGeom>
              <a:avLst/>
              <a:gdLst/>
              <a:ahLst/>
              <a:cxnLst/>
              <a:rect l="0" t="0" r="0" b="0"/>
              <a:pathLst>
                <a:path w="86066" h="425909">
                  <a:moveTo>
                    <a:pt x="19050" y="38558"/>
                  </a:moveTo>
                  <a:lnTo>
                    <a:pt x="19050" y="38558"/>
                  </a:lnTo>
                  <a:lnTo>
                    <a:pt x="24825" y="24055"/>
                  </a:lnTo>
                  <a:lnTo>
                    <a:pt x="35656" y="11134"/>
                  </a:lnTo>
                  <a:lnTo>
                    <a:pt x="46186" y="2616"/>
                  </a:lnTo>
                  <a:lnTo>
                    <a:pt x="51958" y="486"/>
                  </a:lnTo>
                  <a:lnTo>
                    <a:pt x="64015" y="0"/>
                  </a:lnTo>
                  <a:lnTo>
                    <a:pt x="69488" y="3680"/>
                  </a:lnTo>
                  <a:lnTo>
                    <a:pt x="79332" y="17177"/>
                  </a:lnTo>
                  <a:lnTo>
                    <a:pt x="86065" y="47980"/>
                  </a:lnTo>
                  <a:lnTo>
                    <a:pt x="77947" y="90660"/>
                  </a:lnTo>
                  <a:lnTo>
                    <a:pt x="58765" y="132312"/>
                  </a:lnTo>
                  <a:lnTo>
                    <a:pt x="37844" y="179243"/>
                  </a:lnTo>
                  <a:lnTo>
                    <a:pt x="30106" y="211084"/>
                  </a:lnTo>
                  <a:lnTo>
                    <a:pt x="32360" y="238706"/>
                  </a:lnTo>
                  <a:lnTo>
                    <a:pt x="53342" y="285995"/>
                  </a:lnTo>
                  <a:lnTo>
                    <a:pt x="70769" y="326675"/>
                  </a:lnTo>
                  <a:lnTo>
                    <a:pt x="74590" y="351899"/>
                  </a:lnTo>
                  <a:lnTo>
                    <a:pt x="67959" y="368791"/>
                  </a:lnTo>
                  <a:lnTo>
                    <a:pt x="46477" y="394168"/>
                  </a:lnTo>
                  <a:lnTo>
                    <a:pt x="21532" y="413916"/>
                  </a:lnTo>
                  <a:lnTo>
                    <a:pt x="0" y="4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3072">
              <a:extLst>
                <a:ext uri="{FF2B5EF4-FFF2-40B4-BE49-F238E27FC236}">
                  <a16:creationId xmlns:a16="http://schemas.microsoft.com/office/drawing/2014/main" xmlns="" id="{B77B2681-50FB-44AC-B51F-36B92BEE80A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879850" y="7747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0" name="SMARTInkShape-Group625">
            <a:extLst>
              <a:ext uri="{FF2B5EF4-FFF2-40B4-BE49-F238E27FC236}">
                <a16:creationId xmlns:a16="http://schemas.microsoft.com/office/drawing/2014/main" xmlns="" id="{B7F68318-F4EE-49C4-ADF8-F9FED52E4805}"/>
              </a:ext>
            </a:extLst>
          </p:cNvPr>
          <p:cNvGrpSpPr/>
          <p:nvPr/>
        </p:nvGrpSpPr>
        <p:grpSpPr>
          <a:xfrm>
            <a:off x="2523208" y="561154"/>
            <a:ext cx="232693" cy="302447"/>
            <a:chOff x="2523208" y="561154"/>
            <a:chExt cx="232693" cy="302447"/>
          </a:xfrm>
        </p:grpSpPr>
        <p:sp>
          <p:nvSpPr>
            <p:cNvPr id="298" name="SMARTInkShape-3073">
              <a:extLst>
                <a:ext uri="{FF2B5EF4-FFF2-40B4-BE49-F238E27FC236}">
                  <a16:creationId xmlns:a16="http://schemas.microsoft.com/office/drawing/2014/main" xmlns="" id="{FB203BB5-042A-472E-81F5-E779ADD4964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679700" y="768350"/>
              <a:ext cx="76201" cy="95251"/>
            </a:xfrm>
            <a:custGeom>
              <a:avLst/>
              <a:gdLst/>
              <a:ahLst/>
              <a:cxnLst/>
              <a:rect l="0" t="0" r="0" b="0"/>
              <a:pathLst>
                <a:path w="76201" h="95251">
                  <a:moveTo>
                    <a:pt x="76200" y="0"/>
                  </a:moveTo>
                  <a:lnTo>
                    <a:pt x="76200" y="0"/>
                  </a:lnTo>
                  <a:lnTo>
                    <a:pt x="38536" y="4738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3074">
              <a:extLst>
                <a:ext uri="{FF2B5EF4-FFF2-40B4-BE49-F238E27FC236}">
                  <a16:creationId xmlns:a16="http://schemas.microsoft.com/office/drawing/2014/main" xmlns="" id="{D9C239A1-56FF-4142-8FC1-B99EDB40EA3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523208" y="561154"/>
              <a:ext cx="162843" cy="218689"/>
            </a:xfrm>
            <a:custGeom>
              <a:avLst/>
              <a:gdLst/>
              <a:ahLst/>
              <a:cxnLst/>
              <a:rect l="0" t="0" r="0" b="0"/>
              <a:pathLst>
                <a:path w="162843" h="218689">
                  <a:moveTo>
                    <a:pt x="23142" y="29396"/>
                  </a:moveTo>
                  <a:lnTo>
                    <a:pt x="23142" y="29396"/>
                  </a:lnTo>
                  <a:lnTo>
                    <a:pt x="23142" y="25738"/>
                  </a:lnTo>
                  <a:lnTo>
                    <a:pt x="23848" y="65174"/>
                  </a:lnTo>
                  <a:lnTo>
                    <a:pt x="27506" y="110161"/>
                  </a:lnTo>
                  <a:lnTo>
                    <a:pt x="28609" y="142667"/>
                  </a:lnTo>
                  <a:lnTo>
                    <a:pt x="29230" y="185960"/>
                  </a:lnTo>
                  <a:lnTo>
                    <a:pt x="26043" y="212114"/>
                  </a:lnTo>
                  <a:lnTo>
                    <a:pt x="24371" y="216119"/>
                  </a:lnTo>
                  <a:lnTo>
                    <a:pt x="22550" y="218084"/>
                  </a:lnTo>
                  <a:lnTo>
                    <a:pt x="20631" y="218688"/>
                  </a:lnTo>
                  <a:lnTo>
                    <a:pt x="14735" y="211833"/>
                  </a:lnTo>
                  <a:lnTo>
                    <a:pt x="8117" y="197968"/>
                  </a:lnTo>
                  <a:lnTo>
                    <a:pt x="0" y="158336"/>
                  </a:lnTo>
                  <a:lnTo>
                    <a:pt x="293" y="135334"/>
                  </a:lnTo>
                  <a:lnTo>
                    <a:pt x="1559" y="129655"/>
                  </a:lnTo>
                  <a:lnTo>
                    <a:pt x="4520" y="125163"/>
                  </a:lnTo>
                  <a:lnTo>
                    <a:pt x="13455" y="118290"/>
                  </a:lnTo>
                  <a:lnTo>
                    <a:pt x="57645" y="103665"/>
                  </a:lnTo>
                  <a:lnTo>
                    <a:pt x="95365" y="84205"/>
                  </a:lnTo>
                  <a:lnTo>
                    <a:pt x="120663" y="61942"/>
                  </a:lnTo>
                  <a:lnTo>
                    <a:pt x="151009" y="14463"/>
                  </a:lnTo>
                  <a:lnTo>
                    <a:pt x="161144" y="0"/>
                  </a:lnTo>
                  <a:lnTo>
                    <a:pt x="156981" y="40430"/>
                  </a:lnTo>
                  <a:lnTo>
                    <a:pt x="156637" y="79389"/>
                  </a:lnTo>
                  <a:lnTo>
                    <a:pt x="157241" y="118057"/>
                  </a:lnTo>
                  <a:lnTo>
                    <a:pt x="162842" y="169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1" name="SMARTInkShape-3075">
            <a:extLst>
              <a:ext uri="{FF2B5EF4-FFF2-40B4-BE49-F238E27FC236}">
                <a16:creationId xmlns:a16="http://schemas.microsoft.com/office/drawing/2014/main" xmlns="" id="{0FC1A980-304A-4BF1-A16F-7A3F6B64259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01850" y="615950"/>
            <a:ext cx="19051" cy="184151"/>
          </a:xfrm>
          <a:custGeom>
            <a:avLst/>
            <a:gdLst/>
            <a:ahLst/>
            <a:cxnLst/>
            <a:rect l="0" t="0" r="0" b="0"/>
            <a:pathLst>
              <a:path w="19051" h="184151">
                <a:moveTo>
                  <a:pt x="0" y="0"/>
                </a:moveTo>
                <a:lnTo>
                  <a:pt x="0" y="0"/>
                </a:lnTo>
                <a:lnTo>
                  <a:pt x="705" y="40556"/>
                </a:lnTo>
                <a:lnTo>
                  <a:pt x="5069" y="85943"/>
                </a:lnTo>
                <a:lnTo>
                  <a:pt x="10831" y="129573"/>
                </a:lnTo>
                <a:lnTo>
                  <a:pt x="17828" y="174123"/>
                </a:lnTo>
                <a:lnTo>
                  <a:pt x="19050" y="184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7" name="SMARTInkShape-Group627">
            <a:extLst>
              <a:ext uri="{FF2B5EF4-FFF2-40B4-BE49-F238E27FC236}">
                <a16:creationId xmlns:a16="http://schemas.microsoft.com/office/drawing/2014/main" xmlns="" id="{E29BDC8E-766F-4870-9C9C-A234BCC4FA0D}"/>
              </a:ext>
            </a:extLst>
          </p:cNvPr>
          <p:cNvGrpSpPr/>
          <p:nvPr/>
        </p:nvGrpSpPr>
        <p:grpSpPr>
          <a:xfrm>
            <a:off x="1370824" y="508624"/>
            <a:ext cx="883427" cy="399427"/>
            <a:chOff x="1370824" y="508624"/>
            <a:chExt cx="883427" cy="399427"/>
          </a:xfrm>
        </p:grpSpPr>
        <p:sp>
          <p:nvSpPr>
            <p:cNvPr id="302" name="SMARTInkShape-3076">
              <a:extLst>
                <a:ext uri="{FF2B5EF4-FFF2-40B4-BE49-F238E27FC236}">
                  <a16:creationId xmlns:a16="http://schemas.microsoft.com/office/drawing/2014/main" xmlns="" id="{70FB3EE9-3765-416D-85AC-62B76564FEB2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841500" y="781050"/>
              <a:ext cx="28989" cy="127001"/>
            </a:xfrm>
            <a:custGeom>
              <a:avLst/>
              <a:gdLst/>
              <a:ahLst/>
              <a:cxnLst/>
              <a:rect l="0" t="0" r="0" b="0"/>
              <a:pathLst>
                <a:path w="28989" h="127001">
                  <a:moveTo>
                    <a:pt x="12700" y="0"/>
                  </a:moveTo>
                  <a:lnTo>
                    <a:pt x="12700" y="0"/>
                  </a:lnTo>
                  <a:lnTo>
                    <a:pt x="21489" y="13815"/>
                  </a:lnTo>
                  <a:lnTo>
                    <a:pt x="24909" y="17677"/>
                  </a:lnTo>
                  <a:lnTo>
                    <a:pt x="28710" y="31375"/>
                  </a:lnTo>
                  <a:lnTo>
                    <a:pt x="28988" y="49928"/>
                  </a:lnTo>
                  <a:lnTo>
                    <a:pt x="20505" y="83467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3077">
              <a:extLst>
                <a:ext uri="{FF2B5EF4-FFF2-40B4-BE49-F238E27FC236}">
                  <a16:creationId xmlns:a16="http://schemas.microsoft.com/office/drawing/2014/main" xmlns="" id="{C51CC138-58DB-4117-AE52-ABB66037947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978380" y="565150"/>
              <a:ext cx="256821" cy="88901"/>
            </a:xfrm>
            <a:custGeom>
              <a:avLst/>
              <a:gdLst/>
              <a:ahLst/>
              <a:cxnLst/>
              <a:rect l="0" t="0" r="0" b="0"/>
              <a:pathLst>
                <a:path w="256821" h="88901">
                  <a:moveTo>
                    <a:pt x="21870" y="88900"/>
                  </a:moveTo>
                  <a:lnTo>
                    <a:pt x="21870" y="88900"/>
                  </a:lnTo>
                  <a:lnTo>
                    <a:pt x="1766" y="66915"/>
                  </a:lnTo>
                  <a:lnTo>
                    <a:pt x="0" y="63660"/>
                  </a:lnTo>
                  <a:lnTo>
                    <a:pt x="940" y="60079"/>
                  </a:lnTo>
                  <a:lnTo>
                    <a:pt x="7629" y="52337"/>
                  </a:lnTo>
                  <a:lnTo>
                    <a:pt x="46892" y="36674"/>
                  </a:lnTo>
                  <a:lnTo>
                    <a:pt x="92963" y="22885"/>
                  </a:lnTo>
                  <a:lnTo>
                    <a:pt x="120065" y="15256"/>
                  </a:lnTo>
                  <a:lnTo>
                    <a:pt x="147306" y="10171"/>
                  </a:lnTo>
                  <a:lnTo>
                    <a:pt x="174638" y="6781"/>
                  </a:lnTo>
                  <a:lnTo>
                    <a:pt x="220295" y="3014"/>
                  </a:lnTo>
                  <a:lnTo>
                    <a:pt x="256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3078">
              <a:extLst>
                <a:ext uri="{FF2B5EF4-FFF2-40B4-BE49-F238E27FC236}">
                  <a16:creationId xmlns:a16="http://schemas.microsoft.com/office/drawing/2014/main" xmlns="" id="{B23A93AF-48FA-464B-BD22-C3DCC395D58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184400" y="755650"/>
              <a:ext cx="69851" cy="120651"/>
            </a:xfrm>
            <a:custGeom>
              <a:avLst/>
              <a:gdLst/>
              <a:ahLst/>
              <a:cxnLst/>
              <a:rect l="0" t="0" r="0" b="0"/>
              <a:pathLst>
                <a:path w="69851" h="120651">
                  <a:moveTo>
                    <a:pt x="69850" y="0"/>
                  </a:moveTo>
                  <a:lnTo>
                    <a:pt x="69850" y="0"/>
                  </a:lnTo>
                  <a:lnTo>
                    <a:pt x="56902" y="38974"/>
                  </a:lnTo>
                  <a:lnTo>
                    <a:pt x="28147" y="83977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3079">
              <a:extLst>
                <a:ext uri="{FF2B5EF4-FFF2-40B4-BE49-F238E27FC236}">
                  <a16:creationId xmlns:a16="http://schemas.microsoft.com/office/drawing/2014/main" xmlns="" id="{9F47D36A-4DF1-4D7A-BB0A-E218298C985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370824" y="508624"/>
              <a:ext cx="159527" cy="382146"/>
            </a:xfrm>
            <a:custGeom>
              <a:avLst/>
              <a:gdLst/>
              <a:ahLst/>
              <a:cxnLst/>
              <a:rect l="0" t="0" r="0" b="0"/>
              <a:pathLst>
                <a:path w="159527" h="382146">
                  <a:moveTo>
                    <a:pt x="146826" y="24776"/>
                  </a:moveTo>
                  <a:lnTo>
                    <a:pt x="146826" y="24776"/>
                  </a:lnTo>
                  <a:lnTo>
                    <a:pt x="143455" y="21405"/>
                  </a:lnTo>
                  <a:lnTo>
                    <a:pt x="111816" y="4111"/>
                  </a:lnTo>
                  <a:lnTo>
                    <a:pt x="70780" y="0"/>
                  </a:lnTo>
                  <a:lnTo>
                    <a:pt x="40411" y="6303"/>
                  </a:lnTo>
                  <a:lnTo>
                    <a:pt x="15812" y="17107"/>
                  </a:lnTo>
                  <a:lnTo>
                    <a:pt x="5577" y="25131"/>
                  </a:lnTo>
                  <a:lnTo>
                    <a:pt x="1860" y="29246"/>
                  </a:lnTo>
                  <a:lnTo>
                    <a:pt x="88" y="33400"/>
                  </a:lnTo>
                  <a:lnTo>
                    <a:pt x="0" y="41779"/>
                  </a:lnTo>
                  <a:lnTo>
                    <a:pt x="14030" y="61172"/>
                  </a:lnTo>
                  <a:lnTo>
                    <a:pt x="60995" y="103191"/>
                  </a:lnTo>
                  <a:lnTo>
                    <a:pt x="81868" y="123127"/>
                  </a:lnTo>
                  <a:lnTo>
                    <a:pt x="95848" y="143747"/>
                  </a:lnTo>
                  <a:lnTo>
                    <a:pt x="101121" y="166552"/>
                  </a:lnTo>
                  <a:lnTo>
                    <a:pt x="99701" y="190093"/>
                  </a:lnTo>
                  <a:lnTo>
                    <a:pt x="92015" y="212315"/>
                  </a:lnTo>
                  <a:lnTo>
                    <a:pt x="72417" y="237917"/>
                  </a:lnTo>
                  <a:lnTo>
                    <a:pt x="63353" y="242365"/>
                  </a:lnTo>
                  <a:lnTo>
                    <a:pt x="41994" y="245425"/>
                  </a:lnTo>
                  <a:lnTo>
                    <a:pt x="35310" y="243842"/>
                  </a:lnTo>
                  <a:lnTo>
                    <a:pt x="31560" y="240670"/>
                  </a:lnTo>
                  <a:lnTo>
                    <a:pt x="29765" y="236439"/>
                  </a:lnTo>
                  <a:lnTo>
                    <a:pt x="29980" y="232912"/>
                  </a:lnTo>
                  <a:lnTo>
                    <a:pt x="31534" y="229856"/>
                  </a:lnTo>
                  <a:lnTo>
                    <a:pt x="33981" y="227112"/>
                  </a:lnTo>
                  <a:lnTo>
                    <a:pt x="37730" y="228811"/>
                  </a:lnTo>
                  <a:lnTo>
                    <a:pt x="47539" y="240107"/>
                  </a:lnTo>
                  <a:lnTo>
                    <a:pt x="51428" y="256886"/>
                  </a:lnTo>
                  <a:lnTo>
                    <a:pt x="50099" y="276103"/>
                  </a:lnTo>
                  <a:lnTo>
                    <a:pt x="37748" y="317184"/>
                  </a:lnTo>
                  <a:lnTo>
                    <a:pt x="28462" y="352528"/>
                  </a:lnTo>
                  <a:lnTo>
                    <a:pt x="29073" y="364707"/>
                  </a:lnTo>
                  <a:lnTo>
                    <a:pt x="30224" y="369930"/>
                  </a:lnTo>
                  <a:lnTo>
                    <a:pt x="35266" y="377615"/>
                  </a:lnTo>
                  <a:lnTo>
                    <a:pt x="38586" y="380652"/>
                  </a:lnTo>
                  <a:lnTo>
                    <a:pt x="51682" y="382145"/>
                  </a:lnTo>
                  <a:lnTo>
                    <a:pt x="92206" y="373983"/>
                  </a:lnTo>
                  <a:lnTo>
                    <a:pt x="131896" y="356061"/>
                  </a:lnTo>
                  <a:lnTo>
                    <a:pt x="159526" y="342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3080">
              <a:extLst>
                <a:ext uri="{FF2B5EF4-FFF2-40B4-BE49-F238E27FC236}">
                  <a16:creationId xmlns:a16="http://schemas.microsoft.com/office/drawing/2014/main" xmlns="" id="{12DA598D-4B3E-49D7-B059-81F774E3409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657613" y="592309"/>
              <a:ext cx="138647" cy="220331"/>
            </a:xfrm>
            <a:custGeom>
              <a:avLst/>
              <a:gdLst/>
              <a:ahLst/>
              <a:cxnLst/>
              <a:rect l="0" t="0" r="0" b="0"/>
              <a:pathLst>
                <a:path w="138647" h="220331">
                  <a:moveTo>
                    <a:pt x="12437" y="10941"/>
                  </a:moveTo>
                  <a:lnTo>
                    <a:pt x="12437" y="10941"/>
                  </a:lnTo>
                  <a:lnTo>
                    <a:pt x="6970" y="6"/>
                  </a:lnTo>
                  <a:lnTo>
                    <a:pt x="8085" y="35511"/>
                  </a:lnTo>
                  <a:lnTo>
                    <a:pt x="11147" y="82426"/>
                  </a:lnTo>
                  <a:lnTo>
                    <a:pt x="11864" y="116090"/>
                  </a:lnTo>
                  <a:lnTo>
                    <a:pt x="12182" y="152218"/>
                  </a:lnTo>
                  <a:lnTo>
                    <a:pt x="8991" y="194774"/>
                  </a:lnTo>
                  <a:lnTo>
                    <a:pt x="6469" y="220249"/>
                  </a:lnTo>
                  <a:lnTo>
                    <a:pt x="6342" y="220330"/>
                  </a:lnTo>
                  <a:lnTo>
                    <a:pt x="2738" y="172914"/>
                  </a:lnTo>
                  <a:lnTo>
                    <a:pt x="0" y="136194"/>
                  </a:lnTo>
                  <a:lnTo>
                    <a:pt x="618" y="135365"/>
                  </a:lnTo>
                  <a:lnTo>
                    <a:pt x="1736" y="135518"/>
                  </a:lnTo>
                  <a:lnTo>
                    <a:pt x="5564" y="138275"/>
                  </a:lnTo>
                  <a:lnTo>
                    <a:pt x="11969" y="144204"/>
                  </a:lnTo>
                  <a:lnTo>
                    <a:pt x="21401" y="147780"/>
                  </a:lnTo>
                  <a:lnTo>
                    <a:pt x="26880" y="148734"/>
                  </a:lnTo>
                  <a:lnTo>
                    <a:pt x="40493" y="144149"/>
                  </a:lnTo>
                  <a:lnTo>
                    <a:pt x="75599" y="120588"/>
                  </a:lnTo>
                  <a:lnTo>
                    <a:pt x="99355" y="90231"/>
                  </a:lnTo>
                  <a:lnTo>
                    <a:pt x="116429" y="51054"/>
                  </a:lnTo>
                  <a:lnTo>
                    <a:pt x="136767" y="4178"/>
                  </a:lnTo>
                  <a:lnTo>
                    <a:pt x="138646" y="0"/>
                  </a:lnTo>
                  <a:lnTo>
                    <a:pt x="132425" y="36773"/>
                  </a:lnTo>
                  <a:lnTo>
                    <a:pt x="128423" y="78332"/>
                  </a:lnTo>
                  <a:lnTo>
                    <a:pt x="128192" y="110037"/>
                  </a:lnTo>
                  <a:lnTo>
                    <a:pt x="131323" y="153976"/>
                  </a:lnTo>
                  <a:lnTo>
                    <a:pt x="133087" y="176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25697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69">
            <a:extLst>
              <a:ext uri="{FF2B5EF4-FFF2-40B4-BE49-F238E27FC236}">
                <a16:creationId xmlns:a16="http://schemas.microsoft.com/office/drawing/2014/main" xmlns="" id="{44381375-F406-41E5-A674-F4ABB18E2294}"/>
              </a:ext>
            </a:extLst>
          </p:cNvPr>
          <p:cNvGrpSpPr/>
          <p:nvPr/>
        </p:nvGrpSpPr>
        <p:grpSpPr>
          <a:xfrm>
            <a:off x="1133145" y="723900"/>
            <a:ext cx="316832" cy="336551"/>
            <a:chOff x="1133145" y="723900"/>
            <a:chExt cx="316832" cy="336551"/>
          </a:xfrm>
        </p:grpSpPr>
        <p:sp>
          <p:nvSpPr>
            <p:cNvPr id="2" name="SMARTInkShape-334">
              <a:extLst>
                <a:ext uri="{FF2B5EF4-FFF2-40B4-BE49-F238E27FC236}">
                  <a16:creationId xmlns:a16="http://schemas.microsoft.com/office/drawing/2014/main" xmlns="" id="{3322B32B-9DF3-4077-ABC2-000E36BDCAAB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1339850" y="723900"/>
              <a:ext cx="110127" cy="323851"/>
            </a:xfrm>
            <a:custGeom>
              <a:avLst/>
              <a:gdLst/>
              <a:ahLst/>
              <a:cxnLst/>
              <a:rect l="0" t="0" r="0" b="0"/>
              <a:pathLst>
                <a:path w="110127" h="323851">
                  <a:moveTo>
                    <a:pt x="38100" y="0"/>
                  </a:moveTo>
                  <a:lnTo>
                    <a:pt x="38100" y="0"/>
                  </a:lnTo>
                  <a:lnTo>
                    <a:pt x="44842" y="0"/>
                  </a:lnTo>
                  <a:lnTo>
                    <a:pt x="62519" y="6742"/>
                  </a:lnTo>
                  <a:lnTo>
                    <a:pt x="85630" y="34531"/>
                  </a:lnTo>
                  <a:lnTo>
                    <a:pt x="100147" y="65912"/>
                  </a:lnTo>
                  <a:lnTo>
                    <a:pt x="110126" y="104789"/>
                  </a:lnTo>
                  <a:lnTo>
                    <a:pt x="109858" y="150289"/>
                  </a:lnTo>
                  <a:lnTo>
                    <a:pt x="99391" y="193090"/>
                  </a:lnTo>
                  <a:lnTo>
                    <a:pt x="81568" y="231868"/>
                  </a:lnTo>
                  <a:lnTo>
                    <a:pt x="45178" y="279349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35">
              <a:extLst>
                <a:ext uri="{FF2B5EF4-FFF2-40B4-BE49-F238E27FC236}">
                  <a16:creationId xmlns:a16="http://schemas.microsoft.com/office/drawing/2014/main" xmlns="" id="{8E8EFA3E-EBDE-4269-A606-0FD9B1AE87E6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1133145" y="765041"/>
              <a:ext cx="148556" cy="295410"/>
            </a:xfrm>
            <a:custGeom>
              <a:avLst/>
              <a:gdLst/>
              <a:ahLst/>
              <a:cxnLst/>
              <a:rect l="0" t="0" r="0" b="0"/>
              <a:pathLst>
                <a:path w="148556" h="295410">
                  <a:moveTo>
                    <a:pt x="86055" y="54109"/>
                  </a:moveTo>
                  <a:lnTo>
                    <a:pt x="86055" y="54109"/>
                  </a:lnTo>
                  <a:lnTo>
                    <a:pt x="82684" y="50738"/>
                  </a:lnTo>
                  <a:lnTo>
                    <a:pt x="79148" y="49083"/>
                  </a:lnTo>
                  <a:lnTo>
                    <a:pt x="67757" y="44650"/>
                  </a:lnTo>
                  <a:lnTo>
                    <a:pt x="63979" y="44981"/>
                  </a:lnTo>
                  <a:lnTo>
                    <a:pt x="56017" y="49111"/>
                  </a:lnTo>
                  <a:lnTo>
                    <a:pt x="40231" y="62741"/>
                  </a:lnTo>
                  <a:lnTo>
                    <a:pt x="22148" y="90298"/>
                  </a:lnTo>
                  <a:lnTo>
                    <a:pt x="6755" y="132016"/>
                  </a:lnTo>
                  <a:lnTo>
                    <a:pt x="0" y="173383"/>
                  </a:lnTo>
                  <a:lnTo>
                    <a:pt x="4740" y="205709"/>
                  </a:lnTo>
                  <a:lnTo>
                    <a:pt x="9973" y="213737"/>
                  </a:lnTo>
                  <a:lnTo>
                    <a:pt x="25194" y="226420"/>
                  </a:lnTo>
                  <a:lnTo>
                    <a:pt x="45600" y="231116"/>
                  </a:lnTo>
                  <a:lnTo>
                    <a:pt x="68075" y="229440"/>
                  </a:lnTo>
                  <a:lnTo>
                    <a:pt x="89823" y="221639"/>
                  </a:lnTo>
                  <a:lnTo>
                    <a:pt x="109367" y="203591"/>
                  </a:lnTo>
                  <a:lnTo>
                    <a:pt x="132473" y="165663"/>
                  </a:lnTo>
                  <a:lnTo>
                    <a:pt x="141963" y="136144"/>
                  </a:lnTo>
                  <a:lnTo>
                    <a:pt x="146181" y="101858"/>
                  </a:lnTo>
                  <a:lnTo>
                    <a:pt x="148555" y="56968"/>
                  </a:lnTo>
                  <a:lnTo>
                    <a:pt x="143466" y="33743"/>
                  </a:lnTo>
                  <a:lnTo>
                    <a:pt x="133443" y="15424"/>
                  </a:lnTo>
                  <a:lnTo>
                    <a:pt x="119581" y="2579"/>
                  </a:lnTo>
                  <a:lnTo>
                    <a:pt x="111228" y="0"/>
                  </a:lnTo>
                  <a:lnTo>
                    <a:pt x="92539" y="897"/>
                  </a:lnTo>
                  <a:lnTo>
                    <a:pt x="65555" y="12707"/>
                  </a:lnTo>
                  <a:lnTo>
                    <a:pt x="52014" y="27477"/>
                  </a:lnTo>
                  <a:lnTo>
                    <a:pt x="46428" y="36354"/>
                  </a:lnTo>
                  <a:lnTo>
                    <a:pt x="42102" y="55625"/>
                  </a:lnTo>
                  <a:lnTo>
                    <a:pt x="41936" y="65703"/>
                  </a:lnTo>
                  <a:lnTo>
                    <a:pt x="49278" y="86308"/>
                  </a:lnTo>
                  <a:lnTo>
                    <a:pt x="76987" y="124910"/>
                  </a:lnTo>
                  <a:lnTo>
                    <a:pt x="108932" y="166193"/>
                  </a:lnTo>
                  <a:lnTo>
                    <a:pt x="128346" y="204833"/>
                  </a:lnTo>
                  <a:lnTo>
                    <a:pt x="137783" y="239252"/>
                  </a:lnTo>
                  <a:lnTo>
                    <a:pt x="137117" y="286402"/>
                  </a:lnTo>
                  <a:lnTo>
                    <a:pt x="137735" y="290816"/>
                  </a:lnTo>
                  <a:lnTo>
                    <a:pt x="138853" y="293052"/>
                  </a:lnTo>
                  <a:lnTo>
                    <a:pt x="143205" y="295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SMARTInkShape-Group70">
            <a:extLst>
              <a:ext uri="{FF2B5EF4-FFF2-40B4-BE49-F238E27FC236}">
                <a16:creationId xmlns:a16="http://schemas.microsoft.com/office/drawing/2014/main" xmlns="" id="{01395417-F3EC-4F70-943D-570F80B9E9F1}"/>
              </a:ext>
            </a:extLst>
          </p:cNvPr>
          <p:cNvGrpSpPr/>
          <p:nvPr/>
        </p:nvGrpSpPr>
        <p:grpSpPr>
          <a:xfrm>
            <a:off x="2038611" y="712083"/>
            <a:ext cx="162009" cy="416897"/>
            <a:chOff x="2038611" y="712083"/>
            <a:chExt cx="162009" cy="416897"/>
          </a:xfrm>
        </p:grpSpPr>
        <p:sp>
          <p:nvSpPr>
            <p:cNvPr id="5" name="SMARTInkShape-336">
              <a:extLst>
                <a:ext uri="{FF2B5EF4-FFF2-40B4-BE49-F238E27FC236}">
                  <a16:creationId xmlns:a16="http://schemas.microsoft.com/office/drawing/2014/main" xmlns="" id="{817477DC-251B-4551-8705-CE7E9021EB0D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2120900" y="885432"/>
              <a:ext cx="79720" cy="231252"/>
            </a:xfrm>
            <a:custGeom>
              <a:avLst/>
              <a:gdLst/>
              <a:ahLst/>
              <a:cxnLst/>
              <a:rect l="0" t="0" r="0" b="0"/>
              <a:pathLst>
                <a:path w="79720" h="231252">
                  <a:moveTo>
                    <a:pt x="76200" y="48018"/>
                  </a:moveTo>
                  <a:lnTo>
                    <a:pt x="76200" y="48018"/>
                  </a:lnTo>
                  <a:lnTo>
                    <a:pt x="61273" y="6609"/>
                  </a:lnTo>
                  <a:lnTo>
                    <a:pt x="58488" y="3478"/>
                  </a:lnTo>
                  <a:lnTo>
                    <a:pt x="51630" y="0"/>
                  </a:lnTo>
                  <a:lnTo>
                    <a:pt x="43878" y="336"/>
                  </a:lnTo>
                  <a:lnTo>
                    <a:pt x="39835" y="1413"/>
                  </a:lnTo>
                  <a:lnTo>
                    <a:pt x="31580" y="12018"/>
                  </a:lnTo>
                  <a:lnTo>
                    <a:pt x="18154" y="44199"/>
                  </a:lnTo>
                  <a:lnTo>
                    <a:pt x="17687" y="69307"/>
                  </a:lnTo>
                  <a:lnTo>
                    <a:pt x="22207" y="82410"/>
                  </a:lnTo>
                  <a:lnTo>
                    <a:pt x="45702" y="111866"/>
                  </a:lnTo>
                  <a:lnTo>
                    <a:pt x="72994" y="146685"/>
                  </a:lnTo>
                  <a:lnTo>
                    <a:pt x="79719" y="171170"/>
                  </a:lnTo>
                  <a:lnTo>
                    <a:pt x="78340" y="192928"/>
                  </a:lnTo>
                  <a:lnTo>
                    <a:pt x="63350" y="216151"/>
                  </a:lnTo>
                  <a:lnTo>
                    <a:pt x="46971" y="226931"/>
                  </a:lnTo>
                  <a:lnTo>
                    <a:pt x="37664" y="230793"/>
                  </a:lnTo>
                  <a:lnTo>
                    <a:pt x="29343" y="231251"/>
                  </a:lnTo>
                  <a:lnTo>
                    <a:pt x="0" y="219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37">
              <a:extLst>
                <a:ext uri="{FF2B5EF4-FFF2-40B4-BE49-F238E27FC236}">
                  <a16:creationId xmlns:a16="http://schemas.microsoft.com/office/drawing/2014/main" xmlns="" id="{1F6F5CC9-E1D4-4832-91AF-04CAB734DA18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2038611" y="712083"/>
              <a:ext cx="12440" cy="416897"/>
            </a:xfrm>
            <a:custGeom>
              <a:avLst/>
              <a:gdLst/>
              <a:ahLst/>
              <a:cxnLst/>
              <a:rect l="0" t="0" r="0" b="0"/>
              <a:pathLst>
                <a:path w="12440" h="416897">
                  <a:moveTo>
                    <a:pt x="6089" y="5467"/>
                  </a:moveTo>
                  <a:lnTo>
                    <a:pt x="6089" y="5467"/>
                  </a:lnTo>
                  <a:lnTo>
                    <a:pt x="622" y="0"/>
                  </a:lnTo>
                  <a:lnTo>
                    <a:pt x="327" y="411"/>
                  </a:lnTo>
                  <a:lnTo>
                    <a:pt x="0" y="2750"/>
                  </a:lnTo>
                  <a:lnTo>
                    <a:pt x="4799" y="42146"/>
                  </a:lnTo>
                  <a:lnTo>
                    <a:pt x="6221" y="74686"/>
                  </a:lnTo>
                  <a:lnTo>
                    <a:pt x="9205" y="112666"/>
                  </a:lnTo>
                  <a:lnTo>
                    <a:pt x="11002" y="156828"/>
                  </a:lnTo>
                  <a:lnTo>
                    <a:pt x="11800" y="203972"/>
                  </a:lnTo>
                  <a:lnTo>
                    <a:pt x="12155" y="250795"/>
                  </a:lnTo>
                  <a:lnTo>
                    <a:pt x="10431" y="295594"/>
                  </a:lnTo>
                  <a:lnTo>
                    <a:pt x="8019" y="336201"/>
                  </a:lnTo>
                  <a:lnTo>
                    <a:pt x="6661" y="380746"/>
                  </a:lnTo>
                  <a:lnTo>
                    <a:pt x="6164" y="416235"/>
                  </a:lnTo>
                  <a:lnTo>
                    <a:pt x="6845" y="416896"/>
                  </a:lnTo>
                  <a:lnTo>
                    <a:pt x="12439" y="405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71">
            <a:extLst>
              <a:ext uri="{FF2B5EF4-FFF2-40B4-BE49-F238E27FC236}">
                <a16:creationId xmlns:a16="http://schemas.microsoft.com/office/drawing/2014/main" xmlns="" id="{23917C61-5F9D-4C52-B915-C82FD6AA53CB}"/>
              </a:ext>
            </a:extLst>
          </p:cNvPr>
          <p:cNvGrpSpPr/>
          <p:nvPr/>
        </p:nvGrpSpPr>
        <p:grpSpPr>
          <a:xfrm>
            <a:off x="2628900" y="693033"/>
            <a:ext cx="508001" cy="430188"/>
            <a:chOff x="2628900" y="693033"/>
            <a:chExt cx="508001" cy="430188"/>
          </a:xfrm>
        </p:grpSpPr>
        <p:sp>
          <p:nvSpPr>
            <p:cNvPr id="8" name="SMARTInkShape-338">
              <a:extLst>
                <a:ext uri="{FF2B5EF4-FFF2-40B4-BE49-F238E27FC236}">
                  <a16:creationId xmlns:a16="http://schemas.microsoft.com/office/drawing/2014/main" xmlns="" id="{3A907723-B9E3-4DDF-A1B7-970523C20C5C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2829204" y="708130"/>
              <a:ext cx="307697" cy="383724"/>
            </a:xfrm>
            <a:custGeom>
              <a:avLst/>
              <a:gdLst/>
              <a:ahLst/>
              <a:cxnLst/>
              <a:rect l="0" t="0" r="0" b="0"/>
              <a:pathLst>
                <a:path w="307697" h="383724">
                  <a:moveTo>
                    <a:pt x="21946" y="9420"/>
                  </a:moveTo>
                  <a:lnTo>
                    <a:pt x="21946" y="9420"/>
                  </a:lnTo>
                  <a:lnTo>
                    <a:pt x="13108" y="582"/>
                  </a:lnTo>
                  <a:lnTo>
                    <a:pt x="11820" y="0"/>
                  </a:lnTo>
                  <a:lnTo>
                    <a:pt x="10962" y="318"/>
                  </a:lnTo>
                  <a:lnTo>
                    <a:pt x="10390" y="1235"/>
                  </a:lnTo>
                  <a:lnTo>
                    <a:pt x="14422" y="44892"/>
                  </a:lnTo>
                  <a:lnTo>
                    <a:pt x="15074" y="78807"/>
                  </a:lnTo>
                  <a:lnTo>
                    <a:pt x="15364" y="119751"/>
                  </a:lnTo>
                  <a:lnTo>
                    <a:pt x="15442" y="142947"/>
                  </a:lnTo>
                  <a:lnTo>
                    <a:pt x="15493" y="167582"/>
                  </a:lnTo>
                  <a:lnTo>
                    <a:pt x="15527" y="193178"/>
                  </a:lnTo>
                  <a:lnTo>
                    <a:pt x="15550" y="218003"/>
                  </a:lnTo>
                  <a:lnTo>
                    <a:pt x="15565" y="242314"/>
                  </a:lnTo>
                  <a:lnTo>
                    <a:pt x="14877" y="287906"/>
                  </a:lnTo>
                  <a:lnTo>
                    <a:pt x="12219" y="326984"/>
                  </a:lnTo>
                  <a:lnTo>
                    <a:pt x="6756" y="367234"/>
                  </a:lnTo>
                  <a:lnTo>
                    <a:pt x="2730" y="380115"/>
                  </a:lnTo>
                  <a:lnTo>
                    <a:pt x="669" y="383550"/>
                  </a:lnTo>
                  <a:lnTo>
                    <a:pt x="0" y="383723"/>
                  </a:lnTo>
                  <a:lnTo>
                    <a:pt x="8324" y="342316"/>
                  </a:lnTo>
                  <a:lnTo>
                    <a:pt x="19399" y="308904"/>
                  </a:lnTo>
                  <a:lnTo>
                    <a:pt x="41105" y="274113"/>
                  </a:lnTo>
                  <a:lnTo>
                    <a:pt x="43891" y="271254"/>
                  </a:lnTo>
                  <a:lnTo>
                    <a:pt x="46454" y="270054"/>
                  </a:lnTo>
                  <a:lnTo>
                    <a:pt x="48868" y="269959"/>
                  </a:lnTo>
                  <a:lnTo>
                    <a:pt x="51183" y="271307"/>
                  </a:lnTo>
                  <a:lnTo>
                    <a:pt x="55636" y="276568"/>
                  </a:lnTo>
                  <a:lnTo>
                    <a:pt x="71325" y="320379"/>
                  </a:lnTo>
                  <a:lnTo>
                    <a:pt x="86679" y="345553"/>
                  </a:lnTo>
                  <a:lnTo>
                    <a:pt x="97021" y="353686"/>
                  </a:lnTo>
                  <a:lnTo>
                    <a:pt x="101630" y="353936"/>
                  </a:lnTo>
                  <a:lnTo>
                    <a:pt x="112394" y="350451"/>
                  </a:lnTo>
                  <a:lnTo>
                    <a:pt x="130355" y="333814"/>
                  </a:lnTo>
                  <a:lnTo>
                    <a:pt x="149082" y="307639"/>
                  </a:lnTo>
                  <a:lnTo>
                    <a:pt x="161294" y="274170"/>
                  </a:lnTo>
                  <a:lnTo>
                    <a:pt x="165967" y="236485"/>
                  </a:lnTo>
                  <a:lnTo>
                    <a:pt x="164037" y="224167"/>
                  </a:lnTo>
                  <a:lnTo>
                    <a:pt x="161829" y="221024"/>
                  </a:lnTo>
                  <a:lnTo>
                    <a:pt x="158946" y="219634"/>
                  </a:lnTo>
                  <a:lnTo>
                    <a:pt x="155612" y="219412"/>
                  </a:lnTo>
                  <a:lnTo>
                    <a:pt x="146264" y="226692"/>
                  </a:lnTo>
                  <a:lnTo>
                    <a:pt x="136465" y="239336"/>
                  </a:lnTo>
                  <a:lnTo>
                    <a:pt x="127688" y="263026"/>
                  </a:lnTo>
                  <a:lnTo>
                    <a:pt x="125387" y="282060"/>
                  </a:lnTo>
                  <a:lnTo>
                    <a:pt x="130833" y="309238"/>
                  </a:lnTo>
                  <a:lnTo>
                    <a:pt x="139485" y="322824"/>
                  </a:lnTo>
                  <a:lnTo>
                    <a:pt x="144755" y="328423"/>
                  </a:lnTo>
                  <a:lnTo>
                    <a:pt x="160019" y="334643"/>
                  </a:lnTo>
                  <a:lnTo>
                    <a:pt x="181384" y="335997"/>
                  </a:lnTo>
                  <a:lnTo>
                    <a:pt x="212046" y="331895"/>
                  </a:lnTo>
                  <a:lnTo>
                    <a:pt x="248722" y="325368"/>
                  </a:lnTo>
                  <a:lnTo>
                    <a:pt x="307696" y="314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39">
              <a:extLst>
                <a:ext uri="{FF2B5EF4-FFF2-40B4-BE49-F238E27FC236}">
                  <a16:creationId xmlns:a16="http://schemas.microsoft.com/office/drawing/2014/main" xmlns="" id="{343F2603-243D-4F7F-85E5-458555418E09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2628900" y="895350"/>
              <a:ext cx="171451" cy="82551"/>
            </a:xfrm>
            <a:custGeom>
              <a:avLst/>
              <a:gdLst/>
              <a:ahLst/>
              <a:cxnLst/>
              <a:rect l="0" t="0" r="0" b="0"/>
              <a:pathLst>
                <a:path w="171451" h="82551">
                  <a:moveTo>
                    <a:pt x="0" y="82550"/>
                  </a:moveTo>
                  <a:lnTo>
                    <a:pt x="0" y="82550"/>
                  </a:lnTo>
                  <a:lnTo>
                    <a:pt x="18018" y="66649"/>
                  </a:lnTo>
                  <a:lnTo>
                    <a:pt x="54568" y="48704"/>
                  </a:lnTo>
                  <a:lnTo>
                    <a:pt x="91898" y="31129"/>
                  </a:lnTo>
                  <a:lnTo>
                    <a:pt x="132357" y="1439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40">
              <a:extLst>
                <a:ext uri="{FF2B5EF4-FFF2-40B4-BE49-F238E27FC236}">
                  <a16:creationId xmlns:a16="http://schemas.microsoft.com/office/drawing/2014/main" xmlns="" id="{7A3222DD-9C91-4FF1-A2F3-AB171DB941D0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2694242" y="693033"/>
              <a:ext cx="74359" cy="430188"/>
            </a:xfrm>
            <a:custGeom>
              <a:avLst/>
              <a:gdLst/>
              <a:ahLst/>
              <a:cxnLst/>
              <a:rect l="0" t="0" r="0" b="0"/>
              <a:pathLst>
                <a:path w="74359" h="430188">
                  <a:moveTo>
                    <a:pt x="17208" y="5467"/>
                  </a:moveTo>
                  <a:lnTo>
                    <a:pt x="17208" y="5467"/>
                  </a:lnTo>
                  <a:lnTo>
                    <a:pt x="17208" y="0"/>
                  </a:lnTo>
                  <a:lnTo>
                    <a:pt x="20579" y="9491"/>
                  </a:lnTo>
                  <a:lnTo>
                    <a:pt x="22264" y="48987"/>
                  </a:lnTo>
                  <a:lnTo>
                    <a:pt x="19925" y="80548"/>
                  </a:lnTo>
                  <a:lnTo>
                    <a:pt x="18416" y="117623"/>
                  </a:lnTo>
                  <a:lnTo>
                    <a:pt x="17039" y="157620"/>
                  </a:lnTo>
                  <a:lnTo>
                    <a:pt x="14075" y="198915"/>
                  </a:lnTo>
                  <a:lnTo>
                    <a:pt x="10406" y="242668"/>
                  </a:lnTo>
                  <a:lnTo>
                    <a:pt x="6424" y="286573"/>
                  </a:lnTo>
                  <a:lnTo>
                    <a:pt x="2302" y="327253"/>
                  </a:lnTo>
                  <a:lnTo>
                    <a:pt x="0" y="362737"/>
                  </a:lnTo>
                  <a:lnTo>
                    <a:pt x="585" y="402954"/>
                  </a:lnTo>
                  <a:lnTo>
                    <a:pt x="4175" y="419195"/>
                  </a:lnTo>
                  <a:lnTo>
                    <a:pt x="10475" y="428765"/>
                  </a:lnTo>
                  <a:lnTo>
                    <a:pt x="14130" y="430187"/>
                  </a:lnTo>
                  <a:lnTo>
                    <a:pt x="17978" y="429725"/>
                  </a:lnTo>
                  <a:lnTo>
                    <a:pt x="27428" y="424037"/>
                  </a:lnTo>
                  <a:lnTo>
                    <a:pt x="74358" y="37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72">
            <a:extLst>
              <a:ext uri="{FF2B5EF4-FFF2-40B4-BE49-F238E27FC236}">
                <a16:creationId xmlns:a16="http://schemas.microsoft.com/office/drawing/2014/main" xmlns="" id="{36DEE0CD-2B74-4E4B-8605-2A4B2B7AE4C6}"/>
              </a:ext>
            </a:extLst>
          </p:cNvPr>
          <p:cNvGrpSpPr/>
          <p:nvPr/>
        </p:nvGrpSpPr>
        <p:grpSpPr>
          <a:xfrm>
            <a:off x="3574918" y="662219"/>
            <a:ext cx="592996" cy="619486"/>
            <a:chOff x="3574918" y="662219"/>
            <a:chExt cx="592996" cy="619486"/>
          </a:xfrm>
        </p:grpSpPr>
        <p:sp>
          <p:nvSpPr>
            <p:cNvPr id="12" name="SMARTInkShape-341">
              <a:extLst>
                <a:ext uri="{FF2B5EF4-FFF2-40B4-BE49-F238E27FC236}">
                  <a16:creationId xmlns:a16="http://schemas.microsoft.com/office/drawing/2014/main" xmlns="" id="{ACF3C7C7-EE5C-47FC-9621-A6A640CF1F8E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3906210" y="895937"/>
              <a:ext cx="261704" cy="385768"/>
            </a:xfrm>
            <a:custGeom>
              <a:avLst/>
              <a:gdLst/>
              <a:ahLst/>
              <a:cxnLst/>
              <a:rect l="0" t="0" r="0" b="0"/>
              <a:pathLst>
                <a:path w="261704" h="385768">
                  <a:moveTo>
                    <a:pt x="11740" y="5763"/>
                  </a:moveTo>
                  <a:lnTo>
                    <a:pt x="11740" y="5763"/>
                  </a:lnTo>
                  <a:lnTo>
                    <a:pt x="9858" y="26485"/>
                  </a:lnTo>
                  <a:lnTo>
                    <a:pt x="3901" y="69967"/>
                  </a:lnTo>
                  <a:lnTo>
                    <a:pt x="0" y="103269"/>
                  </a:lnTo>
                  <a:lnTo>
                    <a:pt x="2696" y="125200"/>
                  </a:lnTo>
                  <a:lnTo>
                    <a:pt x="5711" y="130543"/>
                  </a:lnTo>
                  <a:lnTo>
                    <a:pt x="14705" y="138362"/>
                  </a:lnTo>
                  <a:lnTo>
                    <a:pt x="20067" y="139318"/>
                  </a:lnTo>
                  <a:lnTo>
                    <a:pt x="31668" y="136617"/>
                  </a:lnTo>
                  <a:lnTo>
                    <a:pt x="65797" y="112540"/>
                  </a:lnTo>
                  <a:lnTo>
                    <a:pt x="98565" y="74545"/>
                  </a:lnTo>
                  <a:lnTo>
                    <a:pt x="115517" y="46553"/>
                  </a:lnTo>
                  <a:lnTo>
                    <a:pt x="116203" y="43539"/>
                  </a:lnTo>
                  <a:lnTo>
                    <a:pt x="115954" y="41530"/>
                  </a:lnTo>
                  <a:lnTo>
                    <a:pt x="115083" y="40191"/>
                  </a:lnTo>
                  <a:lnTo>
                    <a:pt x="113796" y="40710"/>
                  </a:lnTo>
                  <a:lnTo>
                    <a:pt x="110486" y="45049"/>
                  </a:lnTo>
                  <a:lnTo>
                    <a:pt x="108025" y="58796"/>
                  </a:lnTo>
                  <a:lnTo>
                    <a:pt x="107296" y="76274"/>
                  </a:lnTo>
                  <a:lnTo>
                    <a:pt x="110889" y="86725"/>
                  </a:lnTo>
                  <a:lnTo>
                    <a:pt x="117895" y="96074"/>
                  </a:lnTo>
                  <a:lnTo>
                    <a:pt x="128064" y="104933"/>
                  </a:lnTo>
                  <a:lnTo>
                    <a:pt x="134445" y="107154"/>
                  </a:lnTo>
                  <a:lnTo>
                    <a:pt x="149061" y="107740"/>
                  </a:lnTo>
                  <a:lnTo>
                    <a:pt x="176527" y="100733"/>
                  </a:lnTo>
                  <a:lnTo>
                    <a:pt x="207008" y="82978"/>
                  </a:lnTo>
                  <a:lnTo>
                    <a:pt x="238773" y="46624"/>
                  </a:lnTo>
                  <a:lnTo>
                    <a:pt x="252343" y="26275"/>
                  </a:lnTo>
                  <a:lnTo>
                    <a:pt x="255398" y="18027"/>
                  </a:lnTo>
                  <a:lnTo>
                    <a:pt x="256023" y="11117"/>
                  </a:lnTo>
                  <a:lnTo>
                    <a:pt x="255028" y="5099"/>
                  </a:lnTo>
                  <a:lnTo>
                    <a:pt x="252249" y="1792"/>
                  </a:lnTo>
                  <a:lnTo>
                    <a:pt x="248279" y="294"/>
                  </a:lnTo>
                  <a:lnTo>
                    <a:pt x="243516" y="0"/>
                  </a:lnTo>
                  <a:lnTo>
                    <a:pt x="219957" y="6329"/>
                  </a:lnTo>
                  <a:lnTo>
                    <a:pt x="208233" y="15187"/>
                  </a:lnTo>
                  <a:lnTo>
                    <a:pt x="204118" y="20512"/>
                  </a:lnTo>
                  <a:lnTo>
                    <a:pt x="199547" y="33955"/>
                  </a:lnTo>
                  <a:lnTo>
                    <a:pt x="198221" y="47926"/>
                  </a:lnTo>
                  <a:lnTo>
                    <a:pt x="199984" y="58839"/>
                  </a:lnTo>
                  <a:lnTo>
                    <a:pt x="202852" y="62314"/>
                  </a:lnTo>
                  <a:lnTo>
                    <a:pt x="211684" y="66174"/>
                  </a:lnTo>
                  <a:lnTo>
                    <a:pt x="220783" y="66009"/>
                  </a:lnTo>
                  <a:lnTo>
                    <a:pt x="228120" y="63583"/>
                  </a:lnTo>
                  <a:lnTo>
                    <a:pt x="230077" y="61949"/>
                  </a:lnTo>
                  <a:lnTo>
                    <a:pt x="231381" y="60153"/>
                  </a:lnTo>
                  <a:lnTo>
                    <a:pt x="232956" y="59662"/>
                  </a:lnTo>
                  <a:lnTo>
                    <a:pt x="234712" y="60040"/>
                  </a:lnTo>
                  <a:lnTo>
                    <a:pt x="236588" y="60998"/>
                  </a:lnTo>
                  <a:lnTo>
                    <a:pt x="242599" y="69087"/>
                  </a:lnTo>
                  <a:lnTo>
                    <a:pt x="249914" y="106146"/>
                  </a:lnTo>
                  <a:lnTo>
                    <a:pt x="258464" y="144397"/>
                  </a:lnTo>
                  <a:lnTo>
                    <a:pt x="261703" y="191479"/>
                  </a:lnTo>
                  <a:lnTo>
                    <a:pt x="259712" y="225181"/>
                  </a:lnTo>
                  <a:lnTo>
                    <a:pt x="256476" y="261327"/>
                  </a:lnTo>
                  <a:lnTo>
                    <a:pt x="248922" y="296677"/>
                  </a:lnTo>
                  <a:lnTo>
                    <a:pt x="230888" y="342667"/>
                  </a:lnTo>
                  <a:lnTo>
                    <a:pt x="209552" y="372992"/>
                  </a:lnTo>
                  <a:lnTo>
                    <a:pt x="197023" y="383465"/>
                  </a:lnTo>
                  <a:lnTo>
                    <a:pt x="191706" y="385270"/>
                  </a:lnTo>
                  <a:lnTo>
                    <a:pt x="186751" y="385767"/>
                  </a:lnTo>
                  <a:lnTo>
                    <a:pt x="183447" y="382571"/>
                  </a:lnTo>
                  <a:lnTo>
                    <a:pt x="179777" y="369613"/>
                  </a:lnTo>
                  <a:lnTo>
                    <a:pt x="177710" y="335742"/>
                  </a:lnTo>
                  <a:lnTo>
                    <a:pt x="190104" y="289353"/>
                  </a:lnTo>
                  <a:lnTo>
                    <a:pt x="195890" y="272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42">
              <a:extLst>
                <a:ext uri="{FF2B5EF4-FFF2-40B4-BE49-F238E27FC236}">
                  <a16:creationId xmlns:a16="http://schemas.microsoft.com/office/drawing/2014/main" xmlns="" id="{21512329-5CE1-4D45-AE76-BF04D46FF086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3765550" y="895350"/>
              <a:ext cx="114301" cy="155476"/>
            </a:xfrm>
            <a:custGeom>
              <a:avLst/>
              <a:gdLst/>
              <a:ahLst/>
              <a:cxnLst/>
              <a:rect l="0" t="0" r="0" b="0"/>
              <a:pathLst>
                <a:path w="114301" h="155476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05" y="21036"/>
                  </a:lnTo>
                  <a:lnTo>
                    <a:pt x="1882" y="20374"/>
                  </a:lnTo>
                  <a:lnTo>
                    <a:pt x="8789" y="19442"/>
                  </a:lnTo>
                  <a:lnTo>
                    <a:pt x="12209" y="19311"/>
                  </a:lnTo>
                  <a:lnTo>
                    <a:pt x="27136" y="25869"/>
                  </a:lnTo>
                  <a:lnTo>
                    <a:pt x="44965" y="36750"/>
                  </a:lnTo>
                  <a:lnTo>
                    <a:pt x="63652" y="59023"/>
                  </a:lnTo>
                  <a:lnTo>
                    <a:pt x="70623" y="77973"/>
                  </a:lnTo>
                  <a:lnTo>
                    <a:pt x="72666" y="110357"/>
                  </a:lnTo>
                  <a:lnTo>
                    <a:pt x="69690" y="131597"/>
                  </a:lnTo>
                  <a:lnTo>
                    <a:pt x="63664" y="145741"/>
                  </a:lnTo>
                  <a:lnTo>
                    <a:pt x="58164" y="152968"/>
                  </a:lnTo>
                  <a:lnTo>
                    <a:pt x="55709" y="154896"/>
                  </a:lnTo>
                  <a:lnTo>
                    <a:pt x="53367" y="155475"/>
                  </a:lnTo>
                  <a:lnTo>
                    <a:pt x="51100" y="155155"/>
                  </a:lnTo>
                  <a:lnTo>
                    <a:pt x="48883" y="154237"/>
                  </a:lnTo>
                  <a:lnTo>
                    <a:pt x="42392" y="136089"/>
                  </a:lnTo>
                  <a:lnTo>
                    <a:pt x="46114" y="101628"/>
                  </a:lnTo>
                  <a:lnTo>
                    <a:pt x="59524" y="63508"/>
                  </a:lnTo>
                  <a:lnTo>
                    <a:pt x="80275" y="3214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43">
              <a:extLst>
                <a:ext uri="{FF2B5EF4-FFF2-40B4-BE49-F238E27FC236}">
                  <a16:creationId xmlns:a16="http://schemas.microsoft.com/office/drawing/2014/main" xmlns="" id="{054CCF1F-206D-49A3-B3DA-268548ADB5EB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3574918" y="662219"/>
              <a:ext cx="133483" cy="431741"/>
            </a:xfrm>
            <a:custGeom>
              <a:avLst/>
              <a:gdLst/>
              <a:ahLst/>
              <a:cxnLst/>
              <a:rect l="0" t="0" r="0" b="0"/>
              <a:pathLst>
                <a:path w="133483" h="431741">
                  <a:moveTo>
                    <a:pt x="89032" y="277581"/>
                  </a:moveTo>
                  <a:lnTo>
                    <a:pt x="89032" y="277581"/>
                  </a:lnTo>
                  <a:lnTo>
                    <a:pt x="52906" y="244826"/>
                  </a:lnTo>
                  <a:lnTo>
                    <a:pt x="48014" y="245866"/>
                  </a:lnTo>
                  <a:lnTo>
                    <a:pt x="36935" y="254549"/>
                  </a:lnTo>
                  <a:lnTo>
                    <a:pt x="18798" y="282045"/>
                  </a:lnTo>
                  <a:lnTo>
                    <a:pt x="3389" y="327117"/>
                  </a:lnTo>
                  <a:lnTo>
                    <a:pt x="0" y="373946"/>
                  </a:lnTo>
                  <a:lnTo>
                    <a:pt x="6835" y="408988"/>
                  </a:lnTo>
                  <a:lnTo>
                    <a:pt x="17692" y="424414"/>
                  </a:lnTo>
                  <a:lnTo>
                    <a:pt x="24539" y="430503"/>
                  </a:lnTo>
                  <a:lnTo>
                    <a:pt x="31925" y="431740"/>
                  </a:lnTo>
                  <a:lnTo>
                    <a:pt x="39672" y="429743"/>
                  </a:lnTo>
                  <a:lnTo>
                    <a:pt x="47659" y="425589"/>
                  </a:lnTo>
                  <a:lnTo>
                    <a:pt x="72383" y="392775"/>
                  </a:lnTo>
                  <a:lnTo>
                    <a:pt x="89158" y="355589"/>
                  </a:lnTo>
                  <a:lnTo>
                    <a:pt x="104610" y="308723"/>
                  </a:lnTo>
                  <a:lnTo>
                    <a:pt x="110706" y="281409"/>
                  </a:lnTo>
                  <a:lnTo>
                    <a:pt x="116181" y="252616"/>
                  </a:lnTo>
                  <a:lnTo>
                    <a:pt x="119831" y="221427"/>
                  </a:lnTo>
                  <a:lnTo>
                    <a:pt x="122265" y="188639"/>
                  </a:lnTo>
                  <a:lnTo>
                    <a:pt x="123887" y="154787"/>
                  </a:lnTo>
                  <a:lnTo>
                    <a:pt x="124969" y="124457"/>
                  </a:lnTo>
                  <a:lnTo>
                    <a:pt x="125690" y="96476"/>
                  </a:lnTo>
                  <a:lnTo>
                    <a:pt x="125786" y="49629"/>
                  </a:lnTo>
                  <a:lnTo>
                    <a:pt x="121167" y="10211"/>
                  </a:lnTo>
                  <a:lnTo>
                    <a:pt x="118216" y="4084"/>
                  </a:lnTo>
                  <a:lnTo>
                    <a:pt x="114838" y="0"/>
                  </a:lnTo>
                  <a:lnTo>
                    <a:pt x="110469" y="805"/>
                  </a:lnTo>
                  <a:lnTo>
                    <a:pt x="99970" y="11106"/>
                  </a:lnTo>
                  <a:lnTo>
                    <a:pt x="88902" y="53595"/>
                  </a:lnTo>
                  <a:lnTo>
                    <a:pt x="87328" y="94776"/>
                  </a:lnTo>
                  <a:lnTo>
                    <a:pt x="88980" y="140595"/>
                  </a:lnTo>
                  <a:lnTo>
                    <a:pt x="92066" y="186830"/>
                  </a:lnTo>
                  <a:lnTo>
                    <a:pt x="97671" y="233249"/>
                  </a:lnTo>
                  <a:lnTo>
                    <a:pt x="104161" y="277634"/>
                  </a:lnTo>
                  <a:lnTo>
                    <a:pt x="109397" y="316175"/>
                  </a:lnTo>
                  <a:lnTo>
                    <a:pt x="116311" y="356122"/>
                  </a:lnTo>
                  <a:lnTo>
                    <a:pt x="122557" y="370814"/>
                  </a:lnTo>
                  <a:lnTo>
                    <a:pt x="133482" y="385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73">
            <a:extLst>
              <a:ext uri="{FF2B5EF4-FFF2-40B4-BE49-F238E27FC236}">
                <a16:creationId xmlns:a16="http://schemas.microsoft.com/office/drawing/2014/main" xmlns="" id="{EEBE550C-7F49-4548-A233-7FD581CAF552}"/>
              </a:ext>
            </a:extLst>
          </p:cNvPr>
          <p:cNvGrpSpPr/>
          <p:nvPr/>
        </p:nvGrpSpPr>
        <p:grpSpPr>
          <a:xfrm>
            <a:off x="4635500" y="677727"/>
            <a:ext cx="1257301" cy="383041"/>
            <a:chOff x="4635500" y="677727"/>
            <a:chExt cx="1257301" cy="383041"/>
          </a:xfrm>
        </p:grpSpPr>
        <p:sp>
          <p:nvSpPr>
            <p:cNvPr id="16" name="SMARTInkShape-344">
              <a:extLst>
                <a:ext uri="{FF2B5EF4-FFF2-40B4-BE49-F238E27FC236}">
                  <a16:creationId xmlns:a16="http://schemas.microsoft.com/office/drawing/2014/main" xmlns="" id="{D2B16907-32FD-4693-8D28-64A95E13E8AD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5778500" y="806568"/>
              <a:ext cx="114301" cy="130822"/>
            </a:xfrm>
            <a:custGeom>
              <a:avLst/>
              <a:gdLst/>
              <a:ahLst/>
              <a:cxnLst/>
              <a:rect l="0" t="0" r="0" b="0"/>
              <a:pathLst>
                <a:path w="114301" h="130822">
                  <a:moveTo>
                    <a:pt x="0" y="69732"/>
                  </a:moveTo>
                  <a:lnTo>
                    <a:pt x="0" y="69732"/>
                  </a:lnTo>
                  <a:lnTo>
                    <a:pt x="3371" y="69732"/>
                  </a:lnTo>
                  <a:lnTo>
                    <a:pt x="12209" y="66361"/>
                  </a:lnTo>
                  <a:lnTo>
                    <a:pt x="23766" y="57523"/>
                  </a:lnTo>
                  <a:lnTo>
                    <a:pt x="36126" y="42596"/>
                  </a:lnTo>
                  <a:lnTo>
                    <a:pt x="45354" y="21397"/>
                  </a:lnTo>
                  <a:lnTo>
                    <a:pt x="46498" y="9209"/>
                  </a:lnTo>
                  <a:lnTo>
                    <a:pt x="45816" y="3983"/>
                  </a:lnTo>
                  <a:lnTo>
                    <a:pt x="43949" y="1205"/>
                  </a:lnTo>
                  <a:lnTo>
                    <a:pt x="41294" y="58"/>
                  </a:lnTo>
                  <a:lnTo>
                    <a:pt x="38112" y="0"/>
                  </a:lnTo>
                  <a:lnTo>
                    <a:pt x="20151" y="13401"/>
                  </a:lnTo>
                  <a:lnTo>
                    <a:pt x="10602" y="31290"/>
                  </a:lnTo>
                  <a:lnTo>
                    <a:pt x="3141" y="65162"/>
                  </a:lnTo>
                  <a:lnTo>
                    <a:pt x="3513" y="88162"/>
                  </a:lnTo>
                  <a:lnTo>
                    <a:pt x="10733" y="107792"/>
                  </a:lnTo>
                  <a:lnTo>
                    <a:pt x="22880" y="120279"/>
                  </a:lnTo>
                  <a:lnTo>
                    <a:pt x="38391" y="127475"/>
                  </a:lnTo>
                  <a:lnTo>
                    <a:pt x="67663" y="130821"/>
                  </a:lnTo>
                  <a:lnTo>
                    <a:pt x="114300" y="126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45">
              <a:extLst>
                <a:ext uri="{FF2B5EF4-FFF2-40B4-BE49-F238E27FC236}">
                  <a16:creationId xmlns:a16="http://schemas.microsoft.com/office/drawing/2014/main" xmlns="" id="{BA376CAD-EAA2-44A7-8896-412B2E8F3E0A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5664200" y="825500"/>
              <a:ext cx="95251" cy="129057"/>
            </a:xfrm>
            <a:custGeom>
              <a:avLst/>
              <a:gdLst/>
              <a:ahLst/>
              <a:cxnLst/>
              <a:rect l="0" t="0" r="0" b="0"/>
              <a:pathLst>
                <a:path w="95251" h="129057">
                  <a:moveTo>
                    <a:pt x="0" y="0"/>
                  </a:moveTo>
                  <a:lnTo>
                    <a:pt x="0" y="0"/>
                  </a:lnTo>
                  <a:lnTo>
                    <a:pt x="5069" y="43338"/>
                  </a:lnTo>
                  <a:lnTo>
                    <a:pt x="12865" y="86172"/>
                  </a:lnTo>
                  <a:lnTo>
                    <a:pt x="24156" y="129056"/>
                  </a:lnTo>
                  <a:lnTo>
                    <a:pt x="25982" y="128370"/>
                  </a:lnTo>
                  <a:lnTo>
                    <a:pt x="31773" y="121965"/>
                  </a:lnTo>
                  <a:lnTo>
                    <a:pt x="56726" y="77009"/>
                  </a:lnTo>
                  <a:lnTo>
                    <a:pt x="84191" y="32302"/>
                  </a:lnTo>
                  <a:lnTo>
                    <a:pt x="952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46">
              <a:extLst>
                <a:ext uri="{FF2B5EF4-FFF2-40B4-BE49-F238E27FC236}">
                  <a16:creationId xmlns:a16="http://schemas.microsoft.com/office/drawing/2014/main" xmlns="" id="{B8C81E99-ABC1-49FB-9FC7-0A19D4743356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5607050" y="760224"/>
              <a:ext cx="6351" cy="14477"/>
            </a:xfrm>
            <a:custGeom>
              <a:avLst/>
              <a:gdLst/>
              <a:ahLst/>
              <a:cxnLst/>
              <a:rect l="0" t="0" r="0" b="0"/>
              <a:pathLst>
                <a:path w="6351" h="14477">
                  <a:moveTo>
                    <a:pt x="6350" y="14476"/>
                  </a:moveTo>
                  <a:lnTo>
                    <a:pt x="6350" y="14476"/>
                  </a:lnTo>
                  <a:lnTo>
                    <a:pt x="6350" y="170"/>
                  </a:lnTo>
                  <a:lnTo>
                    <a:pt x="5645" y="0"/>
                  </a:lnTo>
                  <a:lnTo>
                    <a:pt x="0" y="8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47">
              <a:extLst>
                <a:ext uri="{FF2B5EF4-FFF2-40B4-BE49-F238E27FC236}">
                  <a16:creationId xmlns:a16="http://schemas.microsoft.com/office/drawing/2014/main" xmlns="" id="{46FEF47B-024A-43DD-B4AD-190748C7EF25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5588000" y="857250"/>
              <a:ext cx="25722" cy="120651"/>
            </a:xfrm>
            <a:custGeom>
              <a:avLst/>
              <a:gdLst/>
              <a:ahLst/>
              <a:cxnLst/>
              <a:rect l="0" t="0" r="0" b="0"/>
              <a:pathLst>
                <a:path w="25722" h="120651">
                  <a:moveTo>
                    <a:pt x="0" y="0"/>
                  </a:moveTo>
                  <a:lnTo>
                    <a:pt x="0" y="0"/>
                  </a:lnTo>
                  <a:lnTo>
                    <a:pt x="5775" y="7186"/>
                  </a:lnTo>
                  <a:lnTo>
                    <a:pt x="15901" y="30273"/>
                  </a:lnTo>
                  <a:lnTo>
                    <a:pt x="25721" y="75684"/>
                  </a:lnTo>
                  <a:lnTo>
                    <a:pt x="254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48">
              <a:extLst>
                <a:ext uri="{FF2B5EF4-FFF2-40B4-BE49-F238E27FC236}">
                  <a16:creationId xmlns:a16="http://schemas.microsoft.com/office/drawing/2014/main" xmlns="" id="{317D0C8B-D87F-4057-9F12-A8F1B8BCA897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5404373" y="869950"/>
              <a:ext cx="139178" cy="37218"/>
            </a:xfrm>
            <a:custGeom>
              <a:avLst/>
              <a:gdLst/>
              <a:ahLst/>
              <a:cxnLst/>
              <a:rect l="0" t="0" r="0" b="0"/>
              <a:pathLst>
                <a:path w="139178" h="37218">
                  <a:moveTo>
                    <a:pt x="12177" y="31750"/>
                  </a:moveTo>
                  <a:lnTo>
                    <a:pt x="12177" y="31750"/>
                  </a:lnTo>
                  <a:lnTo>
                    <a:pt x="5435" y="31750"/>
                  </a:lnTo>
                  <a:lnTo>
                    <a:pt x="3449" y="32455"/>
                  </a:lnTo>
                  <a:lnTo>
                    <a:pt x="2125" y="33631"/>
                  </a:lnTo>
                  <a:lnTo>
                    <a:pt x="0" y="37217"/>
                  </a:lnTo>
                  <a:lnTo>
                    <a:pt x="3003" y="34467"/>
                  </a:lnTo>
                  <a:lnTo>
                    <a:pt x="37097" y="26512"/>
                  </a:lnTo>
                  <a:lnTo>
                    <a:pt x="80082" y="16008"/>
                  </a:lnTo>
                  <a:lnTo>
                    <a:pt x="1391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49">
              <a:extLst>
                <a:ext uri="{FF2B5EF4-FFF2-40B4-BE49-F238E27FC236}">
                  <a16:creationId xmlns:a16="http://schemas.microsoft.com/office/drawing/2014/main" xmlns="" id="{D6E3451C-5217-42C3-9061-57997D794E0A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5407676" y="685800"/>
              <a:ext cx="78725" cy="327687"/>
            </a:xfrm>
            <a:custGeom>
              <a:avLst/>
              <a:gdLst/>
              <a:ahLst/>
              <a:cxnLst/>
              <a:rect l="0" t="0" r="0" b="0"/>
              <a:pathLst>
                <a:path w="78725" h="327687">
                  <a:moveTo>
                    <a:pt x="78724" y="0"/>
                  </a:moveTo>
                  <a:lnTo>
                    <a:pt x="78724" y="0"/>
                  </a:lnTo>
                  <a:lnTo>
                    <a:pt x="71982" y="3371"/>
                  </a:lnTo>
                  <a:lnTo>
                    <a:pt x="61048" y="22322"/>
                  </a:lnTo>
                  <a:lnTo>
                    <a:pt x="48870" y="60393"/>
                  </a:lnTo>
                  <a:lnTo>
                    <a:pt x="38644" y="95045"/>
                  </a:lnTo>
                  <a:lnTo>
                    <a:pt x="27749" y="133964"/>
                  </a:lnTo>
                  <a:lnTo>
                    <a:pt x="18204" y="174781"/>
                  </a:lnTo>
                  <a:lnTo>
                    <a:pt x="11139" y="214558"/>
                  </a:lnTo>
                  <a:lnTo>
                    <a:pt x="5647" y="251992"/>
                  </a:lnTo>
                  <a:lnTo>
                    <a:pt x="0" y="298012"/>
                  </a:lnTo>
                  <a:lnTo>
                    <a:pt x="932" y="318011"/>
                  </a:lnTo>
                  <a:lnTo>
                    <a:pt x="2874" y="323485"/>
                  </a:lnTo>
                  <a:lnTo>
                    <a:pt x="5580" y="326429"/>
                  </a:lnTo>
                  <a:lnTo>
                    <a:pt x="8795" y="327686"/>
                  </a:lnTo>
                  <a:lnTo>
                    <a:pt x="12348" y="326407"/>
                  </a:lnTo>
                  <a:lnTo>
                    <a:pt x="20061" y="319342"/>
                  </a:lnTo>
                  <a:lnTo>
                    <a:pt x="35707" y="293351"/>
                  </a:lnTo>
                  <a:lnTo>
                    <a:pt x="44749" y="246512"/>
                  </a:lnTo>
                  <a:lnTo>
                    <a:pt x="46974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50">
              <a:extLst>
                <a:ext uri="{FF2B5EF4-FFF2-40B4-BE49-F238E27FC236}">
                  <a16:creationId xmlns:a16="http://schemas.microsoft.com/office/drawing/2014/main" xmlns="" id="{33143C02-014C-4868-A4F0-5632E5D4BCEE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5273723" y="876823"/>
              <a:ext cx="92028" cy="118886"/>
            </a:xfrm>
            <a:custGeom>
              <a:avLst/>
              <a:gdLst/>
              <a:ahLst/>
              <a:cxnLst/>
              <a:rect l="0" t="0" r="0" b="0"/>
              <a:pathLst>
                <a:path w="92028" h="118886">
                  <a:moveTo>
                    <a:pt x="66627" y="12177"/>
                  </a:moveTo>
                  <a:lnTo>
                    <a:pt x="66627" y="12177"/>
                  </a:lnTo>
                  <a:lnTo>
                    <a:pt x="63256" y="5435"/>
                  </a:lnTo>
                  <a:lnTo>
                    <a:pt x="60852" y="3449"/>
                  </a:lnTo>
                  <a:lnTo>
                    <a:pt x="54418" y="1242"/>
                  </a:lnTo>
                  <a:lnTo>
                    <a:pt x="42862" y="0"/>
                  </a:lnTo>
                  <a:lnTo>
                    <a:pt x="23759" y="9745"/>
                  </a:lnTo>
                  <a:lnTo>
                    <a:pt x="6966" y="29409"/>
                  </a:lnTo>
                  <a:lnTo>
                    <a:pt x="1305" y="46882"/>
                  </a:lnTo>
                  <a:lnTo>
                    <a:pt x="0" y="74671"/>
                  </a:lnTo>
                  <a:lnTo>
                    <a:pt x="3148" y="91458"/>
                  </a:lnTo>
                  <a:lnTo>
                    <a:pt x="9251" y="105974"/>
                  </a:lnTo>
                  <a:lnTo>
                    <a:pt x="14266" y="110692"/>
                  </a:lnTo>
                  <a:lnTo>
                    <a:pt x="27363" y="115934"/>
                  </a:lnTo>
                  <a:lnTo>
                    <a:pt x="50602" y="118885"/>
                  </a:lnTo>
                  <a:lnTo>
                    <a:pt x="92027" y="107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51">
              <a:extLst>
                <a:ext uri="{FF2B5EF4-FFF2-40B4-BE49-F238E27FC236}">
                  <a16:creationId xmlns:a16="http://schemas.microsoft.com/office/drawing/2014/main" xmlns="" id="{8C2F2F17-CEDA-49B1-8663-DCFDC99DCEE5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5078593" y="872762"/>
              <a:ext cx="109358" cy="136720"/>
            </a:xfrm>
            <a:custGeom>
              <a:avLst/>
              <a:gdLst/>
              <a:ahLst/>
              <a:cxnLst/>
              <a:rect l="0" t="0" r="0" b="0"/>
              <a:pathLst>
                <a:path w="109358" h="136720">
                  <a:moveTo>
                    <a:pt x="39507" y="60688"/>
                  </a:moveTo>
                  <a:lnTo>
                    <a:pt x="39507" y="60688"/>
                  </a:lnTo>
                  <a:lnTo>
                    <a:pt x="45282" y="55618"/>
                  </a:lnTo>
                  <a:lnTo>
                    <a:pt x="55408" y="48446"/>
                  </a:lnTo>
                  <a:lnTo>
                    <a:pt x="84862" y="6679"/>
                  </a:lnTo>
                  <a:lnTo>
                    <a:pt x="84560" y="3515"/>
                  </a:lnTo>
                  <a:lnTo>
                    <a:pt x="82242" y="1406"/>
                  </a:lnTo>
                  <a:lnTo>
                    <a:pt x="78580" y="0"/>
                  </a:lnTo>
                  <a:lnTo>
                    <a:pt x="66986" y="4082"/>
                  </a:lnTo>
                  <a:lnTo>
                    <a:pt x="52426" y="14363"/>
                  </a:lnTo>
                  <a:lnTo>
                    <a:pt x="11740" y="59718"/>
                  </a:lnTo>
                  <a:lnTo>
                    <a:pt x="2472" y="80248"/>
                  </a:lnTo>
                  <a:lnTo>
                    <a:pt x="0" y="90661"/>
                  </a:lnTo>
                  <a:lnTo>
                    <a:pt x="469" y="99720"/>
                  </a:lnTo>
                  <a:lnTo>
                    <a:pt x="6634" y="115430"/>
                  </a:lnTo>
                  <a:lnTo>
                    <a:pt x="18312" y="127586"/>
                  </a:lnTo>
                  <a:lnTo>
                    <a:pt x="25377" y="132803"/>
                  </a:lnTo>
                  <a:lnTo>
                    <a:pt x="42634" y="136719"/>
                  </a:lnTo>
                  <a:lnTo>
                    <a:pt x="74065" y="133075"/>
                  </a:lnTo>
                  <a:lnTo>
                    <a:pt x="109357" y="124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52">
              <a:extLst>
                <a:ext uri="{FF2B5EF4-FFF2-40B4-BE49-F238E27FC236}">
                  <a16:creationId xmlns:a16="http://schemas.microsoft.com/office/drawing/2014/main" xmlns="" id="{DAD3CFED-5655-4DBD-A8BA-01B80354C85B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4933950" y="914400"/>
              <a:ext cx="82551" cy="25401"/>
            </a:xfrm>
            <a:custGeom>
              <a:avLst/>
              <a:gdLst/>
              <a:ahLst/>
              <a:cxnLst/>
              <a:rect l="0" t="0" r="0" b="0"/>
              <a:pathLst>
                <a:path w="82551" h="25401">
                  <a:moveTo>
                    <a:pt x="0" y="25400"/>
                  </a:moveTo>
                  <a:lnTo>
                    <a:pt x="0" y="25400"/>
                  </a:lnTo>
                  <a:lnTo>
                    <a:pt x="12961" y="20330"/>
                  </a:lnTo>
                  <a:lnTo>
                    <a:pt x="51478" y="1065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53">
              <a:extLst>
                <a:ext uri="{FF2B5EF4-FFF2-40B4-BE49-F238E27FC236}">
                  <a16:creationId xmlns:a16="http://schemas.microsoft.com/office/drawing/2014/main" xmlns="" id="{B946EE42-C282-441D-AD47-ED2C7409B4ED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4997450" y="677727"/>
              <a:ext cx="66254" cy="363674"/>
            </a:xfrm>
            <a:custGeom>
              <a:avLst/>
              <a:gdLst/>
              <a:ahLst/>
              <a:cxnLst/>
              <a:rect l="0" t="0" r="0" b="0"/>
              <a:pathLst>
                <a:path w="66254" h="363674">
                  <a:moveTo>
                    <a:pt x="57150" y="71573"/>
                  </a:moveTo>
                  <a:lnTo>
                    <a:pt x="57150" y="71573"/>
                  </a:lnTo>
                  <a:lnTo>
                    <a:pt x="65989" y="30752"/>
                  </a:lnTo>
                  <a:lnTo>
                    <a:pt x="66253" y="17918"/>
                  </a:lnTo>
                  <a:lnTo>
                    <a:pt x="64018" y="8215"/>
                  </a:lnTo>
                  <a:lnTo>
                    <a:pt x="60673" y="1551"/>
                  </a:lnTo>
                  <a:lnTo>
                    <a:pt x="58087" y="197"/>
                  </a:lnTo>
                  <a:lnTo>
                    <a:pt x="54952" y="0"/>
                  </a:lnTo>
                  <a:lnTo>
                    <a:pt x="51452" y="574"/>
                  </a:lnTo>
                  <a:lnTo>
                    <a:pt x="43798" y="6857"/>
                  </a:lnTo>
                  <a:lnTo>
                    <a:pt x="34988" y="19527"/>
                  </a:lnTo>
                  <a:lnTo>
                    <a:pt x="19539" y="55838"/>
                  </a:lnTo>
                  <a:lnTo>
                    <a:pt x="12682" y="88569"/>
                  </a:lnTo>
                  <a:lnTo>
                    <a:pt x="7283" y="128045"/>
                  </a:lnTo>
                  <a:lnTo>
                    <a:pt x="3237" y="171461"/>
                  </a:lnTo>
                  <a:lnTo>
                    <a:pt x="1438" y="216627"/>
                  </a:lnTo>
                  <a:lnTo>
                    <a:pt x="639" y="258808"/>
                  </a:lnTo>
                  <a:lnTo>
                    <a:pt x="284" y="295900"/>
                  </a:lnTo>
                  <a:lnTo>
                    <a:pt x="84" y="335204"/>
                  </a:lnTo>
                  <a:lnTo>
                    <a:pt x="0" y="363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54">
              <a:extLst>
                <a:ext uri="{FF2B5EF4-FFF2-40B4-BE49-F238E27FC236}">
                  <a16:creationId xmlns:a16="http://schemas.microsoft.com/office/drawing/2014/main" xmlns="" id="{857DC106-D5F6-4C9E-ACF2-16F97CE1E790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4819650" y="889000"/>
              <a:ext cx="120651" cy="44451"/>
            </a:xfrm>
            <a:custGeom>
              <a:avLst/>
              <a:gdLst/>
              <a:ahLst/>
              <a:cxnLst/>
              <a:rect l="0" t="0" r="0" b="0"/>
              <a:pathLst>
                <a:path w="12065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1079"/>
                  </a:lnTo>
                  <a:lnTo>
                    <a:pt x="50473" y="20325"/>
                  </a:lnTo>
                  <a:lnTo>
                    <a:pt x="96440" y="746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55">
              <a:extLst>
                <a:ext uri="{FF2B5EF4-FFF2-40B4-BE49-F238E27FC236}">
                  <a16:creationId xmlns:a16="http://schemas.microsoft.com/office/drawing/2014/main" xmlns="" id="{F15800D3-862D-4DC7-A26E-490EB67600D8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4857750" y="687467"/>
              <a:ext cx="76201" cy="373301"/>
            </a:xfrm>
            <a:custGeom>
              <a:avLst/>
              <a:gdLst/>
              <a:ahLst/>
              <a:cxnLst/>
              <a:rect l="0" t="0" r="0" b="0"/>
              <a:pathLst>
                <a:path w="76201" h="373301">
                  <a:moveTo>
                    <a:pt x="76200" y="23733"/>
                  </a:moveTo>
                  <a:lnTo>
                    <a:pt x="76200" y="23733"/>
                  </a:lnTo>
                  <a:lnTo>
                    <a:pt x="69292" y="6774"/>
                  </a:lnTo>
                  <a:lnTo>
                    <a:pt x="67361" y="3960"/>
                  </a:lnTo>
                  <a:lnTo>
                    <a:pt x="64663" y="2084"/>
                  </a:lnTo>
                  <a:lnTo>
                    <a:pt x="57902" y="0"/>
                  </a:lnTo>
                  <a:lnTo>
                    <a:pt x="54124" y="1561"/>
                  </a:lnTo>
                  <a:lnTo>
                    <a:pt x="46162" y="8940"/>
                  </a:lnTo>
                  <a:lnTo>
                    <a:pt x="33747" y="31736"/>
                  </a:lnTo>
                  <a:lnTo>
                    <a:pt x="24502" y="70946"/>
                  </a:lnTo>
                  <a:lnTo>
                    <a:pt x="19592" y="105865"/>
                  </a:lnTo>
                  <a:lnTo>
                    <a:pt x="15057" y="144903"/>
                  </a:lnTo>
                  <a:lnTo>
                    <a:pt x="10690" y="185771"/>
                  </a:lnTo>
                  <a:lnTo>
                    <a:pt x="10161" y="225572"/>
                  </a:lnTo>
                  <a:lnTo>
                    <a:pt x="12277" y="263723"/>
                  </a:lnTo>
                  <a:lnTo>
                    <a:pt x="15569" y="299493"/>
                  </a:lnTo>
                  <a:lnTo>
                    <a:pt x="18019" y="341252"/>
                  </a:lnTo>
                  <a:lnTo>
                    <a:pt x="14828" y="360997"/>
                  </a:lnTo>
                  <a:lnTo>
                    <a:pt x="12002" y="369226"/>
                  </a:lnTo>
                  <a:lnTo>
                    <a:pt x="9413" y="373300"/>
                  </a:lnTo>
                  <a:lnTo>
                    <a:pt x="0" y="372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56">
              <a:extLst>
                <a:ext uri="{FF2B5EF4-FFF2-40B4-BE49-F238E27FC236}">
                  <a16:creationId xmlns:a16="http://schemas.microsoft.com/office/drawing/2014/main" xmlns="" id="{F4359443-D519-4C2E-866B-73FF022AAE04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4635500" y="878766"/>
              <a:ext cx="146051" cy="160828"/>
            </a:xfrm>
            <a:custGeom>
              <a:avLst/>
              <a:gdLst/>
              <a:ahLst/>
              <a:cxnLst/>
              <a:rect l="0" t="0" r="0" b="0"/>
              <a:pathLst>
                <a:path w="146051" h="160828">
                  <a:moveTo>
                    <a:pt x="0" y="54684"/>
                  </a:moveTo>
                  <a:lnTo>
                    <a:pt x="0" y="54684"/>
                  </a:lnTo>
                  <a:lnTo>
                    <a:pt x="0" y="58055"/>
                  </a:lnTo>
                  <a:lnTo>
                    <a:pt x="16854" y="63522"/>
                  </a:lnTo>
                  <a:lnTo>
                    <a:pt x="37450" y="62869"/>
                  </a:lnTo>
                  <a:lnTo>
                    <a:pt x="50511" y="56205"/>
                  </a:lnTo>
                  <a:lnTo>
                    <a:pt x="67883" y="40553"/>
                  </a:lnTo>
                  <a:lnTo>
                    <a:pt x="72772" y="34680"/>
                  </a:lnTo>
                  <a:lnTo>
                    <a:pt x="76322" y="18747"/>
                  </a:lnTo>
                  <a:lnTo>
                    <a:pt x="76281" y="9559"/>
                  </a:lnTo>
                  <a:lnTo>
                    <a:pt x="73432" y="4140"/>
                  </a:lnTo>
                  <a:lnTo>
                    <a:pt x="68710" y="1232"/>
                  </a:lnTo>
                  <a:lnTo>
                    <a:pt x="62740" y="0"/>
                  </a:lnTo>
                  <a:lnTo>
                    <a:pt x="56643" y="1294"/>
                  </a:lnTo>
                  <a:lnTo>
                    <a:pt x="44225" y="8378"/>
                  </a:lnTo>
                  <a:lnTo>
                    <a:pt x="25333" y="34378"/>
                  </a:lnTo>
                  <a:lnTo>
                    <a:pt x="13072" y="72264"/>
                  </a:lnTo>
                  <a:lnTo>
                    <a:pt x="15084" y="114770"/>
                  </a:lnTo>
                  <a:lnTo>
                    <a:pt x="22932" y="136422"/>
                  </a:lnTo>
                  <a:lnTo>
                    <a:pt x="27988" y="145159"/>
                  </a:lnTo>
                  <a:lnTo>
                    <a:pt x="43013" y="156749"/>
                  </a:lnTo>
                  <a:lnTo>
                    <a:pt x="51959" y="160827"/>
                  </a:lnTo>
                  <a:lnTo>
                    <a:pt x="73187" y="159714"/>
                  </a:lnTo>
                  <a:lnTo>
                    <a:pt x="108938" y="145306"/>
                  </a:lnTo>
                  <a:lnTo>
                    <a:pt x="146050" y="124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74">
            <a:extLst>
              <a:ext uri="{FF2B5EF4-FFF2-40B4-BE49-F238E27FC236}">
                <a16:creationId xmlns:a16="http://schemas.microsoft.com/office/drawing/2014/main" xmlns="" id="{F31DDBC6-E3B5-4F6B-9970-76300A9DDA66}"/>
              </a:ext>
            </a:extLst>
          </p:cNvPr>
          <p:cNvGrpSpPr/>
          <p:nvPr/>
        </p:nvGrpSpPr>
        <p:grpSpPr>
          <a:xfrm>
            <a:off x="6432521" y="655585"/>
            <a:ext cx="419130" cy="340480"/>
            <a:chOff x="6432521" y="655585"/>
            <a:chExt cx="419130" cy="340480"/>
          </a:xfrm>
        </p:grpSpPr>
        <p:sp>
          <p:nvSpPr>
            <p:cNvPr id="30" name="SMARTInkShape-357">
              <a:extLst>
                <a:ext uri="{FF2B5EF4-FFF2-40B4-BE49-F238E27FC236}">
                  <a16:creationId xmlns:a16="http://schemas.microsoft.com/office/drawing/2014/main" xmlns="" id="{9305E0F9-A48C-4568-9FF3-95AFA811A9D5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6599415" y="793750"/>
              <a:ext cx="252236" cy="43666"/>
            </a:xfrm>
            <a:custGeom>
              <a:avLst/>
              <a:gdLst/>
              <a:ahLst/>
              <a:cxnLst/>
              <a:rect l="0" t="0" r="0" b="0"/>
              <a:pathLst>
                <a:path w="252236" h="43666">
                  <a:moveTo>
                    <a:pt x="10935" y="25400"/>
                  </a:moveTo>
                  <a:lnTo>
                    <a:pt x="10935" y="25400"/>
                  </a:lnTo>
                  <a:lnTo>
                    <a:pt x="0" y="41802"/>
                  </a:lnTo>
                  <a:lnTo>
                    <a:pt x="2233" y="42685"/>
                  </a:lnTo>
                  <a:lnTo>
                    <a:pt x="12242" y="43665"/>
                  </a:lnTo>
                  <a:lnTo>
                    <a:pt x="47227" y="37476"/>
                  </a:lnTo>
                  <a:lnTo>
                    <a:pt x="86802" y="28650"/>
                  </a:lnTo>
                  <a:lnTo>
                    <a:pt x="110196" y="23333"/>
                  </a:lnTo>
                  <a:lnTo>
                    <a:pt x="136376" y="18378"/>
                  </a:lnTo>
                  <a:lnTo>
                    <a:pt x="164412" y="13663"/>
                  </a:lnTo>
                  <a:lnTo>
                    <a:pt x="193686" y="9109"/>
                  </a:lnTo>
                  <a:lnTo>
                    <a:pt x="252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58">
              <a:extLst>
                <a:ext uri="{FF2B5EF4-FFF2-40B4-BE49-F238E27FC236}">
                  <a16:creationId xmlns:a16="http://schemas.microsoft.com/office/drawing/2014/main" xmlns="" id="{A15D9B49-B1CB-4AA2-AA42-9D3C235A8514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6432521" y="655585"/>
              <a:ext cx="279430" cy="340480"/>
            </a:xfrm>
            <a:custGeom>
              <a:avLst/>
              <a:gdLst/>
              <a:ahLst/>
              <a:cxnLst/>
              <a:rect l="0" t="0" r="0" b="0"/>
              <a:pathLst>
                <a:path w="279430" h="340480">
                  <a:moveTo>
                    <a:pt x="95279" y="233415"/>
                  </a:moveTo>
                  <a:lnTo>
                    <a:pt x="95279" y="233415"/>
                  </a:lnTo>
                  <a:lnTo>
                    <a:pt x="90915" y="223276"/>
                  </a:lnTo>
                  <a:lnTo>
                    <a:pt x="89811" y="215738"/>
                  </a:lnTo>
                  <a:lnTo>
                    <a:pt x="83677" y="207685"/>
                  </a:lnTo>
                  <a:lnTo>
                    <a:pt x="79077" y="203561"/>
                  </a:lnTo>
                  <a:lnTo>
                    <a:pt x="73894" y="201518"/>
                  </a:lnTo>
                  <a:lnTo>
                    <a:pt x="62491" y="201129"/>
                  </a:lnTo>
                  <a:lnTo>
                    <a:pt x="48487" y="210834"/>
                  </a:lnTo>
                  <a:lnTo>
                    <a:pt x="33560" y="228318"/>
                  </a:lnTo>
                  <a:lnTo>
                    <a:pt x="13962" y="265223"/>
                  </a:lnTo>
                  <a:lnTo>
                    <a:pt x="1021" y="301871"/>
                  </a:lnTo>
                  <a:lnTo>
                    <a:pt x="0" y="321931"/>
                  </a:lnTo>
                  <a:lnTo>
                    <a:pt x="2832" y="329114"/>
                  </a:lnTo>
                  <a:lnTo>
                    <a:pt x="7542" y="334609"/>
                  </a:lnTo>
                  <a:lnTo>
                    <a:pt x="13505" y="338978"/>
                  </a:lnTo>
                  <a:lnTo>
                    <a:pt x="20302" y="340479"/>
                  </a:lnTo>
                  <a:lnTo>
                    <a:pt x="35380" y="338384"/>
                  </a:lnTo>
                  <a:lnTo>
                    <a:pt x="66476" y="322529"/>
                  </a:lnTo>
                  <a:lnTo>
                    <a:pt x="92390" y="293216"/>
                  </a:lnTo>
                  <a:lnTo>
                    <a:pt x="112077" y="262485"/>
                  </a:lnTo>
                  <a:lnTo>
                    <a:pt x="112828" y="261968"/>
                  </a:lnTo>
                  <a:lnTo>
                    <a:pt x="113328" y="262328"/>
                  </a:lnTo>
                  <a:lnTo>
                    <a:pt x="113884" y="264610"/>
                  </a:lnTo>
                  <a:lnTo>
                    <a:pt x="114131" y="267975"/>
                  </a:lnTo>
                  <a:lnTo>
                    <a:pt x="116122" y="271823"/>
                  </a:lnTo>
                  <a:lnTo>
                    <a:pt x="117641" y="273837"/>
                  </a:lnTo>
                  <a:lnTo>
                    <a:pt x="120770" y="274474"/>
                  </a:lnTo>
                  <a:lnTo>
                    <a:pt x="129892" y="273301"/>
                  </a:lnTo>
                  <a:lnTo>
                    <a:pt x="150298" y="261931"/>
                  </a:lnTo>
                  <a:lnTo>
                    <a:pt x="174218" y="235044"/>
                  </a:lnTo>
                  <a:lnTo>
                    <a:pt x="199180" y="193524"/>
                  </a:lnTo>
                  <a:lnTo>
                    <a:pt x="212248" y="158065"/>
                  </a:lnTo>
                  <a:lnTo>
                    <a:pt x="222054" y="120198"/>
                  </a:lnTo>
                  <a:lnTo>
                    <a:pt x="228764" y="84554"/>
                  </a:lnTo>
                  <a:lnTo>
                    <a:pt x="232216" y="51779"/>
                  </a:lnTo>
                  <a:lnTo>
                    <a:pt x="231062" y="7350"/>
                  </a:lnTo>
                  <a:lnTo>
                    <a:pt x="229545" y="2977"/>
                  </a:lnTo>
                  <a:lnTo>
                    <a:pt x="227828" y="767"/>
                  </a:lnTo>
                  <a:lnTo>
                    <a:pt x="225979" y="0"/>
                  </a:lnTo>
                  <a:lnTo>
                    <a:pt x="224040" y="3016"/>
                  </a:lnTo>
                  <a:lnTo>
                    <a:pt x="213977" y="42612"/>
                  </a:lnTo>
                  <a:lnTo>
                    <a:pt x="208006" y="80175"/>
                  </a:lnTo>
                  <a:lnTo>
                    <a:pt x="205352" y="127443"/>
                  </a:lnTo>
                  <a:lnTo>
                    <a:pt x="204644" y="152184"/>
                  </a:lnTo>
                  <a:lnTo>
                    <a:pt x="204172" y="177144"/>
                  </a:lnTo>
                  <a:lnTo>
                    <a:pt x="205059" y="224634"/>
                  </a:lnTo>
                  <a:lnTo>
                    <a:pt x="210157" y="264555"/>
                  </a:lnTo>
                  <a:lnTo>
                    <a:pt x="224332" y="308650"/>
                  </a:lnTo>
                  <a:lnTo>
                    <a:pt x="230703" y="317438"/>
                  </a:lnTo>
                  <a:lnTo>
                    <a:pt x="245309" y="327203"/>
                  </a:lnTo>
                  <a:lnTo>
                    <a:pt x="252448" y="326279"/>
                  </a:lnTo>
                  <a:lnTo>
                    <a:pt x="279429" y="303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75">
            <a:extLst>
              <a:ext uri="{FF2B5EF4-FFF2-40B4-BE49-F238E27FC236}">
                <a16:creationId xmlns:a16="http://schemas.microsoft.com/office/drawing/2014/main" xmlns="" id="{688B32C2-ADAC-4F97-87F2-84292ED05A00}"/>
              </a:ext>
            </a:extLst>
          </p:cNvPr>
          <p:cNvGrpSpPr/>
          <p:nvPr/>
        </p:nvGrpSpPr>
        <p:grpSpPr>
          <a:xfrm>
            <a:off x="7346950" y="646694"/>
            <a:ext cx="973852" cy="615364"/>
            <a:chOff x="7346950" y="646694"/>
            <a:chExt cx="973852" cy="615364"/>
          </a:xfrm>
        </p:grpSpPr>
        <p:sp>
          <p:nvSpPr>
            <p:cNvPr id="33" name="SMARTInkShape-359">
              <a:extLst>
                <a:ext uri="{FF2B5EF4-FFF2-40B4-BE49-F238E27FC236}">
                  <a16:creationId xmlns:a16="http://schemas.microsoft.com/office/drawing/2014/main" xmlns="" id="{4FB8855A-DA7A-4772-84C4-D55312C865D5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8198916" y="823533"/>
              <a:ext cx="121886" cy="438525"/>
            </a:xfrm>
            <a:custGeom>
              <a:avLst/>
              <a:gdLst/>
              <a:ahLst/>
              <a:cxnLst/>
              <a:rect l="0" t="0" r="0" b="0"/>
              <a:pathLst>
                <a:path w="121886" h="438525">
                  <a:moveTo>
                    <a:pt x="75134" y="109917"/>
                  </a:moveTo>
                  <a:lnTo>
                    <a:pt x="75134" y="109917"/>
                  </a:lnTo>
                  <a:lnTo>
                    <a:pt x="112584" y="65725"/>
                  </a:lnTo>
                  <a:lnTo>
                    <a:pt x="120000" y="45591"/>
                  </a:lnTo>
                  <a:lnTo>
                    <a:pt x="121885" y="26294"/>
                  </a:lnTo>
                  <a:lnTo>
                    <a:pt x="118020" y="10662"/>
                  </a:lnTo>
                  <a:lnTo>
                    <a:pt x="115014" y="5647"/>
                  </a:lnTo>
                  <a:lnTo>
                    <a:pt x="111598" y="2304"/>
                  </a:lnTo>
                  <a:lnTo>
                    <a:pt x="107910" y="75"/>
                  </a:lnTo>
                  <a:lnTo>
                    <a:pt x="103334" y="0"/>
                  </a:lnTo>
                  <a:lnTo>
                    <a:pt x="92606" y="3680"/>
                  </a:lnTo>
                  <a:lnTo>
                    <a:pt x="88193" y="8753"/>
                  </a:lnTo>
                  <a:lnTo>
                    <a:pt x="76041" y="42244"/>
                  </a:lnTo>
                  <a:lnTo>
                    <a:pt x="70216" y="76088"/>
                  </a:lnTo>
                  <a:lnTo>
                    <a:pt x="71151" y="81720"/>
                  </a:lnTo>
                  <a:lnTo>
                    <a:pt x="75950" y="89859"/>
                  </a:lnTo>
                  <a:lnTo>
                    <a:pt x="82787" y="93947"/>
                  </a:lnTo>
                  <a:lnTo>
                    <a:pt x="86586" y="95037"/>
                  </a:lnTo>
                  <a:lnTo>
                    <a:pt x="96451" y="92485"/>
                  </a:lnTo>
                  <a:lnTo>
                    <a:pt x="109919" y="86091"/>
                  </a:lnTo>
                  <a:lnTo>
                    <a:pt x="110318" y="86977"/>
                  </a:lnTo>
                  <a:lnTo>
                    <a:pt x="100239" y="132913"/>
                  </a:lnTo>
                  <a:lnTo>
                    <a:pt x="94096" y="173881"/>
                  </a:lnTo>
                  <a:lnTo>
                    <a:pt x="90618" y="210312"/>
                  </a:lnTo>
                  <a:lnTo>
                    <a:pt x="89071" y="254726"/>
                  </a:lnTo>
                  <a:lnTo>
                    <a:pt x="87953" y="278423"/>
                  </a:lnTo>
                  <a:lnTo>
                    <a:pt x="86502" y="302688"/>
                  </a:lnTo>
                  <a:lnTo>
                    <a:pt x="80186" y="348698"/>
                  </a:lnTo>
                  <a:lnTo>
                    <a:pt x="65620" y="385611"/>
                  </a:lnTo>
                  <a:lnTo>
                    <a:pt x="40957" y="420674"/>
                  </a:lnTo>
                  <a:lnTo>
                    <a:pt x="19146" y="437727"/>
                  </a:lnTo>
                  <a:lnTo>
                    <a:pt x="13115" y="438524"/>
                  </a:lnTo>
                  <a:lnTo>
                    <a:pt x="7682" y="436938"/>
                  </a:lnTo>
                  <a:lnTo>
                    <a:pt x="2649" y="433764"/>
                  </a:lnTo>
                  <a:lnTo>
                    <a:pt x="0" y="427415"/>
                  </a:lnTo>
                  <a:lnTo>
                    <a:pt x="816" y="384927"/>
                  </a:lnTo>
                  <a:lnTo>
                    <a:pt x="5284" y="34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60">
              <a:extLst>
                <a:ext uri="{FF2B5EF4-FFF2-40B4-BE49-F238E27FC236}">
                  <a16:creationId xmlns:a16="http://schemas.microsoft.com/office/drawing/2014/main" xmlns="" id="{594BEDDD-BB32-4863-AB50-9F1F4C6119EF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8096782" y="810551"/>
              <a:ext cx="86119" cy="167350"/>
            </a:xfrm>
            <a:custGeom>
              <a:avLst/>
              <a:gdLst/>
              <a:ahLst/>
              <a:cxnLst/>
              <a:rect l="0" t="0" r="0" b="0"/>
              <a:pathLst>
                <a:path w="86119" h="167350">
                  <a:moveTo>
                    <a:pt x="24868" y="40349"/>
                  </a:moveTo>
                  <a:lnTo>
                    <a:pt x="24868" y="40349"/>
                  </a:lnTo>
                  <a:lnTo>
                    <a:pt x="13883" y="78944"/>
                  </a:lnTo>
                  <a:lnTo>
                    <a:pt x="10983" y="114628"/>
                  </a:lnTo>
                  <a:lnTo>
                    <a:pt x="1262" y="141304"/>
                  </a:lnTo>
                  <a:lnTo>
                    <a:pt x="663" y="142225"/>
                  </a:lnTo>
                  <a:lnTo>
                    <a:pt x="266" y="141427"/>
                  </a:lnTo>
                  <a:lnTo>
                    <a:pt x="0" y="139484"/>
                  </a:lnTo>
                  <a:lnTo>
                    <a:pt x="14781" y="104538"/>
                  </a:lnTo>
                  <a:lnTo>
                    <a:pt x="31992" y="62112"/>
                  </a:lnTo>
                  <a:lnTo>
                    <a:pt x="51203" y="24925"/>
                  </a:lnTo>
                  <a:lnTo>
                    <a:pt x="72338" y="5126"/>
                  </a:lnTo>
                  <a:lnTo>
                    <a:pt x="80773" y="0"/>
                  </a:lnTo>
                  <a:lnTo>
                    <a:pt x="83305" y="1455"/>
                  </a:lnTo>
                  <a:lnTo>
                    <a:pt x="86118" y="10598"/>
                  </a:lnTo>
                  <a:lnTo>
                    <a:pt x="74256" y="56309"/>
                  </a:lnTo>
                  <a:lnTo>
                    <a:pt x="61827" y="101122"/>
                  </a:lnTo>
                  <a:lnTo>
                    <a:pt x="61532" y="133301"/>
                  </a:lnTo>
                  <a:lnTo>
                    <a:pt x="67974" y="148924"/>
                  </a:lnTo>
                  <a:lnTo>
                    <a:pt x="82018" y="167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61">
              <a:extLst>
                <a:ext uri="{FF2B5EF4-FFF2-40B4-BE49-F238E27FC236}">
                  <a16:creationId xmlns:a16="http://schemas.microsoft.com/office/drawing/2014/main" xmlns="" id="{912D88CE-2C7A-4A3B-9ECD-F04BB9A897F1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8070850" y="7366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62">
              <a:extLst>
                <a:ext uri="{FF2B5EF4-FFF2-40B4-BE49-F238E27FC236}">
                  <a16:creationId xmlns:a16="http://schemas.microsoft.com/office/drawing/2014/main" xmlns="" id="{079E3355-EF7B-4CD1-95E8-14A130A0442B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8029718" y="838200"/>
              <a:ext cx="15733" cy="120651"/>
            </a:xfrm>
            <a:custGeom>
              <a:avLst/>
              <a:gdLst/>
              <a:ahLst/>
              <a:cxnLst/>
              <a:rect l="0" t="0" r="0" b="0"/>
              <a:pathLst>
                <a:path w="15733" h="120651">
                  <a:moveTo>
                    <a:pt x="15732" y="0"/>
                  </a:moveTo>
                  <a:lnTo>
                    <a:pt x="15732" y="0"/>
                  </a:lnTo>
                  <a:lnTo>
                    <a:pt x="5605" y="38268"/>
                  </a:lnTo>
                  <a:lnTo>
                    <a:pt x="0" y="83992"/>
                  </a:lnTo>
                  <a:lnTo>
                    <a:pt x="3032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63">
              <a:extLst>
                <a:ext uri="{FF2B5EF4-FFF2-40B4-BE49-F238E27FC236}">
                  <a16:creationId xmlns:a16="http://schemas.microsoft.com/office/drawing/2014/main" xmlns="" id="{FBEAF02A-25B4-4B5A-8BD3-E3364708D178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7848600" y="812800"/>
              <a:ext cx="171451" cy="44451"/>
            </a:xfrm>
            <a:custGeom>
              <a:avLst/>
              <a:gdLst/>
              <a:ahLst/>
              <a:cxnLst/>
              <a:rect l="0" t="0" r="0" b="0"/>
              <a:pathLst>
                <a:path w="171451" h="44451">
                  <a:moveTo>
                    <a:pt x="0" y="44450"/>
                  </a:moveTo>
                  <a:lnTo>
                    <a:pt x="0" y="44450"/>
                  </a:lnTo>
                  <a:lnTo>
                    <a:pt x="3370" y="41079"/>
                  </a:lnTo>
                  <a:lnTo>
                    <a:pt x="41113" y="29703"/>
                  </a:lnTo>
                  <a:lnTo>
                    <a:pt x="83443" y="18444"/>
                  </a:lnTo>
                  <a:lnTo>
                    <a:pt x="127264" y="805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64">
              <a:extLst>
                <a:ext uri="{FF2B5EF4-FFF2-40B4-BE49-F238E27FC236}">
                  <a16:creationId xmlns:a16="http://schemas.microsoft.com/office/drawing/2014/main" xmlns="" id="{E5A2FDB3-595E-4A18-BDF8-4AD59028AB59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7620000" y="646694"/>
              <a:ext cx="344502" cy="340537"/>
            </a:xfrm>
            <a:custGeom>
              <a:avLst/>
              <a:gdLst/>
              <a:ahLst/>
              <a:cxnLst/>
              <a:rect l="0" t="0" r="0" b="0"/>
              <a:pathLst>
                <a:path w="344502" h="340537">
                  <a:moveTo>
                    <a:pt x="0" y="248656"/>
                  </a:moveTo>
                  <a:lnTo>
                    <a:pt x="0" y="248656"/>
                  </a:lnTo>
                  <a:lnTo>
                    <a:pt x="0" y="257494"/>
                  </a:lnTo>
                  <a:lnTo>
                    <a:pt x="2116" y="258076"/>
                  </a:lnTo>
                  <a:lnTo>
                    <a:pt x="14503" y="255524"/>
                  </a:lnTo>
                  <a:lnTo>
                    <a:pt x="23144" y="252179"/>
                  </a:lnTo>
                  <a:lnTo>
                    <a:pt x="35942" y="239587"/>
                  </a:lnTo>
                  <a:lnTo>
                    <a:pt x="40669" y="230279"/>
                  </a:lnTo>
                  <a:lnTo>
                    <a:pt x="43703" y="209435"/>
                  </a:lnTo>
                  <a:lnTo>
                    <a:pt x="41835" y="205575"/>
                  </a:lnTo>
                  <a:lnTo>
                    <a:pt x="38474" y="203002"/>
                  </a:lnTo>
                  <a:lnTo>
                    <a:pt x="34116" y="201287"/>
                  </a:lnTo>
                  <a:lnTo>
                    <a:pt x="29094" y="202260"/>
                  </a:lnTo>
                  <a:lnTo>
                    <a:pt x="17869" y="208985"/>
                  </a:lnTo>
                  <a:lnTo>
                    <a:pt x="9588" y="220912"/>
                  </a:lnTo>
                  <a:lnTo>
                    <a:pt x="4262" y="236325"/>
                  </a:lnTo>
                  <a:lnTo>
                    <a:pt x="1894" y="254935"/>
                  </a:lnTo>
                  <a:lnTo>
                    <a:pt x="7303" y="285245"/>
                  </a:lnTo>
                  <a:lnTo>
                    <a:pt x="21213" y="313198"/>
                  </a:lnTo>
                  <a:lnTo>
                    <a:pt x="36475" y="325084"/>
                  </a:lnTo>
                  <a:lnTo>
                    <a:pt x="45483" y="329241"/>
                  </a:lnTo>
                  <a:lnTo>
                    <a:pt x="64900" y="330098"/>
                  </a:lnTo>
                  <a:lnTo>
                    <a:pt x="95664" y="320765"/>
                  </a:lnTo>
                  <a:lnTo>
                    <a:pt x="106110" y="315778"/>
                  </a:lnTo>
                  <a:lnTo>
                    <a:pt x="125241" y="291423"/>
                  </a:lnTo>
                  <a:lnTo>
                    <a:pt x="138918" y="262019"/>
                  </a:lnTo>
                  <a:lnTo>
                    <a:pt x="140293" y="241895"/>
                  </a:lnTo>
                  <a:lnTo>
                    <a:pt x="138684" y="235682"/>
                  </a:lnTo>
                  <a:lnTo>
                    <a:pt x="136200" y="231540"/>
                  </a:lnTo>
                  <a:lnTo>
                    <a:pt x="133134" y="228779"/>
                  </a:lnTo>
                  <a:lnTo>
                    <a:pt x="126855" y="232582"/>
                  </a:lnTo>
                  <a:lnTo>
                    <a:pt x="108591" y="251860"/>
                  </a:lnTo>
                  <a:lnTo>
                    <a:pt x="97652" y="273599"/>
                  </a:lnTo>
                  <a:lnTo>
                    <a:pt x="94734" y="284334"/>
                  </a:lnTo>
                  <a:lnTo>
                    <a:pt x="97137" y="303789"/>
                  </a:lnTo>
                  <a:lnTo>
                    <a:pt x="105261" y="320432"/>
                  </a:lnTo>
                  <a:lnTo>
                    <a:pt x="120324" y="336324"/>
                  </a:lnTo>
                  <a:lnTo>
                    <a:pt x="127090" y="340536"/>
                  </a:lnTo>
                  <a:lnTo>
                    <a:pt x="129883" y="339543"/>
                  </a:lnTo>
                  <a:lnTo>
                    <a:pt x="134866" y="332794"/>
                  </a:lnTo>
                  <a:lnTo>
                    <a:pt x="150248" y="299308"/>
                  </a:lnTo>
                  <a:lnTo>
                    <a:pt x="154501" y="295862"/>
                  </a:lnTo>
                  <a:lnTo>
                    <a:pt x="156623" y="295649"/>
                  </a:lnTo>
                  <a:lnTo>
                    <a:pt x="160862" y="297294"/>
                  </a:lnTo>
                  <a:lnTo>
                    <a:pt x="182404" y="313572"/>
                  </a:lnTo>
                  <a:lnTo>
                    <a:pt x="186513" y="314511"/>
                  </a:lnTo>
                  <a:lnTo>
                    <a:pt x="194843" y="313673"/>
                  </a:lnTo>
                  <a:lnTo>
                    <a:pt x="210837" y="305864"/>
                  </a:lnTo>
                  <a:lnTo>
                    <a:pt x="247114" y="267025"/>
                  </a:lnTo>
                  <a:lnTo>
                    <a:pt x="267167" y="239181"/>
                  </a:lnTo>
                  <a:lnTo>
                    <a:pt x="283135" y="203288"/>
                  </a:lnTo>
                  <a:lnTo>
                    <a:pt x="301051" y="158172"/>
                  </a:lnTo>
                  <a:lnTo>
                    <a:pt x="310767" y="133300"/>
                  </a:lnTo>
                  <a:lnTo>
                    <a:pt x="325326" y="86850"/>
                  </a:lnTo>
                  <a:lnTo>
                    <a:pt x="335794" y="46214"/>
                  </a:lnTo>
                  <a:lnTo>
                    <a:pt x="344501" y="2671"/>
                  </a:lnTo>
                  <a:lnTo>
                    <a:pt x="343967" y="0"/>
                  </a:lnTo>
                  <a:lnTo>
                    <a:pt x="329733" y="23207"/>
                  </a:lnTo>
                  <a:lnTo>
                    <a:pt x="317292" y="56264"/>
                  </a:lnTo>
                  <a:lnTo>
                    <a:pt x="305414" y="97532"/>
                  </a:lnTo>
                  <a:lnTo>
                    <a:pt x="295430" y="144095"/>
                  </a:lnTo>
                  <a:lnTo>
                    <a:pt x="288171" y="189249"/>
                  </a:lnTo>
                  <a:lnTo>
                    <a:pt x="283297" y="230720"/>
                  </a:lnTo>
                  <a:lnTo>
                    <a:pt x="281132" y="265614"/>
                  </a:lnTo>
                  <a:lnTo>
                    <a:pt x="276541" y="306284"/>
                  </a:lnTo>
                  <a:lnTo>
                    <a:pt x="278364" y="323892"/>
                  </a:lnTo>
                  <a:lnTo>
                    <a:pt x="280826" y="330564"/>
                  </a:lnTo>
                  <a:lnTo>
                    <a:pt x="283878" y="334305"/>
                  </a:lnTo>
                  <a:lnTo>
                    <a:pt x="287324" y="336095"/>
                  </a:lnTo>
                  <a:lnTo>
                    <a:pt x="291033" y="336582"/>
                  </a:lnTo>
                  <a:lnTo>
                    <a:pt x="330200" y="318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65">
              <a:extLst>
                <a:ext uri="{FF2B5EF4-FFF2-40B4-BE49-F238E27FC236}">
                  <a16:creationId xmlns:a16="http://schemas.microsoft.com/office/drawing/2014/main" xmlns="" id="{81BCBA42-E9CC-47F2-9BF8-D657A8B87596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7346950" y="829088"/>
              <a:ext cx="222251" cy="168506"/>
            </a:xfrm>
            <a:custGeom>
              <a:avLst/>
              <a:gdLst/>
              <a:ahLst/>
              <a:cxnLst/>
              <a:rect l="0" t="0" r="0" b="0"/>
              <a:pathLst>
                <a:path w="222251" h="168506">
                  <a:moveTo>
                    <a:pt x="0" y="40862"/>
                  </a:moveTo>
                  <a:lnTo>
                    <a:pt x="0" y="40862"/>
                  </a:lnTo>
                  <a:lnTo>
                    <a:pt x="3370" y="40862"/>
                  </a:lnTo>
                  <a:lnTo>
                    <a:pt x="42376" y="27047"/>
                  </a:lnTo>
                  <a:lnTo>
                    <a:pt x="86374" y="14379"/>
                  </a:lnTo>
                  <a:lnTo>
                    <a:pt x="133405" y="0"/>
                  </a:lnTo>
                  <a:lnTo>
                    <a:pt x="139960" y="1064"/>
                  </a:lnTo>
                  <a:lnTo>
                    <a:pt x="141990" y="2336"/>
                  </a:lnTo>
                  <a:lnTo>
                    <a:pt x="143342" y="3889"/>
                  </a:lnTo>
                  <a:lnTo>
                    <a:pt x="146258" y="8202"/>
                  </a:lnTo>
                  <a:lnTo>
                    <a:pt x="152257" y="14822"/>
                  </a:lnTo>
                  <a:lnTo>
                    <a:pt x="155864" y="24350"/>
                  </a:lnTo>
                  <a:lnTo>
                    <a:pt x="159584" y="37051"/>
                  </a:lnTo>
                  <a:lnTo>
                    <a:pt x="178353" y="84087"/>
                  </a:lnTo>
                  <a:lnTo>
                    <a:pt x="179061" y="118581"/>
                  </a:lnTo>
                  <a:lnTo>
                    <a:pt x="171432" y="148870"/>
                  </a:lnTo>
                  <a:lnTo>
                    <a:pt x="162269" y="161302"/>
                  </a:lnTo>
                  <a:lnTo>
                    <a:pt x="152553" y="167769"/>
                  </a:lnTo>
                  <a:lnTo>
                    <a:pt x="148974" y="168505"/>
                  </a:lnTo>
                  <a:lnTo>
                    <a:pt x="145883" y="168291"/>
                  </a:lnTo>
                  <a:lnTo>
                    <a:pt x="144528" y="164620"/>
                  </a:lnTo>
                  <a:lnTo>
                    <a:pt x="144904" y="151134"/>
                  </a:lnTo>
                  <a:lnTo>
                    <a:pt x="166101" y="105004"/>
                  </a:lnTo>
                  <a:lnTo>
                    <a:pt x="197466" y="62338"/>
                  </a:lnTo>
                  <a:lnTo>
                    <a:pt x="222250" y="34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66">
              <a:extLst>
                <a:ext uri="{FF2B5EF4-FFF2-40B4-BE49-F238E27FC236}">
                  <a16:creationId xmlns:a16="http://schemas.microsoft.com/office/drawing/2014/main" xmlns="" id="{A452CED8-E7B2-4C1A-AEF4-7CEDA29D976D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7390654" y="660400"/>
              <a:ext cx="76947" cy="378012"/>
            </a:xfrm>
            <a:custGeom>
              <a:avLst/>
              <a:gdLst/>
              <a:ahLst/>
              <a:cxnLst/>
              <a:rect l="0" t="0" r="0" b="0"/>
              <a:pathLst>
                <a:path w="76947" h="378012">
                  <a:moveTo>
                    <a:pt x="57896" y="0"/>
                  </a:moveTo>
                  <a:lnTo>
                    <a:pt x="57896" y="0"/>
                  </a:lnTo>
                  <a:lnTo>
                    <a:pt x="49107" y="40182"/>
                  </a:lnTo>
                  <a:lnTo>
                    <a:pt x="40004" y="86930"/>
                  </a:lnTo>
                  <a:lnTo>
                    <a:pt x="34421" y="124008"/>
                  </a:lnTo>
                  <a:lnTo>
                    <a:pt x="27237" y="166357"/>
                  </a:lnTo>
                  <a:lnTo>
                    <a:pt x="19340" y="212931"/>
                  </a:lnTo>
                  <a:lnTo>
                    <a:pt x="11127" y="259736"/>
                  </a:lnTo>
                  <a:lnTo>
                    <a:pt x="2773" y="301705"/>
                  </a:lnTo>
                  <a:lnTo>
                    <a:pt x="0" y="335880"/>
                  </a:lnTo>
                  <a:lnTo>
                    <a:pt x="1826" y="361652"/>
                  </a:lnTo>
                  <a:lnTo>
                    <a:pt x="7341" y="375458"/>
                  </a:lnTo>
                  <a:lnTo>
                    <a:pt x="12198" y="378011"/>
                  </a:lnTo>
                  <a:lnTo>
                    <a:pt x="25120" y="377085"/>
                  </a:lnTo>
                  <a:lnTo>
                    <a:pt x="48263" y="361887"/>
                  </a:lnTo>
                  <a:lnTo>
                    <a:pt x="69623" y="336139"/>
                  </a:lnTo>
                  <a:lnTo>
                    <a:pt x="75338" y="316377"/>
                  </a:lnTo>
                  <a:lnTo>
                    <a:pt x="76946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76">
            <a:extLst>
              <a:ext uri="{FF2B5EF4-FFF2-40B4-BE49-F238E27FC236}">
                <a16:creationId xmlns:a16="http://schemas.microsoft.com/office/drawing/2014/main" xmlns="" id="{C673F34D-B056-4A67-BF43-3EF8B8A0ABEA}"/>
              </a:ext>
            </a:extLst>
          </p:cNvPr>
          <p:cNvGrpSpPr/>
          <p:nvPr/>
        </p:nvGrpSpPr>
        <p:grpSpPr>
          <a:xfrm>
            <a:off x="8768993" y="656685"/>
            <a:ext cx="1022708" cy="365666"/>
            <a:chOff x="8768993" y="656685"/>
            <a:chExt cx="1022708" cy="365666"/>
          </a:xfrm>
        </p:grpSpPr>
        <p:sp>
          <p:nvSpPr>
            <p:cNvPr id="42" name="SMARTInkShape-367">
              <a:extLst>
                <a:ext uri="{FF2B5EF4-FFF2-40B4-BE49-F238E27FC236}">
                  <a16:creationId xmlns:a16="http://schemas.microsoft.com/office/drawing/2014/main" xmlns="" id="{73426D77-6F74-4584-9325-53906FAE8415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9658350" y="838240"/>
              <a:ext cx="133351" cy="133311"/>
            </a:xfrm>
            <a:custGeom>
              <a:avLst/>
              <a:gdLst/>
              <a:ahLst/>
              <a:cxnLst/>
              <a:rect l="0" t="0" r="0" b="0"/>
              <a:pathLst>
                <a:path w="133351" h="133311">
                  <a:moveTo>
                    <a:pt x="0" y="57110"/>
                  </a:moveTo>
                  <a:lnTo>
                    <a:pt x="0" y="57110"/>
                  </a:lnTo>
                  <a:lnTo>
                    <a:pt x="0" y="60481"/>
                  </a:lnTo>
                  <a:lnTo>
                    <a:pt x="1411" y="61474"/>
                  </a:lnTo>
                  <a:lnTo>
                    <a:pt x="6741" y="62577"/>
                  </a:lnTo>
                  <a:lnTo>
                    <a:pt x="21048" y="59827"/>
                  </a:lnTo>
                  <a:lnTo>
                    <a:pt x="47797" y="47508"/>
                  </a:lnTo>
                  <a:lnTo>
                    <a:pt x="56051" y="39672"/>
                  </a:lnTo>
                  <a:lnTo>
                    <a:pt x="64663" y="20585"/>
                  </a:lnTo>
                  <a:lnTo>
                    <a:pt x="64981" y="14416"/>
                  </a:lnTo>
                  <a:lnTo>
                    <a:pt x="61571" y="3798"/>
                  </a:lnTo>
                  <a:lnTo>
                    <a:pt x="57980" y="1107"/>
                  </a:lnTo>
                  <a:lnTo>
                    <a:pt x="53470" y="19"/>
                  </a:lnTo>
                  <a:lnTo>
                    <a:pt x="48347" y="0"/>
                  </a:lnTo>
                  <a:lnTo>
                    <a:pt x="27652" y="10085"/>
                  </a:lnTo>
                  <a:lnTo>
                    <a:pt x="15583" y="24451"/>
                  </a:lnTo>
                  <a:lnTo>
                    <a:pt x="6925" y="43300"/>
                  </a:lnTo>
                  <a:lnTo>
                    <a:pt x="3077" y="65789"/>
                  </a:lnTo>
                  <a:lnTo>
                    <a:pt x="5131" y="86132"/>
                  </a:lnTo>
                  <a:lnTo>
                    <a:pt x="11452" y="103170"/>
                  </a:lnTo>
                  <a:lnTo>
                    <a:pt x="21317" y="115446"/>
                  </a:lnTo>
                  <a:lnTo>
                    <a:pt x="42166" y="123724"/>
                  </a:lnTo>
                  <a:lnTo>
                    <a:pt x="85636" y="130470"/>
                  </a:lnTo>
                  <a:lnTo>
                    <a:pt x="133350" y="133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68">
              <a:extLst>
                <a:ext uri="{FF2B5EF4-FFF2-40B4-BE49-F238E27FC236}">
                  <a16:creationId xmlns:a16="http://schemas.microsoft.com/office/drawing/2014/main" xmlns="" id="{A6BDB840-0BD5-4478-A842-A22702BEAA67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9547283" y="834040"/>
              <a:ext cx="53918" cy="147384"/>
            </a:xfrm>
            <a:custGeom>
              <a:avLst/>
              <a:gdLst/>
              <a:ahLst/>
              <a:cxnLst/>
              <a:rect l="0" t="0" r="0" b="0"/>
              <a:pathLst>
                <a:path w="53918" h="147384">
                  <a:moveTo>
                    <a:pt x="53917" y="35910"/>
                  </a:moveTo>
                  <a:lnTo>
                    <a:pt x="53917" y="35910"/>
                  </a:lnTo>
                  <a:lnTo>
                    <a:pt x="47175" y="19055"/>
                  </a:lnTo>
                  <a:lnTo>
                    <a:pt x="38220" y="8898"/>
                  </a:lnTo>
                  <a:lnTo>
                    <a:pt x="25337" y="0"/>
                  </a:lnTo>
                  <a:lnTo>
                    <a:pt x="23575" y="681"/>
                  </a:lnTo>
                  <a:lnTo>
                    <a:pt x="19735" y="5201"/>
                  </a:lnTo>
                  <a:lnTo>
                    <a:pt x="19440" y="15676"/>
                  </a:lnTo>
                  <a:lnTo>
                    <a:pt x="25121" y="37441"/>
                  </a:lnTo>
                  <a:lnTo>
                    <a:pt x="30536" y="54229"/>
                  </a:lnTo>
                  <a:lnTo>
                    <a:pt x="32879" y="83514"/>
                  </a:lnTo>
                  <a:lnTo>
                    <a:pt x="28712" y="112418"/>
                  </a:lnTo>
                  <a:lnTo>
                    <a:pt x="22489" y="125417"/>
                  </a:lnTo>
                  <a:lnTo>
                    <a:pt x="0" y="147383"/>
                  </a:lnTo>
                  <a:lnTo>
                    <a:pt x="9467" y="137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69">
              <a:extLst>
                <a:ext uri="{FF2B5EF4-FFF2-40B4-BE49-F238E27FC236}">
                  <a16:creationId xmlns:a16="http://schemas.microsoft.com/office/drawing/2014/main" xmlns="" id="{570D1F66-BB55-4E5A-AFE0-D24BA6DF474E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9245888" y="837467"/>
              <a:ext cx="279113" cy="138279"/>
            </a:xfrm>
            <a:custGeom>
              <a:avLst/>
              <a:gdLst/>
              <a:ahLst/>
              <a:cxnLst/>
              <a:rect l="0" t="0" r="0" b="0"/>
              <a:pathLst>
                <a:path w="279113" h="138279">
                  <a:moveTo>
                    <a:pt x="12412" y="83283"/>
                  </a:moveTo>
                  <a:lnTo>
                    <a:pt x="12412" y="83283"/>
                  </a:lnTo>
                  <a:lnTo>
                    <a:pt x="48538" y="38319"/>
                  </a:lnTo>
                  <a:lnTo>
                    <a:pt x="61138" y="16260"/>
                  </a:lnTo>
                  <a:lnTo>
                    <a:pt x="62535" y="10378"/>
                  </a:lnTo>
                  <a:lnTo>
                    <a:pt x="62055" y="5752"/>
                  </a:lnTo>
                  <a:lnTo>
                    <a:pt x="60324" y="1963"/>
                  </a:lnTo>
                  <a:lnTo>
                    <a:pt x="57053" y="142"/>
                  </a:lnTo>
                  <a:lnTo>
                    <a:pt x="47774" y="0"/>
                  </a:lnTo>
                  <a:lnTo>
                    <a:pt x="27280" y="10629"/>
                  </a:lnTo>
                  <a:lnTo>
                    <a:pt x="6705" y="33925"/>
                  </a:lnTo>
                  <a:lnTo>
                    <a:pt x="1173" y="54996"/>
                  </a:lnTo>
                  <a:lnTo>
                    <a:pt x="0" y="96275"/>
                  </a:lnTo>
                  <a:lnTo>
                    <a:pt x="5485" y="112341"/>
                  </a:lnTo>
                  <a:lnTo>
                    <a:pt x="14978" y="125125"/>
                  </a:lnTo>
                  <a:lnTo>
                    <a:pt x="26252" y="133159"/>
                  </a:lnTo>
                  <a:lnTo>
                    <a:pt x="51242" y="138278"/>
                  </a:lnTo>
                  <a:lnTo>
                    <a:pt x="91102" y="136423"/>
                  </a:lnTo>
                  <a:lnTo>
                    <a:pt x="138660" y="124664"/>
                  </a:lnTo>
                  <a:lnTo>
                    <a:pt x="181757" y="104402"/>
                  </a:lnTo>
                  <a:lnTo>
                    <a:pt x="221990" y="72978"/>
                  </a:lnTo>
                  <a:lnTo>
                    <a:pt x="232087" y="58947"/>
                  </a:lnTo>
                  <a:lnTo>
                    <a:pt x="235164" y="43775"/>
                  </a:lnTo>
                  <a:lnTo>
                    <a:pt x="234996" y="35777"/>
                  </a:lnTo>
                  <a:lnTo>
                    <a:pt x="232063" y="29035"/>
                  </a:lnTo>
                  <a:lnTo>
                    <a:pt x="221277" y="17780"/>
                  </a:lnTo>
                  <a:lnTo>
                    <a:pt x="207076" y="11837"/>
                  </a:lnTo>
                  <a:lnTo>
                    <a:pt x="199338" y="10252"/>
                  </a:lnTo>
                  <a:lnTo>
                    <a:pt x="171592" y="14764"/>
                  </a:lnTo>
                  <a:lnTo>
                    <a:pt x="155126" y="25078"/>
                  </a:lnTo>
                  <a:lnTo>
                    <a:pt x="147771" y="31780"/>
                  </a:lnTo>
                  <a:lnTo>
                    <a:pt x="139599" y="48633"/>
                  </a:lnTo>
                  <a:lnTo>
                    <a:pt x="137378" y="67178"/>
                  </a:lnTo>
                  <a:lnTo>
                    <a:pt x="141095" y="84827"/>
                  </a:lnTo>
                  <a:lnTo>
                    <a:pt x="154492" y="107259"/>
                  </a:lnTo>
                  <a:lnTo>
                    <a:pt x="161460" y="111261"/>
                  </a:lnTo>
                  <a:lnTo>
                    <a:pt x="178609" y="113827"/>
                  </a:lnTo>
                  <a:lnTo>
                    <a:pt x="196108" y="108853"/>
                  </a:lnTo>
                  <a:lnTo>
                    <a:pt x="211177" y="99586"/>
                  </a:lnTo>
                  <a:lnTo>
                    <a:pt x="238537" y="67006"/>
                  </a:lnTo>
                  <a:lnTo>
                    <a:pt x="238656" y="67493"/>
                  </a:lnTo>
                  <a:lnTo>
                    <a:pt x="236908" y="71797"/>
                  </a:lnTo>
                  <a:lnTo>
                    <a:pt x="237541" y="78413"/>
                  </a:lnTo>
                  <a:lnTo>
                    <a:pt x="243747" y="91953"/>
                  </a:lnTo>
                  <a:lnTo>
                    <a:pt x="247068" y="97530"/>
                  </a:lnTo>
                  <a:lnTo>
                    <a:pt x="258285" y="105607"/>
                  </a:lnTo>
                  <a:lnTo>
                    <a:pt x="279112" y="115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70">
              <a:extLst>
                <a:ext uri="{FF2B5EF4-FFF2-40B4-BE49-F238E27FC236}">
                  <a16:creationId xmlns:a16="http://schemas.microsoft.com/office/drawing/2014/main" xmlns="" id="{13FE6B71-AD8D-4D49-A6F5-2BB237199CE5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9099550" y="820915"/>
              <a:ext cx="82551" cy="173019"/>
            </a:xfrm>
            <a:custGeom>
              <a:avLst/>
              <a:gdLst/>
              <a:ahLst/>
              <a:cxnLst/>
              <a:rect l="0" t="0" r="0" b="0"/>
              <a:pathLst>
                <a:path w="82551" h="173019">
                  <a:moveTo>
                    <a:pt x="82550" y="10935"/>
                  </a:moveTo>
                  <a:lnTo>
                    <a:pt x="82550" y="10935"/>
                  </a:lnTo>
                  <a:lnTo>
                    <a:pt x="36261" y="0"/>
                  </a:lnTo>
                  <a:lnTo>
                    <a:pt x="17407" y="2129"/>
                  </a:lnTo>
                  <a:lnTo>
                    <a:pt x="9383" y="7256"/>
                  </a:lnTo>
                  <a:lnTo>
                    <a:pt x="6255" y="10599"/>
                  </a:lnTo>
                  <a:lnTo>
                    <a:pt x="6287" y="14944"/>
                  </a:lnTo>
                  <a:lnTo>
                    <a:pt x="11967" y="25417"/>
                  </a:lnTo>
                  <a:lnTo>
                    <a:pt x="41571" y="68633"/>
                  </a:lnTo>
                  <a:lnTo>
                    <a:pt x="51436" y="98508"/>
                  </a:lnTo>
                  <a:lnTo>
                    <a:pt x="52086" y="126331"/>
                  </a:lnTo>
                  <a:lnTo>
                    <a:pt x="47810" y="149078"/>
                  </a:lnTo>
                  <a:lnTo>
                    <a:pt x="38417" y="160762"/>
                  </a:lnTo>
                  <a:lnTo>
                    <a:pt x="25541" y="169247"/>
                  </a:lnTo>
                  <a:lnTo>
                    <a:pt x="12763" y="173018"/>
                  </a:lnTo>
                  <a:lnTo>
                    <a:pt x="8509" y="172612"/>
                  </a:lnTo>
                  <a:lnTo>
                    <a:pt x="5673" y="170931"/>
                  </a:lnTo>
                  <a:lnTo>
                    <a:pt x="0" y="16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71">
              <a:extLst>
                <a:ext uri="{FF2B5EF4-FFF2-40B4-BE49-F238E27FC236}">
                  <a16:creationId xmlns:a16="http://schemas.microsoft.com/office/drawing/2014/main" xmlns="" id="{123B725E-35C5-462F-A2A1-2617EDDBED0A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9042399" y="806450"/>
              <a:ext cx="25402" cy="19051"/>
            </a:xfrm>
            <a:custGeom>
              <a:avLst/>
              <a:gdLst/>
              <a:ahLst/>
              <a:cxnLst/>
              <a:rect l="0" t="0" r="0" b="0"/>
              <a:pathLst>
                <a:path w="25402" h="19051">
                  <a:moveTo>
                    <a:pt x="1" y="19050"/>
                  </a:moveTo>
                  <a:lnTo>
                    <a:pt x="1" y="19050"/>
                  </a:lnTo>
                  <a:lnTo>
                    <a:pt x="0" y="12308"/>
                  </a:lnTo>
                  <a:lnTo>
                    <a:pt x="1882" y="7116"/>
                  </a:lnTo>
                  <a:lnTo>
                    <a:pt x="3371" y="4744"/>
                  </a:lnTo>
                  <a:lnTo>
                    <a:pt x="10671" y="2108"/>
                  </a:lnTo>
                  <a:lnTo>
                    <a:pt x="254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72">
              <a:extLst>
                <a:ext uri="{FF2B5EF4-FFF2-40B4-BE49-F238E27FC236}">
                  <a16:creationId xmlns:a16="http://schemas.microsoft.com/office/drawing/2014/main" xmlns="" id="{036992DB-D4C9-4D9B-A1EC-5C97183ED991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9017000" y="93980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73">
              <a:extLst>
                <a:ext uri="{FF2B5EF4-FFF2-40B4-BE49-F238E27FC236}">
                  <a16:creationId xmlns:a16="http://schemas.microsoft.com/office/drawing/2014/main" xmlns="" id="{AF917B13-90AB-424C-9139-AC980AED5012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8768993" y="656685"/>
              <a:ext cx="169037" cy="365666"/>
            </a:xfrm>
            <a:custGeom>
              <a:avLst/>
              <a:gdLst/>
              <a:ahLst/>
              <a:cxnLst/>
              <a:rect l="0" t="0" r="0" b="0"/>
              <a:pathLst>
                <a:path w="169037" h="365666">
                  <a:moveTo>
                    <a:pt x="108307" y="225965"/>
                  </a:moveTo>
                  <a:lnTo>
                    <a:pt x="108307" y="225965"/>
                  </a:lnTo>
                  <a:lnTo>
                    <a:pt x="98194" y="222594"/>
                  </a:lnTo>
                  <a:lnTo>
                    <a:pt x="95215" y="220190"/>
                  </a:lnTo>
                  <a:lnTo>
                    <a:pt x="88906" y="210770"/>
                  </a:lnTo>
                  <a:lnTo>
                    <a:pt x="79929" y="205571"/>
                  </a:lnTo>
                  <a:lnTo>
                    <a:pt x="65121" y="204671"/>
                  </a:lnTo>
                  <a:lnTo>
                    <a:pt x="56233" y="205419"/>
                  </a:lnTo>
                  <a:lnTo>
                    <a:pt x="40713" y="213776"/>
                  </a:lnTo>
                  <a:lnTo>
                    <a:pt x="26760" y="229014"/>
                  </a:lnTo>
                  <a:lnTo>
                    <a:pt x="8415" y="265360"/>
                  </a:lnTo>
                  <a:lnTo>
                    <a:pt x="0" y="305293"/>
                  </a:lnTo>
                  <a:lnTo>
                    <a:pt x="2786" y="326368"/>
                  </a:lnTo>
                  <a:lnTo>
                    <a:pt x="12490" y="341379"/>
                  </a:lnTo>
                  <a:lnTo>
                    <a:pt x="19029" y="347358"/>
                  </a:lnTo>
                  <a:lnTo>
                    <a:pt x="27621" y="349932"/>
                  </a:lnTo>
                  <a:lnTo>
                    <a:pt x="48458" y="349030"/>
                  </a:lnTo>
                  <a:lnTo>
                    <a:pt x="69949" y="338281"/>
                  </a:lnTo>
                  <a:lnTo>
                    <a:pt x="90553" y="319628"/>
                  </a:lnTo>
                  <a:lnTo>
                    <a:pt x="117313" y="275276"/>
                  </a:lnTo>
                  <a:lnTo>
                    <a:pt x="132066" y="235416"/>
                  </a:lnTo>
                  <a:lnTo>
                    <a:pt x="138962" y="211099"/>
                  </a:lnTo>
                  <a:lnTo>
                    <a:pt x="145677" y="184304"/>
                  </a:lnTo>
                  <a:lnTo>
                    <a:pt x="152270" y="155858"/>
                  </a:lnTo>
                  <a:lnTo>
                    <a:pt x="157371" y="129132"/>
                  </a:lnTo>
                  <a:lnTo>
                    <a:pt x="161478" y="103554"/>
                  </a:lnTo>
                  <a:lnTo>
                    <a:pt x="167216" y="58671"/>
                  </a:lnTo>
                  <a:lnTo>
                    <a:pt x="169036" y="16392"/>
                  </a:lnTo>
                  <a:lnTo>
                    <a:pt x="164460" y="2764"/>
                  </a:lnTo>
                  <a:lnTo>
                    <a:pt x="161264" y="259"/>
                  </a:lnTo>
                  <a:lnTo>
                    <a:pt x="157723" y="0"/>
                  </a:lnTo>
                  <a:lnTo>
                    <a:pt x="153951" y="1238"/>
                  </a:lnTo>
                  <a:lnTo>
                    <a:pt x="151435" y="6297"/>
                  </a:lnTo>
                  <a:lnTo>
                    <a:pt x="148602" y="37171"/>
                  </a:lnTo>
                  <a:lnTo>
                    <a:pt x="150440" y="73382"/>
                  </a:lnTo>
                  <a:lnTo>
                    <a:pt x="147964" y="115347"/>
                  </a:lnTo>
                  <a:lnTo>
                    <a:pt x="143572" y="159868"/>
                  </a:lnTo>
                  <a:lnTo>
                    <a:pt x="141619" y="205526"/>
                  </a:lnTo>
                  <a:lnTo>
                    <a:pt x="138870" y="247925"/>
                  </a:lnTo>
                  <a:lnTo>
                    <a:pt x="136001" y="285820"/>
                  </a:lnTo>
                  <a:lnTo>
                    <a:pt x="133681" y="328837"/>
                  </a:lnTo>
                  <a:lnTo>
                    <a:pt x="130250" y="353812"/>
                  </a:lnTo>
                  <a:lnTo>
                    <a:pt x="130696" y="357763"/>
                  </a:lnTo>
                  <a:lnTo>
                    <a:pt x="133707" y="365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77">
            <a:extLst>
              <a:ext uri="{FF2B5EF4-FFF2-40B4-BE49-F238E27FC236}">
                <a16:creationId xmlns:a16="http://schemas.microsoft.com/office/drawing/2014/main" xmlns="" id="{035F30DA-F8E7-4F56-8AA8-5AC1705534A1}"/>
              </a:ext>
            </a:extLst>
          </p:cNvPr>
          <p:cNvGrpSpPr/>
          <p:nvPr/>
        </p:nvGrpSpPr>
        <p:grpSpPr>
          <a:xfrm>
            <a:off x="10179050" y="694941"/>
            <a:ext cx="390526" cy="329048"/>
            <a:chOff x="10179050" y="694941"/>
            <a:chExt cx="390526" cy="329048"/>
          </a:xfrm>
        </p:grpSpPr>
        <p:sp>
          <p:nvSpPr>
            <p:cNvPr id="50" name="SMARTInkShape-374">
              <a:extLst>
                <a:ext uri="{FF2B5EF4-FFF2-40B4-BE49-F238E27FC236}">
                  <a16:creationId xmlns:a16="http://schemas.microsoft.com/office/drawing/2014/main" xmlns="" id="{03C0B21F-105C-4487-A4BB-E8BA2BB85A38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10560050" y="996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75">
              <a:extLst>
                <a:ext uri="{FF2B5EF4-FFF2-40B4-BE49-F238E27FC236}">
                  <a16:creationId xmlns:a16="http://schemas.microsoft.com/office/drawing/2014/main" xmlns="" id="{B4B19320-4F35-45A8-ABC1-49D59627D9F3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10179050" y="694941"/>
              <a:ext cx="245826" cy="329048"/>
            </a:xfrm>
            <a:custGeom>
              <a:avLst/>
              <a:gdLst/>
              <a:ahLst/>
              <a:cxnLst/>
              <a:rect l="0" t="0" r="0" b="0"/>
              <a:pathLst>
                <a:path w="245826" h="329048">
                  <a:moveTo>
                    <a:pt x="127000" y="86109"/>
                  </a:moveTo>
                  <a:lnTo>
                    <a:pt x="127000" y="86109"/>
                  </a:lnTo>
                  <a:lnTo>
                    <a:pt x="126294" y="124391"/>
                  </a:lnTo>
                  <a:lnTo>
                    <a:pt x="121224" y="164166"/>
                  </a:lnTo>
                  <a:lnTo>
                    <a:pt x="114790" y="197707"/>
                  </a:lnTo>
                  <a:lnTo>
                    <a:pt x="109108" y="230017"/>
                  </a:lnTo>
                  <a:lnTo>
                    <a:pt x="101943" y="274093"/>
                  </a:lnTo>
                  <a:lnTo>
                    <a:pt x="93470" y="306438"/>
                  </a:lnTo>
                  <a:lnTo>
                    <a:pt x="87403" y="316677"/>
                  </a:lnTo>
                  <a:lnTo>
                    <a:pt x="85786" y="317432"/>
                  </a:lnTo>
                  <a:lnTo>
                    <a:pt x="84707" y="316525"/>
                  </a:lnTo>
                  <a:lnTo>
                    <a:pt x="83189" y="295021"/>
                  </a:lnTo>
                  <a:lnTo>
                    <a:pt x="86598" y="262214"/>
                  </a:lnTo>
                  <a:lnTo>
                    <a:pt x="95638" y="216589"/>
                  </a:lnTo>
                  <a:lnTo>
                    <a:pt x="103974" y="188618"/>
                  </a:lnTo>
                  <a:lnTo>
                    <a:pt x="113767" y="158682"/>
                  </a:lnTo>
                  <a:lnTo>
                    <a:pt x="123822" y="128846"/>
                  </a:lnTo>
                  <a:lnTo>
                    <a:pt x="134053" y="99078"/>
                  </a:lnTo>
                  <a:lnTo>
                    <a:pt x="144402" y="69355"/>
                  </a:lnTo>
                  <a:lnTo>
                    <a:pt x="165308" y="28804"/>
                  </a:lnTo>
                  <a:lnTo>
                    <a:pt x="183536" y="5607"/>
                  </a:lnTo>
                  <a:lnTo>
                    <a:pt x="189385" y="1396"/>
                  </a:lnTo>
                  <a:lnTo>
                    <a:pt x="193990" y="0"/>
                  </a:lnTo>
                  <a:lnTo>
                    <a:pt x="208514" y="9739"/>
                  </a:lnTo>
                  <a:lnTo>
                    <a:pt x="217325" y="18262"/>
                  </a:lnTo>
                  <a:lnTo>
                    <a:pt x="239840" y="63968"/>
                  </a:lnTo>
                  <a:lnTo>
                    <a:pt x="245825" y="105902"/>
                  </a:lnTo>
                  <a:lnTo>
                    <a:pt x="244016" y="151350"/>
                  </a:lnTo>
                  <a:lnTo>
                    <a:pt x="233805" y="195068"/>
                  </a:lnTo>
                  <a:lnTo>
                    <a:pt x="212333" y="234254"/>
                  </a:lnTo>
                  <a:lnTo>
                    <a:pt x="181858" y="269073"/>
                  </a:lnTo>
                  <a:lnTo>
                    <a:pt x="142444" y="298660"/>
                  </a:lnTo>
                  <a:lnTo>
                    <a:pt x="97175" y="318395"/>
                  </a:lnTo>
                  <a:lnTo>
                    <a:pt x="54479" y="329047"/>
                  </a:lnTo>
                  <a:lnTo>
                    <a:pt x="0" y="327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78">
            <a:extLst>
              <a:ext uri="{FF2B5EF4-FFF2-40B4-BE49-F238E27FC236}">
                <a16:creationId xmlns:a16="http://schemas.microsoft.com/office/drawing/2014/main" xmlns="" id="{B83D1032-0D3B-4E85-9517-47A0B3E9E9D2}"/>
              </a:ext>
            </a:extLst>
          </p:cNvPr>
          <p:cNvGrpSpPr/>
          <p:nvPr/>
        </p:nvGrpSpPr>
        <p:grpSpPr>
          <a:xfrm>
            <a:off x="2522617" y="1879089"/>
            <a:ext cx="1503284" cy="387862"/>
            <a:chOff x="2522617" y="1879089"/>
            <a:chExt cx="1503284" cy="387862"/>
          </a:xfrm>
        </p:grpSpPr>
        <p:sp>
          <p:nvSpPr>
            <p:cNvPr id="53" name="SMARTInkShape-376">
              <a:extLst>
                <a:ext uri="{FF2B5EF4-FFF2-40B4-BE49-F238E27FC236}">
                  <a16:creationId xmlns:a16="http://schemas.microsoft.com/office/drawing/2014/main" xmlns="" id="{BB60C1D1-1A2E-425F-B27C-B3F5A7637014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3838091" y="2019300"/>
              <a:ext cx="187810" cy="30868"/>
            </a:xfrm>
            <a:custGeom>
              <a:avLst/>
              <a:gdLst/>
              <a:ahLst/>
              <a:cxnLst/>
              <a:rect l="0" t="0" r="0" b="0"/>
              <a:pathLst>
                <a:path w="187810" h="30868">
                  <a:moveTo>
                    <a:pt x="3659" y="25400"/>
                  </a:moveTo>
                  <a:lnTo>
                    <a:pt x="3659" y="25400"/>
                  </a:lnTo>
                  <a:lnTo>
                    <a:pt x="288" y="28771"/>
                  </a:lnTo>
                  <a:lnTo>
                    <a:pt x="0" y="29764"/>
                  </a:lnTo>
                  <a:lnTo>
                    <a:pt x="515" y="30426"/>
                  </a:lnTo>
                  <a:lnTo>
                    <a:pt x="1563" y="30867"/>
                  </a:lnTo>
                  <a:lnTo>
                    <a:pt x="45570" y="28301"/>
                  </a:lnTo>
                  <a:lnTo>
                    <a:pt x="87730" y="19518"/>
                  </a:lnTo>
                  <a:lnTo>
                    <a:pt x="125220" y="11967"/>
                  </a:lnTo>
                  <a:lnTo>
                    <a:pt x="187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77">
              <a:extLst>
                <a:ext uri="{FF2B5EF4-FFF2-40B4-BE49-F238E27FC236}">
                  <a16:creationId xmlns:a16="http://schemas.microsoft.com/office/drawing/2014/main" xmlns="" id="{172E0D82-E806-4309-82F1-A66A132CF41E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3856962" y="1879600"/>
              <a:ext cx="60989" cy="310124"/>
            </a:xfrm>
            <a:custGeom>
              <a:avLst/>
              <a:gdLst/>
              <a:ahLst/>
              <a:cxnLst/>
              <a:rect l="0" t="0" r="0" b="0"/>
              <a:pathLst>
                <a:path w="60989" h="310124">
                  <a:moveTo>
                    <a:pt x="54638" y="0"/>
                  </a:moveTo>
                  <a:lnTo>
                    <a:pt x="54638" y="0"/>
                  </a:lnTo>
                  <a:lnTo>
                    <a:pt x="54638" y="3371"/>
                  </a:lnTo>
                  <a:lnTo>
                    <a:pt x="45204" y="38295"/>
                  </a:lnTo>
                  <a:lnTo>
                    <a:pt x="40333" y="69231"/>
                  </a:lnTo>
                  <a:lnTo>
                    <a:pt x="32052" y="104147"/>
                  </a:lnTo>
                  <a:lnTo>
                    <a:pt x="22022" y="141538"/>
                  </a:lnTo>
                  <a:lnTo>
                    <a:pt x="12861" y="181674"/>
                  </a:lnTo>
                  <a:lnTo>
                    <a:pt x="5966" y="219268"/>
                  </a:lnTo>
                  <a:lnTo>
                    <a:pt x="0" y="266522"/>
                  </a:lnTo>
                  <a:lnTo>
                    <a:pt x="114" y="297221"/>
                  </a:lnTo>
                  <a:lnTo>
                    <a:pt x="1355" y="303981"/>
                  </a:lnTo>
                  <a:lnTo>
                    <a:pt x="3594" y="307782"/>
                  </a:lnTo>
                  <a:lnTo>
                    <a:pt x="6498" y="309610"/>
                  </a:lnTo>
                  <a:lnTo>
                    <a:pt x="9844" y="310123"/>
                  </a:lnTo>
                  <a:lnTo>
                    <a:pt x="28038" y="300733"/>
                  </a:lnTo>
                  <a:lnTo>
                    <a:pt x="60988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78">
              <a:extLst>
                <a:ext uri="{FF2B5EF4-FFF2-40B4-BE49-F238E27FC236}">
                  <a16:creationId xmlns:a16="http://schemas.microsoft.com/office/drawing/2014/main" xmlns="" id="{F83BC3FA-1921-48D9-AD18-D76B8CA98245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3689458" y="2046102"/>
              <a:ext cx="88600" cy="164890"/>
            </a:xfrm>
            <a:custGeom>
              <a:avLst/>
              <a:gdLst/>
              <a:ahLst/>
              <a:cxnLst/>
              <a:rect l="0" t="0" r="0" b="0"/>
              <a:pathLst>
                <a:path w="88600" h="164890">
                  <a:moveTo>
                    <a:pt x="25292" y="36698"/>
                  </a:moveTo>
                  <a:lnTo>
                    <a:pt x="25292" y="36698"/>
                  </a:lnTo>
                  <a:lnTo>
                    <a:pt x="21921" y="40069"/>
                  </a:lnTo>
                  <a:lnTo>
                    <a:pt x="20266" y="45487"/>
                  </a:lnTo>
                  <a:lnTo>
                    <a:pt x="12151" y="87503"/>
                  </a:lnTo>
                  <a:lnTo>
                    <a:pt x="2656" y="133491"/>
                  </a:lnTo>
                  <a:lnTo>
                    <a:pt x="54" y="164889"/>
                  </a:lnTo>
                  <a:lnTo>
                    <a:pt x="0" y="164492"/>
                  </a:lnTo>
                  <a:lnTo>
                    <a:pt x="12111" y="121672"/>
                  </a:lnTo>
                  <a:lnTo>
                    <a:pt x="27031" y="79593"/>
                  </a:lnTo>
                  <a:lnTo>
                    <a:pt x="44857" y="34748"/>
                  </a:lnTo>
                  <a:lnTo>
                    <a:pt x="63545" y="7035"/>
                  </a:lnTo>
                  <a:lnTo>
                    <a:pt x="72397" y="702"/>
                  </a:lnTo>
                  <a:lnTo>
                    <a:pt x="75745" y="0"/>
                  </a:lnTo>
                  <a:lnTo>
                    <a:pt x="78683" y="2355"/>
                  </a:lnTo>
                  <a:lnTo>
                    <a:pt x="83829" y="12498"/>
                  </a:lnTo>
                  <a:lnTo>
                    <a:pt x="87811" y="52143"/>
                  </a:lnTo>
                  <a:lnTo>
                    <a:pt x="88599" y="96977"/>
                  </a:lnTo>
                  <a:lnTo>
                    <a:pt x="88061" y="135626"/>
                  </a:lnTo>
                  <a:lnTo>
                    <a:pt x="82442" y="150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79">
              <a:extLst>
                <a:ext uri="{FF2B5EF4-FFF2-40B4-BE49-F238E27FC236}">
                  <a16:creationId xmlns:a16="http://schemas.microsoft.com/office/drawing/2014/main" xmlns="" id="{87FBAF96-B507-4057-AAFA-945E78C88EE2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3599499" y="2057540"/>
              <a:ext cx="64452" cy="150005"/>
            </a:xfrm>
            <a:custGeom>
              <a:avLst/>
              <a:gdLst/>
              <a:ahLst/>
              <a:cxnLst/>
              <a:rect l="0" t="0" r="0" b="0"/>
              <a:pathLst>
                <a:path w="64452" h="150005">
                  <a:moveTo>
                    <a:pt x="951" y="63360"/>
                  </a:moveTo>
                  <a:lnTo>
                    <a:pt x="951" y="63360"/>
                  </a:lnTo>
                  <a:lnTo>
                    <a:pt x="951" y="66731"/>
                  </a:lnTo>
                  <a:lnTo>
                    <a:pt x="2832" y="70267"/>
                  </a:lnTo>
                  <a:lnTo>
                    <a:pt x="4322" y="72198"/>
                  </a:lnTo>
                  <a:lnTo>
                    <a:pt x="9740" y="74344"/>
                  </a:lnTo>
                  <a:lnTo>
                    <a:pt x="13160" y="74916"/>
                  </a:lnTo>
                  <a:lnTo>
                    <a:pt x="20723" y="73670"/>
                  </a:lnTo>
                  <a:lnTo>
                    <a:pt x="24716" y="72350"/>
                  </a:lnTo>
                  <a:lnTo>
                    <a:pt x="40448" y="60379"/>
                  </a:lnTo>
                  <a:lnTo>
                    <a:pt x="55144" y="43427"/>
                  </a:lnTo>
                  <a:lnTo>
                    <a:pt x="60314" y="29336"/>
                  </a:lnTo>
                  <a:lnTo>
                    <a:pt x="61907" y="15077"/>
                  </a:lnTo>
                  <a:lnTo>
                    <a:pt x="60263" y="4036"/>
                  </a:lnTo>
                  <a:lnTo>
                    <a:pt x="58131" y="1233"/>
                  </a:lnTo>
                  <a:lnTo>
                    <a:pt x="55299" y="70"/>
                  </a:lnTo>
                  <a:lnTo>
                    <a:pt x="51999" y="0"/>
                  </a:lnTo>
                  <a:lnTo>
                    <a:pt x="33872" y="10014"/>
                  </a:lnTo>
                  <a:lnTo>
                    <a:pt x="13998" y="33129"/>
                  </a:lnTo>
                  <a:lnTo>
                    <a:pt x="1446" y="69063"/>
                  </a:lnTo>
                  <a:lnTo>
                    <a:pt x="0" y="104247"/>
                  </a:lnTo>
                  <a:lnTo>
                    <a:pt x="7411" y="130273"/>
                  </a:lnTo>
                  <a:lnTo>
                    <a:pt x="14641" y="140842"/>
                  </a:lnTo>
                  <a:lnTo>
                    <a:pt x="18544" y="144648"/>
                  </a:lnTo>
                  <a:lnTo>
                    <a:pt x="28526" y="148877"/>
                  </a:lnTo>
                  <a:lnTo>
                    <a:pt x="34151" y="150004"/>
                  </a:lnTo>
                  <a:lnTo>
                    <a:pt x="40017" y="148640"/>
                  </a:lnTo>
                  <a:lnTo>
                    <a:pt x="64451" y="133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80">
              <a:extLst>
                <a:ext uri="{FF2B5EF4-FFF2-40B4-BE49-F238E27FC236}">
                  <a16:creationId xmlns:a16="http://schemas.microsoft.com/office/drawing/2014/main" xmlns="" id="{04FCFD11-EDA5-483D-AE30-EFDD19C9258A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3387958" y="2069027"/>
              <a:ext cx="143720" cy="167864"/>
            </a:xfrm>
            <a:custGeom>
              <a:avLst/>
              <a:gdLst/>
              <a:ahLst/>
              <a:cxnLst/>
              <a:rect l="0" t="0" r="0" b="0"/>
              <a:pathLst>
                <a:path w="143720" h="167864">
                  <a:moveTo>
                    <a:pt x="2942" y="26473"/>
                  </a:moveTo>
                  <a:lnTo>
                    <a:pt x="2942" y="26473"/>
                  </a:lnTo>
                  <a:lnTo>
                    <a:pt x="2942" y="23102"/>
                  </a:lnTo>
                  <a:lnTo>
                    <a:pt x="6705" y="19565"/>
                  </a:lnTo>
                  <a:lnTo>
                    <a:pt x="9684" y="17635"/>
                  </a:lnTo>
                  <a:lnTo>
                    <a:pt x="12376" y="19170"/>
                  </a:lnTo>
                  <a:lnTo>
                    <a:pt x="17247" y="28401"/>
                  </a:lnTo>
                  <a:lnTo>
                    <a:pt x="24713" y="68168"/>
                  </a:lnTo>
                  <a:lnTo>
                    <a:pt x="21701" y="107187"/>
                  </a:lnTo>
                  <a:lnTo>
                    <a:pt x="10280" y="148929"/>
                  </a:lnTo>
                  <a:lnTo>
                    <a:pt x="4392" y="167863"/>
                  </a:lnTo>
                  <a:lnTo>
                    <a:pt x="3203" y="167299"/>
                  </a:lnTo>
                  <a:lnTo>
                    <a:pt x="0" y="161029"/>
                  </a:lnTo>
                  <a:lnTo>
                    <a:pt x="972" y="132115"/>
                  </a:lnTo>
                  <a:lnTo>
                    <a:pt x="12471" y="88897"/>
                  </a:lnTo>
                  <a:lnTo>
                    <a:pt x="29284" y="43715"/>
                  </a:lnTo>
                  <a:lnTo>
                    <a:pt x="48153" y="6595"/>
                  </a:lnTo>
                  <a:lnTo>
                    <a:pt x="54315" y="0"/>
                  </a:lnTo>
                  <a:lnTo>
                    <a:pt x="56241" y="1768"/>
                  </a:lnTo>
                  <a:lnTo>
                    <a:pt x="58951" y="21818"/>
                  </a:lnTo>
                  <a:lnTo>
                    <a:pt x="59866" y="64281"/>
                  </a:lnTo>
                  <a:lnTo>
                    <a:pt x="60079" y="110849"/>
                  </a:lnTo>
                  <a:lnTo>
                    <a:pt x="60788" y="110946"/>
                  </a:lnTo>
                  <a:lnTo>
                    <a:pt x="63459" y="107291"/>
                  </a:lnTo>
                  <a:lnTo>
                    <a:pt x="74838" y="68744"/>
                  </a:lnTo>
                  <a:lnTo>
                    <a:pt x="83579" y="49493"/>
                  </a:lnTo>
                  <a:lnTo>
                    <a:pt x="96871" y="31530"/>
                  </a:lnTo>
                  <a:lnTo>
                    <a:pt x="112186" y="19784"/>
                  </a:lnTo>
                  <a:lnTo>
                    <a:pt x="126284" y="13622"/>
                  </a:lnTo>
                  <a:lnTo>
                    <a:pt x="134901" y="13235"/>
                  </a:lnTo>
                  <a:lnTo>
                    <a:pt x="138187" y="16942"/>
                  </a:lnTo>
                  <a:lnTo>
                    <a:pt x="143719" y="30469"/>
                  </a:lnTo>
                  <a:lnTo>
                    <a:pt x="142881" y="72261"/>
                  </a:lnTo>
                  <a:lnTo>
                    <a:pt x="137802" y="115219"/>
                  </a:lnTo>
                  <a:lnTo>
                    <a:pt x="136292" y="147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81">
              <a:extLst>
                <a:ext uri="{FF2B5EF4-FFF2-40B4-BE49-F238E27FC236}">
                  <a16:creationId xmlns:a16="http://schemas.microsoft.com/office/drawing/2014/main" xmlns="" id="{A7D6E964-5D60-42CF-912B-356ECACAF587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3222429" y="2051050"/>
              <a:ext cx="124022" cy="30868"/>
            </a:xfrm>
            <a:custGeom>
              <a:avLst/>
              <a:gdLst/>
              <a:ahLst/>
              <a:cxnLst/>
              <a:rect l="0" t="0" r="0" b="0"/>
              <a:pathLst>
                <a:path w="124022" h="30868">
                  <a:moveTo>
                    <a:pt x="3371" y="25400"/>
                  </a:moveTo>
                  <a:lnTo>
                    <a:pt x="3371" y="25400"/>
                  </a:lnTo>
                  <a:lnTo>
                    <a:pt x="0" y="28771"/>
                  </a:lnTo>
                  <a:lnTo>
                    <a:pt x="418" y="29764"/>
                  </a:lnTo>
                  <a:lnTo>
                    <a:pt x="4646" y="30867"/>
                  </a:lnTo>
                  <a:lnTo>
                    <a:pt x="34772" y="30164"/>
                  </a:lnTo>
                  <a:lnTo>
                    <a:pt x="69355" y="20854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82">
              <a:extLst>
                <a:ext uri="{FF2B5EF4-FFF2-40B4-BE49-F238E27FC236}">
                  <a16:creationId xmlns:a16="http://schemas.microsoft.com/office/drawing/2014/main" xmlns="" id="{F9C41380-43D5-4C5B-A77D-7D2B585805DE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3089460" y="1920710"/>
              <a:ext cx="220827" cy="334950"/>
            </a:xfrm>
            <a:custGeom>
              <a:avLst/>
              <a:gdLst/>
              <a:ahLst/>
              <a:cxnLst/>
              <a:rect l="0" t="0" r="0" b="0"/>
              <a:pathLst>
                <a:path w="220827" h="334950">
                  <a:moveTo>
                    <a:pt x="85540" y="212890"/>
                  </a:moveTo>
                  <a:lnTo>
                    <a:pt x="85540" y="212890"/>
                  </a:lnTo>
                  <a:lnTo>
                    <a:pt x="76702" y="186375"/>
                  </a:lnTo>
                  <a:lnTo>
                    <a:pt x="74003" y="182513"/>
                  </a:lnTo>
                  <a:lnTo>
                    <a:pt x="70793" y="179939"/>
                  </a:lnTo>
                  <a:lnTo>
                    <a:pt x="67242" y="178223"/>
                  </a:lnTo>
                  <a:lnTo>
                    <a:pt x="62758" y="179195"/>
                  </a:lnTo>
                  <a:lnTo>
                    <a:pt x="45629" y="191382"/>
                  </a:lnTo>
                  <a:lnTo>
                    <a:pt x="23698" y="213965"/>
                  </a:lnTo>
                  <a:lnTo>
                    <a:pt x="5598" y="246134"/>
                  </a:lnTo>
                  <a:lnTo>
                    <a:pt x="0" y="276911"/>
                  </a:lnTo>
                  <a:lnTo>
                    <a:pt x="1191" y="292849"/>
                  </a:lnTo>
                  <a:lnTo>
                    <a:pt x="5953" y="303226"/>
                  </a:lnTo>
                  <a:lnTo>
                    <a:pt x="9199" y="306980"/>
                  </a:lnTo>
                  <a:lnTo>
                    <a:pt x="13479" y="308072"/>
                  </a:lnTo>
                  <a:lnTo>
                    <a:pt x="23880" y="305523"/>
                  </a:lnTo>
                  <a:lnTo>
                    <a:pt x="41635" y="289412"/>
                  </a:lnTo>
                  <a:lnTo>
                    <a:pt x="64123" y="247330"/>
                  </a:lnTo>
                  <a:lnTo>
                    <a:pt x="76056" y="220431"/>
                  </a:lnTo>
                  <a:lnTo>
                    <a:pt x="77101" y="219328"/>
                  </a:lnTo>
                  <a:lnTo>
                    <a:pt x="77797" y="219299"/>
                  </a:lnTo>
                  <a:lnTo>
                    <a:pt x="86043" y="264745"/>
                  </a:lnTo>
                  <a:lnTo>
                    <a:pt x="92531" y="295318"/>
                  </a:lnTo>
                  <a:lnTo>
                    <a:pt x="98290" y="301971"/>
                  </a:lnTo>
                  <a:lnTo>
                    <a:pt x="102506" y="301911"/>
                  </a:lnTo>
                  <a:lnTo>
                    <a:pt x="112836" y="296199"/>
                  </a:lnTo>
                  <a:lnTo>
                    <a:pt x="130552" y="274341"/>
                  </a:lnTo>
                  <a:lnTo>
                    <a:pt x="152577" y="235410"/>
                  </a:lnTo>
                  <a:lnTo>
                    <a:pt x="168721" y="198675"/>
                  </a:lnTo>
                  <a:lnTo>
                    <a:pt x="183893" y="155772"/>
                  </a:lnTo>
                  <a:lnTo>
                    <a:pt x="195339" y="108482"/>
                  </a:lnTo>
                  <a:lnTo>
                    <a:pt x="205130" y="66768"/>
                  </a:lnTo>
                  <a:lnTo>
                    <a:pt x="216694" y="20958"/>
                  </a:lnTo>
                  <a:lnTo>
                    <a:pt x="220736" y="4820"/>
                  </a:lnTo>
                  <a:lnTo>
                    <a:pt x="220826" y="1504"/>
                  </a:lnTo>
                  <a:lnTo>
                    <a:pt x="220181" y="0"/>
                  </a:lnTo>
                  <a:lnTo>
                    <a:pt x="212530" y="14737"/>
                  </a:lnTo>
                  <a:lnTo>
                    <a:pt x="204697" y="58301"/>
                  </a:lnTo>
                  <a:lnTo>
                    <a:pt x="200117" y="99734"/>
                  </a:lnTo>
                  <a:lnTo>
                    <a:pt x="194319" y="146370"/>
                  </a:lnTo>
                  <a:lnTo>
                    <a:pt x="189809" y="170660"/>
                  </a:lnTo>
                  <a:lnTo>
                    <a:pt x="184686" y="195320"/>
                  </a:lnTo>
                  <a:lnTo>
                    <a:pt x="175230" y="241535"/>
                  </a:lnTo>
                  <a:lnTo>
                    <a:pt x="169147" y="282065"/>
                  </a:lnTo>
                  <a:lnTo>
                    <a:pt x="172950" y="321894"/>
                  </a:lnTo>
                  <a:lnTo>
                    <a:pt x="176835" y="334949"/>
                  </a:lnTo>
                  <a:lnTo>
                    <a:pt x="180975" y="331657"/>
                  </a:lnTo>
                  <a:lnTo>
                    <a:pt x="206190" y="282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83">
              <a:extLst>
                <a:ext uri="{FF2B5EF4-FFF2-40B4-BE49-F238E27FC236}">
                  <a16:creationId xmlns:a16="http://schemas.microsoft.com/office/drawing/2014/main" xmlns="" id="{EF0636F5-3242-4E3A-A1ED-302B7F4AB098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2987310" y="2068765"/>
              <a:ext cx="117841" cy="186667"/>
            </a:xfrm>
            <a:custGeom>
              <a:avLst/>
              <a:gdLst/>
              <a:ahLst/>
              <a:cxnLst/>
              <a:rect l="0" t="0" r="0" b="0"/>
              <a:pathLst>
                <a:path w="117841" h="186667">
                  <a:moveTo>
                    <a:pt x="9890" y="71185"/>
                  </a:moveTo>
                  <a:lnTo>
                    <a:pt x="9890" y="71185"/>
                  </a:lnTo>
                  <a:lnTo>
                    <a:pt x="6519" y="74556"/>
                  </a:lnTo>
                  <a:lnTo>
                    <a:pt x="4864" y="78092"/>
                  </a:lnTo>
                  <a:lnTo>
                    <a:pt x="4423" y="80023"/>
                  </a:lnTo>
                  <a:lnTo>
                    <a:pt x="4834" y="81311"/>
                  </a:lnTo>
                  <a:lnTo>
                    <a:pt x="5814" y="82169"/>
                  </a:lnTo>
                  <a:lnTo>
                    <a:pt x="7173" y="82741"/>
                  </a:lnTo>
                  <a:lnTo>
                    <a:pt x="19198" y="76804"/>
                  </a:lnTo>
                  <a:lnTo>
                    <a:pt x="41519" y="57086"/>
                  </a:lnTo>
                  <a:lnTo>
                    <a:pt x="54382" y="39726"/>
                  </a:lnTo>
                  <a:lnTo>
                    <a:pt x="57886" y="29922"/>
                  </a:lnTo>
                  <a:lnTo>
                    <a:pt x="56488" y="13098"/>
                  </a:lnTo>
                  <a:lnTo>
                    <a:pt x="51606" y="1449"/>
                  </a:lnTo>
                  <a:lnTo>
                    <a:pt x="48284" y="0"/>
                  </a:lnTo>
                  <a:lnTo>
                    <a:pt x="38948" y="271"/>
                  </a:lnTo>
                  <a:lnTo>
                    <a:pt x="27744" y="8388"/>
                  </a:lnTo>
                  <a:lnTo>
                    <a:pt x="16414" y="22109"/>
                  </a:lnTo>
                  <a:lnTo>
                    <a:pt x="6675" y="39966"/>
                  </a:lnTo>
                  <a:lnTo>
                    <a:pt x="0" y="73224"/>
                  </a:lnTo>
                  <a:lnTo>
                    <a:pt x="4764" y="113260"/>
                  </a:lnTo>
                  <a:lnTo>
                    <a:pt x="15114" y="146289"/>
                  </a:lnTo>
                  <a:lnTo>
                    <a:pt x="30488" y="170579"/>
                  </a:lnTo>
                  <a:lnTo>
                    <a:pt x="42328" y="180741"/>
                  </a:lnTo>
                  <a:lnTo>
                    <a:pt x="48448" y="184439"/>
                  </a:lnTo>
                  <a:lnTo>
                    <a:pt x="62775" y="186666"/>
                  </a:lnTo>
                  <a:lnTo>
                    <a:pt x="79256" y="183893"/>
                  </a:lnTo>
                  <a:lnTo>
                    <a:pt x="117840" y="166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84">
              <a:extLst>
                <a:ext uri="{FF2B5EF4-FFF2-40B4-BE49-F238E27FC236}">
                  <a16:creationId xmlns:a16="http://schemas.microsoft.com/office/drawing/2014/main" xmlns="" id="{F75F989A-B73F-4B06-8AA3-820E142709FC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2825750" y="2089150"/>
              <a:ext cx="120651" cy="164131"/>
            </a:xfrm>
            <a:custGeom>
              <a:avLst/>
              <a:gdLst/>
              <a:ahLst/>
              <a:cxnLst/>
              <a:rect l="0" t="0" r="0" b="0"/>
              <a:pathLst>
                <a:path w="120651" h="16413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6" y="14686"/>
                  </a:lnTo>
                  <a:lnTo>
                    <a:pt x="1881" y="14024"/>
                  </a:lnTo>
                  <a:lnTo>
                    <a:pt x="15901" y="9216"/>
                  </a:lnTo>
                  <a:lnTo>
                    <a:pt x="23765" y="10681"/>
                  </a:lnTo>
                  <a:lnTo>
                    <a:pt x="42868" y="25586"/>
                  </a:lnTo>
                  <a:lnTo>
                    <a:pt x="59660" y="51247"/>
                  </a:lnTo>
                  <a:lnTo>
                    <a:pt x="72201" y="96593"/>
                  </a:lnTo>
                  <a:lnTo>
                    <a:pt x="73528" y="140671"/>
                  </a:lnTo>
                  <a:lnTo>
                    <a:pt x="70074" y="154948"/>
                  </a:lnTo>
                  <a:lnTo>
                    <a:pt x="63835" y="163645"/>
                  </a:lnTo>
                  <a:lnTo>
                    <a:pt x="60901" y="164130"/>
                  </a:lnTo>
                  <a:lnTo>
                    <a:pt x="58240" y="162337"/>
                  </a:lnTo>
                  <a:lnTo>
                    <a:pt x="52695" y="152583"/>
                  </a:lnTo>
                  <a:lnTo>
                    <a:pt x="45527" y="134137"/>
                  </a:lnTo>
                  <a:lnTo>
                    <a:pt x="43672" y="96581"/>
                  </a:lnTo>
                  <a:lnTo>
                    <a:pt x="57703" y="57544"/>
                  </a:lnTo>
                  <a:lnTo>
                    <a:pt x="79734" y="25909"/>
                  </a:lnTo>
                  <a:lnTo>
                    <a:pt x="95880" y="1316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85">
              <a:extLst>
                <a:ext uri="{FF2B5EF4-FFF2-40B4-BE49-F238E27FC236}">
                  <a16:creationId xmlns:a16="http://schemas.microsoft.com/office/drawing/2014/main" xmlns="" id="{73D29822-0B33-4FF1-90C9-017B093F69AB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2522617" y="1879089"/>
              <a:ext cx="353934" cy="127512"/>
            </a:xfrm>
            <a:custGeom>
              <a:avLst/>
              <a:gdLst/>
              <a:ahLst/>
              <a:cxnLst/>
              <a:rect l="0" t="0" r="0" b="0"/>
              <a:pathLst>
                <a:path w="353934" h="127512">
                  <a:moveTo>
                    <a:pt x="23733" y="127511"/>
                  </a:moveTo>
                  <a:lnTo>
                    <a:pt x="23733" y="127511"/>
                  </a:lnTo>
                  <a:lnTo>
                    <a:pt x="2084" y="121044"/>
                  </a:lnTo>
                  <a:lnTo>
                    <a:pt x="834" y="119672"/>
                  </a:lnTo>
                  <a:lnTo>
                    <a:pt x="0" y="118051"/>
                  </a:lnTo>
                  <a:lnTo>
                    <a:pt x="10363" y="114370"/>
                  </a:lnTo>
                  <a:lnTo>
                    <a:pt x="47523" y="104567"/>
                  </a:lnTo>
                  <a:lnTo>
                    <a:pt x="86518" y="92619"/>
                  </a:lnTo>
                  <a:lnTo>
                    <a:pt x="110745" y="84494"/>
                  </a:lnTo>
                  <a:lnTo>
                    <a:pt x="136774" y="75550"/>
                  </a:lnTo>
                  <a:lnTo>
                    <a:pt x="163299" y="66765"/>
                  </a:lnTo>
                  <a:lnTo>
                    <a:pt x="190155" y="58086"/>
                  </a:lnTo>
                  <a:lnTo>
                    <a:pt x="217231" y="49478"/>
                  </a:lnTo>
                  <a:lnTo>
                    <a:pt x="243043" y="40211"/>
                  </a:lnTo>
                  <a:lnTo>
                    <a:pt x="268012" y="30505"/>
                  </a:lnTo>
                  <a:lnTo>
                    <a:pt x="310807" y="13136"/>
                  </a:lnTo>
                  <a:lnTo>
                    <a:pt x="348001" y="0"/>
                  </a:lnTo>
                  <a:lnTo>
                    <a:pt x="353933" y="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86">
              <a:extLst>
                <a:ext uri="{FF2B5EF4-FFF2-40B4-BE49-F238E27FC236}">
                  <a16:creationId xmlns:a16="http://schemas.microsoft.com/office/drawing/2014/main" xmlns="" id="{C2442B13-2141-4845-AC00-0971042E3F22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2673350" y="1943100"/>
              <a:ext cx="31380" cy="323851"/>
            </a:xfrm>
            <a:custGeom>
              <a:avLst/>
              <a:gdLst/>
              <a:ahLst/>
              <a:cxnLst/>
              <a:rect l="0" t="0" r="0" b="0"/>
              <a:pathLst>
                <a:path w="31380" h="323851">
                  <a:moveTo>
                    <a:pt x="0" y="0"/>
                  </a:moveTo>
                  <a:lnTo>
                    <a:pt x="0" y="0"/>
                  </a:lnTo>
                  <a:lnTo>
                    <a:pt x="3371" y="36628"/>
                  </a:lnTo>
                  <a:lnTo>
                    <a:pt x="8838" y="81408"/>
                  </a:lnTo>
                  <a:lnTo>
                    <a:pt x="12865" y="118496"/>
                  </a:lnTo>
                  <a:lnTo>
                    <a:pt x="17007" y="158498"/>
                  </a:lnTo>
                  <a:lnTo>
                    <a:pt x="21199" y="199795"/>
                  </a:lnTo>
                  <a:lnTo>
                    <a:pt x="25415" y="237905"/>
                  </a:lnTo>
                  <a:lnTo>
                    <a:pt x="29873" y="285450"/>
                  </a:lnTo>
                  <a:lnTo>
                    <a:pt x="31379" y="319636"/>
                  </a:lnTo>
                  <a:lnTo>
                    <a:pt x="30797" y="322452"/>
                  </a:lnTo>
                  <a:lnTo>
                    <a:pt x="29704" y="323623"/>
                  </a:lnTo>
                  <a:lnTo>
                    <a:pt x="2540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79">
            <a:extLst>
              <a:ext uri="{FF2B5EF4-FFF2-40B4-BE49-F238E27FC236}">
                <a16:creationId xmlns:a16="http://schemas.microsoft.com/office/drawing/2014/main" xmlns="" id="{C53845E0-2796-4736-80E8-6BB9AF1684B9}"/>
              </a:ext>
            </a:extLst>
          </p:cNvPr>
          <p:cNvGrpSpPr/>
          <p:nvPr/>
        </p:nvGrpSpPr>
        <p:grpSpPr>
          <a:xfrm>
            <a:off x="2895600" y="2032161"/>
            <a:ext cx="2503202" cy="394780"/>
            <a:chOff x="2895600" y="2032161"/>
            <a:chExt cx="2503202" cy="394780"/>
          </a:xfrm>
        </p:grpSpPr>
        <p:sp>
          <p:nvSpPr>
            <p:cNvPr id="65" name="SMARTInkShape-387">
              <a:extLst>
                <a:ext uri="{FF2B5EF4-FFF2-40B4-BE49-F238E27FC236}">
                  <a16:creationId xmlns:a16="http://schemas.microsoft.com/office/drawing/2014/main" xmlns="" id="{3812C928-DBC6-45A2-961B-452E3494916B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2895600" y="2216150"/>
              <a:ext cx="2292351" cy="190501"/>
            </a:xfrm>
            <a:custGeom>
              <a:avLst/>
              <a:gdLst/>
              <a:ahLst/>
              <a:cxnLst/>
              <a:rect l="0" t="0" r="0" b="0"/>
              <a:pathLst>
                <a:path w="2292351" h="190501">
                  <a:moveTo>
                    <a:pt x="0" y="190500"/>
                  </a:moveTo>
                  <a:lnTo>
                    <a:pt x="0" y="190500"/>
                  </a:lnTo>
                  <a:lnTo>
                    <a:pt x="30104" y="188618"/>
                  </a:lnTo>
                  <a:lnTo>
                    <a:pt x="53936" y="187129"/>
                  </a:lnTo>
                  <a:lnTo>
                    <a:pt x="86052" y="184725"/>
                  </a:lnTo>
                  <a:lnTo>
                    <a:pt x="123690" y="181711"/>
                  </a:lnTo>
                  <a:lnTo>
                    <a:pt x="165010" y="178291"/>
                  </a:lnTo>
                  <a:lnTo>
                    <a:pt x="215840" y="174599"/>
                  </a:lnTo>
                  <a:lnTo>
                    <a:pt x="273010" y="170727"/>
                  </a:lnTo>
                  <a:lnTo>
                    <a:pt x="334407" y="166735"/>
                  </a:lnTo>
                  <a:lnTo>
                    <a:pt x="409204" y="161957"/>
                  </a:lnTo>
                  <a:lnTo>
                    <a:pt x="492936" y="156655"/>
                  </a:lnTo>
                  <a:lnTo>
                    <a:pt x="582624" y="151003"/>
                  </a:lnTo>
                  <a:lnTo>
                    <a:pt x="675577" y="144413"/>
                  </a:lnTo>
                  <a:lnTo>
                    <a:pt x="770707" y="137198"/>
                  </a:lnTo>
                  <a:lnTo>
                    <a:pt x="867288" y="129565"/>
                  </a:lnTo>
                  <a:lnTo>
                    <a:pt x="964131" y="122360"/>
                  </a:lnTo>
                  <a:lnTo>
                    <a:pt x="1061148" y="115440"/>
                  </a:lnTo>
                  <a:lnTo>
                    <a:pt x="1158282" y="108710"/>
                  </a:lnTo>
                  <a:lnTo>
                    <a:pt x="1254083" y="102107"/>
                  </a:lnTo>
                  <a:lnTo>
                    <a:pt x="1348994" y="95588"/>
                  </a:lnTo>
                  <a:lnTo>
                    <a:pt x="1443313" y="89125"/>
                  </a:lnTo>
                  <a:lnTo>
                    <a:pt x="1532298" y="82700"/>
                  </a:lnTo>
                  <a:lnTo>
                    <a:pt x="1617726" y="76300"/>
                  </a:lnTo>
                  <a:lnTo>
                    <a:pt x="1700784" y="69917"/>
                  </a:lnTo>
                  <a:lnTo>
                    <a:pt x="1777323" y="63545"/>
                  </a:lnTo>
                  <a:lnTo>
                    <a:pt x="1849515" y="57180"/>
                  </a:lnTo>
                  <a:lnTo>
                    <a:pt x="1918810" y="50820"/>
                  </a:lnTo>
                  <a:lnTo>
                    <a:pt x="1980529" y="44463"/>
                  </a:lnTo>
                  <a:lnTo>
                    <a:pt x="2037197" y="38109"/>
                  </a:lnTo>
                  <a:lnTo>
                    <a:pt x="2090498" y="31756"/>
                  </a:lnTo>
                  <a:lnTo>
                    <a:pt x="2136615" y="25404"/>
                  </a:lnTo>
                  <a:lnTo>
                    <a:pt x="2177944" y="19053"/>
                  </a:lnTo>
                  <a:lnTo>
                    <a:pt x="2216079" y="12702"/>
                  </a:lnTo>
                  <a:lnTo>
                    <a:pt x="2292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88">
              <a:extLst>
                <a:ext uri="{FF2B5EF4-FFF2-40B4-BE49-F238E27FC236}">
                  <a16:creationId xmlns:a16="http://schemas.microsoft.com/office/drawing/2014/main" xmlns="" id="{13EEC614-2390-46F5-BBBE-8AA3C07F711E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5107165" y="2032161"/>
              <a:ext cx="291637" cy="329844"/>
            </a:xfrm>
            <a:custGeom>
              <a:avLst/>
              <a:gdLst/>
              <a:ahLst/>
              <a:cxnLst/>
              <a:rect l="0" t="0" r="0" b="0"/>
              <a:pathLst>
                <a:path w="291637" h="329844">
                  <a:moveTo>
                    <a:pt x="10935" y="31589"/>
                  </a:moveTo>
                  <a:lnTo>
                    <a:pt x="10935" y="31589"/>
                  </a:lnTo>
                  <a:lnTo>
                    <a:pt x="4193" y="31589"/>
                  </a:lnTo>
                  <a:lnTo>
                    <a:pt x="2207" y="33706"/>
                  </a:lnTo>
                  <a:lnTo>
                    <a:pt x="0" y="41702"/>
                  </a:lnTo>
                  <a:lnTo>
                    <a:pt x="349" y="83999"/>
                  </a:lnTo>
                  <a:lnTo>
                    <a:pt x="3749" y="125040"/>
                  </a:lnTo>
                  <a:lnTo>
                    <a:pt x="7708" y="149824"/>
                  </a:lnTo>
                  <a:lnTo>
                    <a:pt x="10195" y="154863"/>
                  </a:lnTo>
                  <a:lnTo>
                    <a:pt x="13264" y="158222"/>
                  </a:lnTo>
                  <a:lnTo>
                    <a:pt x="16720" y="160461"/>
                  </a:lnTo>
                  <a:lnTo>
                    <a:pt x="21142" y="160542"/>
                  </a:lnTo>
                  <a:lnTo>
                    <a:pt x="31699" y="156870"/>
                  </a:lnTo>
                  <a:lnTo>
                    <a:pt x="49543" y="140127"/>
                  </a:lnTo>
                  <a:lnTo>
                    <a:pt x="72063" y="97814"/>
                  </a:lnTo>
                  <a:lnTo>
                    <a:pt x="79062" y="80340"/>
                  </a:lnTo>
                  <a:lnTo>
                    <a:pt x="79636" y="80318"/>
                  </a:lnTo>
                  <a:lnTo>
                    <a:pt x="80445" y="87733"/>
                  </a:lnTo>
                  <a:lnTo>
                    <a:pt x="84111" y="114843"/>
                  </a:lnTo>
                  <a:lnTo>
                    <a:pt x="87236" y="119547"/>
                  </a:lnTo>
                  <a:lnTo>
                    <a:pt x="96352" y="126655"/>
                  </a:lnTo>
                  <a:lnTo>
                    <a:pt x="113384" y="131253"/>
                  </a:lnTo>
                  <a:lnTo>
                    <a:pt x="135207" y="125873"/>
                  </a:lnTo>
                  <a:lnTo>
                    <a:pt x="156177" y="111971"/>
                  </a:lnTo>
                  <a:lnTo>
                    <a:pt x="179166" y="84334"/>
                  </a:lnTo>
                  <a:lnTo>
                    <a:pt x="188010" y="65144"/>
                  </a:lnTo>
                  <a:lnTo>
                    <a:pt x="194153" y="38569"/>
                  </a:lnTo>
                  <a:lnTo>
                    <a:pt x="194464" y="39064"/>
                  </a:lnTo>
                  <a:lnTo>
                    <a:pt x="194671" y="40806"/>
                  </a:lnTo>
                  <a:lnTo>
                    <a:pt x="181216" y="84012"/>
                  </a:lnTo>
                  <a:lnTo>
                    <a:pt x="169339" y="131083"/>
                  </a:lnTo>
                  <a:lnTo>
                    <a:pt x="161064" y="166825"/>
                  </a:lnTo>
                  <a:lnTo>
                    <a:pt x="152683" y="203877"/>
                  </a:lnTo>
                  <a:lnTo>
                    <a:pt x="144254" y="241511"/>
                  </a:lnTo>
                  <a:lnTo>
                    <a:pt x="137215" y="276582"/>
                  </a:lnTo>
                  <a:lnTo>
                    <a:pt x="132697" y="320316"/>
                  </a:lnTo>
                  <a:lnTo>
                    <a:pt x="132326" y="325674"/>
                  </a:lnTo>
                  <a:lnTo>
                    <a:pt x="132785" y="328540"/>
                  </a:lnTo>
                  <a:lnTo>
                    <a:pt x="133796" y="329745"/>
                  </a:lnTo>
                  <a:lnTo>
                    <a:pt x="135176" y="329843"/>
                  </a:lnTo>
                  <a:lnTo>
                    <a:pt x="143859" y="313126"/>
                  </a:lnTo>
                  <a:lnTo>
                    <a:pt x="155369" y="272346"/>
                  </a:lnTo>
                  <a:lnTo>
                    <a:pt x="165439" y="232431"/>
                  </a:lnTo>
                  <a:lnTo>
                    <a:pt x="171088" y="209934"/>
                  </a:lnTo>
                  <a:lnTo>
                    <a:pt x="178381" y="184352"/>
                  </a:lnTo>
                  <a:lnTo>
                    <a:pt x="186771" y="156714"/>
                  </a:lnTo>
                  <a:lnTo>
                    <a:pt x="195893" y="127706"/>
                  </a:lnTo>
                  <a:lnTo>
                    <a:pt x="204796" y="102017"/>
                  </a:lnTo>
                  <a:lnTo>
                    <a:pt x="222214" y="56540"/>
                  </a:lnTo>
                  <a:lnTo>
                    <a:pt x="244515" y="15463"/>
                  </a:lnTo>
                  <a:lnTo>
                    <a:pt x="256095" y="3255"/>
                  </a:lnTo>
                  <a:lnTo>
                    <a:pt x="261158" y="0"/>
                  </a:lnTo>
                  <a:lnTo>
                    <a:pt x="266650" y="652"/>
                  </a:lnTo>
                  <a:lnTo>
                    <a:pt x="278397" y="8902"/>
                  </a:lnTo>
                  <a:lnTo>
                    <a:pt x="286911" y="27621"/>
                  </a:lnTo>
                  <a:lnTo>
                    <a:pt x="291636" y="52403"/>
                  </a:lnTo>
                  <a:lnTo>
                    <a:pt x="289623" y="93416"/>
                  </a:lnTo>
                  <a:lnTo>
                    <a:pt x="279697" y="130577"/>
                  </a:lnTo>
                  <a:lnTo>
                    <a:pt x="269379" y="148256"/>
                  </a:lnTo>
                  <a:lnTo>
                    <a:pt x="225805" y="179099"/>
                  </a:lnTo>
                  <a:lnTo>
                    <a:pt x="207785" y="190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89">
              <a:extLst>
                <a:ext uri="{FF2B5EF4-FFF2-40B4-BE49-F238E27FC236}">
                  <a16:creationId xmlns:a16="http://schemas.microsoft.com/office/drawing/2014/main" xmlns="" id="{E6F256C3-B784-453C-8C32-14068BF26252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4980889" y="2049312"/>
              <a:ext cx="68564" cy="131674"/>
            </a:xfrm>
            <a:custGeom>
              <a:avLst/>
              <a:gdLst/>
              <a:ahLst/>
              <a:cxnLst/>
              <a:rect l="0" t="0" r="0" b="0"/>
              <a:pathLst>
                <a:path w="68564" h="131674">
                  <a:moveTo>
                    <a:pt x="48311" y="39838"/>
                  </a:moveTo>
                  <a:lnTo>
                    <a:pt x="48311" y="39838"/>
                  </a:lnTo>
                  <a:lnTo>
                    <a:pt x="48311" y="7888"/>
                  </a:lnTo>
                  <a:lnTo>
                    <a:pt x="46900" y="5132"/>
                  </a:lnTo>
                  <a:lnTo>
                    <a:pt x="41569" y="189"/>
                  </a:lnTo>
                  <a:lnTo>
                    <a:pt x="38172" y="0"/>
                  </a:lnTo>
                  <a:lnTo>
                    <a:pt x="30634" y="3552"/>
                  </a:lnTo>
                  <a:lnTo>
                    <a:pt x="18457" y="16857"/>
                  </a:lnTo>
                  <a:lnTo>
                    <a:pt x="5912" y="40946"/>
                  </a:lnTo>
                  <a:lnTo>
                    <a:pt x="0" y="73798"/>
                  </a:lnTo>
                  <a:lnTo>
                    <a:pt x="1619" y="103601"/>
                  </a:lnTo>
                  <a:lnTo>
                    <a:pt x="6627" y="117801"/>
                  </a:lnTo>
                  <a:lnTo>
                    <a:pt x="9938" y="123564"/>
                  </a:lnTo>
                  <a:lnTo>
                    <a:pt x="13557" y="127405"/>
                  </a:lnTo>
                  <a:lnTo>
                    <a:pt x="21341" y="131673"/>
                  </a:lnTo>
                  <a:lnTo>
                    <a:pt x="26803" y="130695"/>
                  </a:lnTo>
                  <a:lnTo>
                    <a:pt x="40398" y="123963"/>
                  </a:lnTo>
                  <a:lnTo>
                    <a:pt x="57177" y="108273"/>
                  </a:lnTo>
                  <a:lnTo>
                    <a:pt x="67714" y="83477"/>
                  </a:lnTo>
                  <a:lnTo>
                    <a:pt x="68563" y="53787"/>
                  </a:lnTo>
                  <a:lnTo>
                    <a:pt x="64346" y="32761"/>
                  </a:lnTo>
                  <a:lnTo>
                    <a:pt x="61823" y="28769"/>
                  </a:lnTo>
                  <a:lnTo>
                    <a:pt x="58730" y="26109"/>
                  </a:lnTo>
                  <a:lnTo>
                    <a:pt x="41961" y="20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90">
              <a:extLst>
                <a:ext uri="{FF2B5EF4-FFF2-40B4-BE49-F238E27FC236}">
                  <a16:creationId xmlns:a16="http://schemas.microsoft.com/office/drawing/2014/main" xmlns="" id="{490F3E4A-A168-4EA9-8AC6-641BF09EACFF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4822342" y="2042858"/>
              <a:ext cx="117959" cy="157576"/>
            </a:xfrm>
            <a:custGeom>
              <a:avLst/>
              <a:gdLst/>
              <a:ahLst/>
              <a:cxnLst/>
              <a:rect l="0" t="0" r="0" b="0"/>
              <a:pathLst>
                <a:path w="117959" h="157576">
                  <a:moveTo>
                    <a:pt x="3658" y="27242"/>
                  </a:moveTo>
                  <a:lnTo>
                    <a:pt x="3658" y="27242"/>
                  </a:lnTo>
                  <a:lnTo>
                    <a:pt x="287" y="17129"/>
                  </a:lnTo>
                  <a:lnTo>
                    <a:pt x="0" y="13444"/>
                  </a:lnTo>
                  <a:lnTo>
                    <a:pt x="1561" y="7469"/>
                  </a:lnTo>
                  <a:lnTo>
                    <a:pt x="8371" y="2461"/>
                  </a:lnTo>
                  <a:lnTo>
                    <a:pt x="13150" y="138"/>
                  </a:lnTo>
                  <a:lnTo>
                    <a:pt x="18452" y="0"/>
                  </a:lnTo>
                  <a:lnTo>
                    <a:pt x="29989" y="3611"/>
                  </a:lnTo>
                  <a:lnTo>
                    <a:pt x="51755" y="23689"/>
                  </a:lnTo>
                  <a:lnTo>
                    <a:pt x="69336" y="58723"/>
                  </a:lnTo>
                  <a:lnTo>
                    <a:pt x="71419" y="84273"/>
                  </a:lnTo>
                  <a:lnTo>
                    <a:pt x="61258" y="131797"/>
                  </a:lnTo>
                  <a:lnTo>
                    <a:pt x="53101" y="154334"/>
                  </a:lnTo>
                  <a:lnTo>
                    <a:pt x="50026" y="157125"/>
                  </a:lnTo>
                  <a:lnTo>
                    <a:pt x="46564" y="157575"/>
                  </a:lnTo>
                  <a:lnTo>
                    <a:pt x="42846" y="156464"/>
                  </a:lnTo>
                  <a:lnTo>
                    <a:pt x="40366" y="153607"/>
                  </a:lnTo>
                  <a:lnTo>
                    <a:pt x="37611" y="144787"/>
                  </a:lnTo>
                  <a:lnTo>
                    <a:pt x="42803" y="114438"/>
                  </a:lnTo>
                  <a:lnTo>
                    <a:pt x="60020" y="74166"/>
                  </a:lnTo>
                  <a:lnTo>
                    <a:pt x="90416" y="28567"/>
                  </a:lnTo>
                  <a:lnTo>
                    <a:pt x="117958" y="1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91">
              <a:extLst>
                <a:ext uri="{FF2B5EF4-FFF2-40B4-BE49-F238E27FC236}">
                  <a16:creationId xmlns:a16="http://schemas.microsoft.com/office/drawing/2014/main" xmlns="" id="{2B55382C-6AD2-45CD-9953-0A72EBFC4612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4638103" y="2059165"/>
              <a:ext cx="128800" cy="367776"/>
            </a:xfrm>
            <a:custGeom>
              <a:avLst/>
              <a:gdLst/>
              <a:ahLst/>
              <a:cxnLst/>
              <a:rect l="0" t="0" r="0" b="0"/>
              <a:pathLst>
                <a:path w="128800" h="367776">
                  <a:moveTo>
                    <a:pt x="98997" y="10935"/>
                  </a:moveTo>
                  <a:lnTo>
                    <a:pt x="98997" y="10935"/>
                  </a:lnTo>
                  <a:lnTo>
                    <a:pt x="83788" y="2207"/>
                  </a:lnTo>
                  <a:lnTo>
                    <a:pt x="72482" y="0"/>
                  </a:lnTo>
                  <a:lnTo>
                    <a:pt x="50846" y="2129"/>
                  </a:lnTo>
                  <a:lnTo>
                    <a:pt x="36674" y="12901"/>
                  </a:lnTo>
                  <a:lnTo>
                    <a:pt x="6958" y="51932"/>
                  </a:lnTo>
                  <a:lnTo>
                    <a:pt x="0" y="75723"/>
                  </a:lnTo>
                  <a:lnTo>
                    <a:pt x="671" y="98996"/>
                  </a:lnTo>
                  <a:lnTo>
                    <a:pt x="8024" y="118747"/>
                  </a:lnTo>
                  <a:lnTo>
                    <a:pt x="14360" y="125849"/>
                  </a:lnTo>
                  <a:lnTo>
                    <a:pt x="30806" y="135621"/>
                  </a:lnTo>
                  <a:lnTo>
                    <a:pt x="49875" y="136671"/>
                  </a:lnTo>
                  <a:lnTo>
                    <a:pt x="70110" y="131023"/>
                  </a:lnTo>
                  <a:lnTo>
                    <a:pt x="90862" y="119106"/>
                  </a:lnTo>
                  <a:lnTo>
                    <a:pt x="106199" y="102520"/>
                  </a:lnTo>
                  <a:lnTo>
                    <a:pt x="120887" y="73349"/>
                  </a:lnTo>
                  <a:lnTo>
                    <a:pt x="128799" y="38629"/>
                  </a:lnTo>
                  <a:lnTo>
                    <a:pt x="128743" y="34336"/>
                  </a:lnTo>
                  <a:lnTo>
                    <a:pt x="128000" y="32180"/>
                  </a:lnTo>
                  <a:lnTo>
                    <a:pt x="126799" y="31449"/>
                  </a:lnTo>
                  <a:lnTo>
                    <a:pt x="127346" y="38161"/>
                  </a:lnTo>
                  <a:lnTo>
                    <a:pt x="128530" y="52669"/>
                  </a:lnTo>
                  <a:lnTo>
                    <a:pt x="125935" y="89309"/>
                  </a:lnTo>
                  <a:lnTo>
                    <a:pt x="125080" y="119616"/>
                  </a:lnTo>
                  <a:lnTo>
                    <a:pt x="124700" y="155664"/>
                  </a:lnTo>
                  <a:lnTo>
                    <a:pt x="123826" y="193792"/>
                  </a:lnTo>
                  <a:lnTo>
                    <a:pt x="121086" y="229553"/>
                  </a:lnTo>
                  <a:lnTo>
                    <a:pt x="115635" y="264262"/>
                  </a:lnTo>
                  <a:lnTo>
                    <a:pt x="102751" y="311772"/>
                  </a:lnTo>
                  <a:lnTo>
                    <a:pt x="85527" y="347017"/>
                  </a:lnTo>
                  <a:lnTo>
                    <a:pt x="79434" y="355639"/>
                  </a:lnTo>
                  <a:lnTo>
                    <a:pt x="65137" y="365220"/>
                  </a:lnTo>
                  <a:lnTo>
                    <a:pt x="57374" y="367775"/>
                  </a:lnTo>
                  <a:lnTo>
                    <a:pt x="50787" y="367362"/>
                  </a:lnTo>
                  <a:lnTo>
                    <a:pt x="39706" y="361258"/>
                  </a:lnTo>
                  <a:lnTo>
                    <a:pt x="33840" y="343964"/>
                  </a:lnTo>
                  <a:lnTo>
                    <a:pt x="32419" y="306460"/>
                  </a:lnTo>
                  <a:lnTo>
                    <a:pt x="36951" y="278452"/>
                  </a:lnTo>
                  <a:lnTo>
                    <a:pt x="60897" y="22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SMARTInkShape-392">
            <a:extLst>
              <a:ext uri="{FF2B5EF4-FFF2-40B4-BE49-F238E27FC236}">
                <a16:creationId xmlns:a16="http://schemas.microsoft.com/office/drawing/2014/main" xmlns="" id="{625E64BB-1F92-40B1-92A0-FF85FF09FE3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840855" y="1568450"/>
            <a:ext cx="80646" cy="2965451"/>
          </a:xfrm>
          <a:custGeom>
            <a:avLst/>
            <a:gdLst/>
            <a:ahLst/>
            <a:cxnLst/>
            <a:rect l="0" t="0" r="0" b="0"/>
            <a:pathLst>
              <a:path w="80646" h="2965451">
                <a:moveTo>
                  <a:pt x="80645" y="0"/>
                </a:moveTo>
                <a:lnTo>
                  <a:pt x="80645" y="0"/>
                </a:lnTo>
                <a:lnTo>
                  <a:pt x="73903" y="3371"/>
                </a:lnTo>
                <a:lnTo>
                  <a:pt x="62969" y="25693"/>
                </a:lnTo>
                <a:lnTo>
                  <a:pt x="54915" y="64336"/>
                </a:lnTo>
                <a:lnTo>
                  <a:pt x="50791" y="89457"/>
                </a:lnTo>
                <a:lnTo>
                  <a:pt x="48042" y="121021"/>
                </a:lnTo>
                <a:lnTo>
                  <a:pt x="46210" y="156881"/>
                </a:lnTo>
                <a:lnTo>
                  <a:pt x="44987" y="195604"/>
                </a:lnTo>
                <a:lnTo>
                  <a:pt x="44174" y="241880"/>
                </a:lnTo>
                <a:lnTo>
                  <a:pt x="43630" y="293193"/>
                </a:lnTo>
                <a:lnTo>
                  <a:pt x="43268" y="347862"/>
                </a:lnTo>
                <a:lnTo>
                  <a:pt x="40910" y="409002"/>
                </a:lnTo>
                <a:lnTo>
                  <a:pt x="37222" y="474457"/>
                </a:lnTo>
                <a:lnTo>
                  <a:pt x="32646" y="542788"/>
                </a:lnTo>
                <a:lnTo>
                  <a:pt x="27479" y="617269"/>
                </a:lnTo>
                <a:lnTo>
                  <a:pt x="21918" y="695852"/>
                </a:lnTo>
                <a:lnTo>
                  <a:pt x="16093" y="777168"/>
                </a:lnTo>
                <a:lnTo>
                  <a:pt x="11505" y="862423"/>
                </a:lnTo>
                <a:lnTo>
                  <a:pt x="7740" y="950304"/>
                </a:lnTo>
                <a:lnTo>
                  <a:pt x="4525" y="1039936"/>
                </a:lnTo>
                <a:lnTo>
                  <a:pt x="2381" y="1132852"/>
                </a:lnTo>
                <a:lnTo>
                  <a:pt x="953" y="1227957"/>
                </a:lnTo>
                <a:lnTo>
                  <a:pt x="0" y="1324521"/>
                </a:lnTo>
                <a:lnTo>
                  <a:pt x="70" y="1423470"/>
                </a:lnTo>
                <a:lnTo>
                  <a:pt x="823" y="1524008"/>
                </a:lnTo>
                <a:lnTo>
                  <a:pt x="2030" y="1625605"/>
                </a:lnTo>
                <a:lnTo>
                  <a:pt x="4246" y="1726498"/>
                </a:lnTo>
                <a:lnTo>
                  <a:pt x="7134" y="1826921"/>
                </a:lnTo>
                <a:lnTo>
                  <a:pt x="10471" y="1927031"/>
                </a:lnTo>
                <a:lnTo>
                  <a:pt x="12696" y="2023404"/>
                </a:lnTo>
                <a:lnTo>
                  <a:pt x="14179" y="2117285"/>
                </a:lnTo>
                <a:lnTo>
                  <a:pt x="15168" y="2209507"/>
                </a:lnTo>
                <a:lnTo>
                  <a:pt x="16532" y="2299210"/>
                </a:lnTo>
                <a:lnTo>
                  <a:pt x="18147" y="2387235"/>
                </a:lnTo>
                <a:lnTo>
                  <a:pt x="19930" y="2474140"/>
                </a:lnTo>
                <a:lnTo>
                  <a:pt x="22529" y="2553243"/>
                </a:lnTo>
                <a:lnTo>
                  <a:pt x="25673" y="2627145"/>
                </a:lnTo>
                <a:lnTo>
                  <a:pt x="29181" y="2697580"/>
                </a:lnTo>
                <a:lnTo>
                  <a:pt x="32930" y="2758648"/>
                </a:lnTo>
                <a:lnTo>
                  <a:pt x="36840" y="2813471"/>
                </a:lnTo>
                <a:lnTo>
                  <a:pt x="40858" y="2864130"/>
                </a:lnTo>
                <a:lnTo>
                  <a:pt x="43536" y="2897903"/>
                </a:lnTo>
                <a:lnTo>
                  <a:pt x="48895" y="2965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SMARTInkShape-Group81">
            <a:extLst>
              <a:ext uri="{FF2B5EF4-FFF2-40B4-BE49-F238E27FC236}">
                <a16:creationId xmlns:a16="http://schemas.microsoft.com/office/drawing/2014/main" xmlns="" id="{87CC3F85-4379-4904-9044-2722FDEEBAAE}"/>
              </a:ext>
            </a:extLst>
          </p:cNvPr>
          <p:cNvGrpSpPr/>
          <p:nvPr/>
        </p:nvGrpSpPr>
        <p:grpSpPr>
          <a:xfrm>
            <a:off x="7606291" y="1860550"/>
            <a:ext cx="1016049" cy="380303"/>
            <a:chOff x="7606291" y="1860550"/>
            <a:chExt cx="1016049" cy="380303"/>
          </a:xfrm>
        </p:grpSpPr>
        <p:sp>
          <p:nvSpPr>
            <p:cNvPr id="72" name="SMARTInkShape-393">
              <a:extLst>
                <a:ext uri="{FF2B5EF4-FFF2-40B4-BE49-F238E27FC236}">
                  <a16:creationId xmlns:a16="http://schemas.microsoft.com/office/drawing/2014/main" xmlns="" id="{2903056A-46B9-4FDB-87EC-4321C67162BF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8572500" y="1878956"/>
              <a:ext cx="49840" cy="354169"/>
            </a:xfrm>
            <a:custGeom>
              <a:avLst/>
              <a:gdLst/>
              <a:ahLst/>
              <a:cxnLst/>
              <a:rect l="0" t="0" r="0" b="0"/>
              <a:pathLst>
                <a:path w="49840" h="354169">
                  <a:moveTo>
                    <a:pt x="38100" y="26044"/>
                  </a:moveTo>
                  <a:lnTo>
                    <a:pt x="38100" y="26044"/>
                  </a:lnTo>
                  <a:lnTo>
                    <a:pt x="44567" y="737"/>
                  </a:lnTo>
                  <a:lnTo>
                    <a:pt x="45939" y="0"/>
                  </a:lnTo>
                  <a:lnTo>
                    <a:pt x="47559" y="215"/>
                  </a:lnTo>
                  <a:lnTo>
                    <a:pt x="49839" y="17372"/>
                  </a:lnTo>
                  <a:lnTo>
                    <a:pt x="48492" y="46414"/>
                  </a:lnTo>
                  <a:lnTo>
                    <a:pt x="45540" y="85897"/>
                  </a:lnTo>
                  <a:lnTo>
                    <a:pt x="41877" y="131668"/>
                  </a:lnTo>
                  <a:lnTo>
                    <a:pt x="38502" y="155727"/>
                  </a:lnTo>
                  <a:lnTo>
                    <a:pt x="34134" y="180232"/>
                  </a:lnTo>
                  <a:lnTo>
                    <a:pt x="29106" y="205036"/>
                  </a:lnTo>
                  <a:lnTo>
                    <a:pt x="24343" y="229333"/>
                  </a:lnTo>
                  <a:lnTo>
                    <a:pt x="19757" y="253292"/>
                  </a:lnTo>
                  <a:lnTo>
                    <a:pt x="11603" y="297082"/>
                  </a:lnTo>
                  <a:lnTo>
                    <a:pt x="3752" y="341302"/>
                  </a:lnTo>
                  <a:lnTo>
                    <a:pt x="1667" y="353131"/>
                  </a:lnTo>
                  <a:lnTo>
                    <a:pt x="1112" y="354168"/>
                  </a:lnTo>
                  <a:lnTo>
                    <a:pt x="0" y="343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94">
              <a:extLst>
                <a:ext uri="{FF2B5EF4-FFF2-40B4-BE49-F238E27FC236}">
                  <a16:creationId xmlns:a16="http://schemas.microsoft.com/office/drawing/2014/main" xmlns="" id="{5E3B84BF-6804-4507-AD25-1A367188BA90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8418389" y="2044700"/>
              <a:ext cx="84262" cy="123949"/>
            </a:xfrm>
            <a:custGeom>
              <a:avLst/>
              <a:gdLst/>
              <a:ahLst/>
              <a:cxnLst/>
              <a:rect l="0" t="0" r="0" b="0"/>
              <a:pathLst>
                <a:path w="84262" h="123949">
                  <a:moveTo>
                    <a:pt x="46161" y="19050"/>
                  </a:moveTo>
                  <a:lnTo>
                    <a:pt x="46161" y="19050"/>
                  </a:lnTo>
                  <a:lnTo>
                    <a:pt x="46161" y="15679"/>
                  </a:lnTo>
                  <a:lnTo>
                    <a:pt x="45455" y="14686"/>
                  </a:lnTo>
                  <a:lnTo>
                    <a:pt x="44279" y="14024"/>
                  </a:lnTo>
                  <a:lnTo>
                    <a:pt x="42790" y="13583"/>
                  </a:lnTo>
                  <a:lnTo>
                    <a:pt x="30581" y="16332"/>
                  </a:lnTo>
                  <a:lnTo>
                    <a:pt x="21363" y="23487"/>
                  </a:lnTo>
                  <a:lnTo>
                    <a:pt x="13267" y="34428"/>
                  </a:lnTo>
                  <a:lnTo>
                    <a:pt x="0" y="75969"/>
                  </a:lnTo>
                  <a:lnTo>
                    <a:pt x="106" y="99650"/>
                  </a:lnTo>
                  <a:lnTo>
                    <a:pt x="4760" y="111552"/>
                  </a:lnTo>
                  <a:lnTo>
                    <a:pt x="7977" y="116701"/>
                  </a:lnTo>
                  <a:lnTo>
                    <a:pt x="12239" y="120134"/>
                  </a:lnTo>
                  <a:lnTo>
                    <a:pt x="22617" y="123948"/>
                  </a:lnTo>
                  <a:lnTo>
                    <a:pt x="36168" y="121881"/>
                  </a:lnTo>
                  <a:lnTo>
                    <a:pt x="61121" y="112426"/>
                  </a:lnTo>
                  <a:lnTo>
                    <a:pt x="64600" y="108818"/>
                  </a:lnTo>
                  <a:lnTo>
                    <a:pt x="68467" y="99163"/>
                  </a:lnTo>
                  <a:lnTo>
                    <a:pt x="71289" y="53173"/>
                  </a:lnTo>
                  <a:lnTo>
                    <a:pt x="842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95">
              <a:extLst>
                <a:ext uri="{FF2B5EF4-FFF2-40B4-BE49-F238E27FC236}">
                  <a16:creationId xmlns:a16="http://schemas.microsoft.com/office/drawing/2014/main" xmlns="" id="{0645E340-BFC3-4A3E-9016-3E6CA93414A5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8157930" y="2013037"/>
              <a:ext cx="243121" cy="163401"/>
            </a:xfrm>
            <a:custGeom>
              <a:avLst/>
              <a:gdLst/>
              <a:ahLst/>
              <a:cxnLst/>
              <a:rect l="0" t="0" r="0" b="0"/>
              <a:pathLst>
                <a:path w="243121" h="163401">
                  <a:moveTo>
                    <a:pt x="8170" y="25313"/>
                  </a:moveTo>
                  <a:lnTo>
                    <a:pt x="8170" y="25313"/>
                  </a:lnTo>
                  <a:lnTo>
                    <a:pt x="0" y="25313"/>
                  </a:lnTo>
                  <a:lnTo>
                    <a:pt x="44381" y="20243"/>
                  </a:lnTo>
                  <a:lnTo>
                    <a:pt x="84833" y="12448"/>
                  </a:lnTo>
                  <a:lnTo>
                    <a:pt x="126795" y="7484"/>
                  </a:lnTo>
                  <a:lnTo>
                    <a:pt x="151729" y="2140"/>
                  </a:lnTo>
                  <a:lnTo>
                    <a:pt x="153265" y="1398"/>
                  </a:lnTo>
                  <a:lnTo>
                    <a:pt x="154031" y="206"/>
                  </a:lnTo>
                  <a:lnTo>
                    <a:pt x="157535" y="0"/>
                  </a:lnTo>
                  <a:lnTo>
                    <a:pt x="158547" y="2087"/>
                  </a:lnTo>
                  <a:lnTo>
                    <a:pt x="170504" y="49182"/>
                  </a:lnTo>
                  <a:lnTo>
                    <a:pt x="172724" y="96115"/>
                  </a:lnTo>
                  <a:lnTo>
                    <a:pt x="168092" y="139670"/>
                  </a:lnTo>
                  <a:lnTo>
                    <a:pt x="164383" y="155866"/>
                  </a:lnTo>
                  <a:lnTo>
                    <a:pt x="161702" y="160326"/>
                  </a:lnTo>
                  <a:lnTo>
                    <a:pt x="158502" y="162594"/>
                  </a:lnTo>
                  <a:lnTo>
                    <a:pt x="154958" y="163400"/>
                  </a:lnTo>
                  <a:lnTo>
                    <a:pt x="151890" y="162527"/>
                  </a:lnTo>
                  <a:lnTo>
                    <a:pt x="146600" y="157793"/>
                  </a:lnTo>
                  <a:lnTo>
                    <a:pt x="147540" y="143460"/>
                  </a:lnTo>
                  <a:lnTo>
                    <a:pt x="159766" y="109708"/>
                  </a:lnTo>
                  <a:lnTo>
                    <a:pt x="174323" y="84694"/>
                  </a:lnTo>
                  <a:lnTo>
                    <a:pt x="202353" y="56156"/>
                  </a:lnTo>
                  <a:lnTo>
                    <a:pt x="243120" y="31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96">
              <a:extLst>
                <a:ext uri="{FF2B5EF4-FFF2-40B4-BE49-F238E27FC236}">
                  <a16:creationId xmlns:a16="http://schemas.microsoft.com/office/drawing/2014/main" xmlns="" id="{9C00B48F-5F65-4BEE-818D-55117D231DA1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8183512" y="1860550"/>
              <a:ext cx="84189" cy="310149"/>
            </a:xfrm>
            <a:custGeom>
              <a:avLst/>
              <a:gdLst/>
              <a:ahLst/>
              <a:cxnLst/>
              <a:rect l="0" t="0" r="0" b="0"/>
              <a:pathLst>
                <a:path w="84189" h="310149">
                  <a:moveTo>
                    <a:pt x="84188" y="0"/>
                  </a:moveTo>
                  <a:lnTo>
                    <a:pt x="84188" y="0"/>
                  </a:lnTo>
                  <a:lnTo>
                    <a:pt x="70373" y="26367"/>
                  </a:lnTo>
                  <a:lnTo>
                    <a:pt x="58457" y="63081"/>
                  </a:lnTo>
                  <a:lnTo>
                    <a:pt x="50174" y="94358"/>
                  </a:lnTo>
                  <a:lnTo>
                    <a:pt x="41789" y="129426"/>
                  </a:lnTo>
                  <a:lnTo>
                    <a:pt x="33359" y="166178"/>
                  </a:lnTo>
                  <a:lnTo>
                    <a:pt x="24203" y="202973"/>
                  </a:lnTo>
                  <a:lnTo>
                    <a:pt x="13078" y="238142"/>
                  </a:lnTo>
                  <a:lnTo>
                    <a:pt x="1657" y="279562"/>
                  </a:lnTo>
                  <a:lnTo>
                    <a:pt x="0" y="297346"/>
                  </a:lnTo>
                  <a:lnTo>
                    <a:pt x="547" y="304064"/>
                  </a:lnTo>
                  <a:lnTo>
                    <a:pt x="2321" y="307837"/>
                  </a:lnTo>
                  <a:lnTo>
                    <a:pt x="4916" y="309647"/>
                  </a:lnTo>
                  <a:lnTo>
                    <a:pt x="8057" y="310148"/>
                  </a:lnTo>
                  <a:lnTo>
                    <a:pt x="25960" y="304111"/>
                  </a:lnTo>
                  <a:lnTo>
                    <a:pt x="45768" y="286643"/>
                  </a:lnTo>
                  <a:lnTo>
                    <a:pt x="71488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97">
              <a:extLst>
                <a:ext uri="{FF2B5EF4-FFF2-40B4-BE49-F238E27FC236}">
                  <a16:creationId xmlns:a16="http://schemas.microsoft.com/office/drawing/2014/main" xmlns="" id="{E4A1189C-3204-40D4-9A13-06F44E6AA580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8001518" y="2068319"/>
              <a:ext cx="107433" cy="131648"/>
            </a:xfrm>
            <a:custGeom>
              <a:avLst/>
              <a:gdLst/>
              <a:ahLst/>
              <a:cxnLst/>
              <a:rect l="0" t="0" r="0" b="0"/>
              <a:pathLst>
                <a:path w="107433" h="131648">
                  <a:moveTo>
                    <a:pt x="18532" y="27181"/>
                  </a:moveTo>
                  <a:lnTo>
                    <a:pt x="18532" y="27181"/>
                  </a:lnTo>
                  <a:lnTo>
                    <a:pt x="15161" y="27181"/>
                  </a:lnTo>
                  <a:lnTo>
                    <a:pt x="14168" y="27887"/>
                  </a:lnTo>
                  <a:lnTo>
                    <a:pt x="13506" y="29062"/>
                  </a:lnTo>
                  <a:lnTo>
                    <a:pt x="13065" y="30552"/>
                  </a:lnTo>
                  <a:lnTo>
                    <a:pt x="9072" y="36019"/>
                  </a:lnTo>
                  <a:lnTo>
                    <a:pt x="9154" y="45691"/>
                  </a:lnTo>
                  <a:lnTo>
                    <a:pt x="11916" y="93072"/>
                  </a:lnTo>
                  <a:lnTo>
                    <a:pt x="10653" y="110794"/>
                  </a:lnTo>
                  <a:lnTo>
                    <a:pt x="1232" y="131647"/>
                  </a:lnTo>
                  <a:lnTo>
                    <a:pt x="649" y="131397"/>
                  </a:lnTo>
                  <a:lnTo>
                    <a:pt x="0" y="127357"/>
                  </a:lnTo>
                  <a:lnTo>
                    <a:pt x="13365" y="81635"/>
                  </a:lnTo>
                  <a:lnTo>
                    <a:pt x="28995" y="47313"/>
                  </a:lnTo>
                  <a:lnTo>
                    <a:pt x="56190" y="10854"/>
                  </a:lnTo>
                  <a:lnTo>
                    <a:pt x="71017" y="2285"/>
                  </a:lnTo>
                  <a:lnTo>
                    <a:pt x="78922" y="0"/>
                  </a:lnTo>
                  <a:lnTo>
                    <a:pt x="84898" y="594"/>
                  </a:lnTo>
                  <a:lnTo>
                    <a:pt x="89587" y="3106"/>
                  </a:lnTo>
                  <a:lnTo>
                    <a:pt x="93418" y="6898"/>
                  </a:lnTo>
                  <a:lnTo>
                    <a:pt x="102182" y="25718"/>
                  </a:lnTo>
                  <a:lnTo>
                    <a:pt x="106741" y="72553"/>
                  </a:lnTo>
                  <a:lnTo>
                    <a:pt x="104227" y="117634"/>
                  </a:lnTo>
                  <a:lnTo>
                    <a:pt x="107432" y="128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98">
              <a:extLst>
                <a:ext uri="{FF2B5EF4-FFF2-40B4-BE49-F238E27FC236}">
                  <a16:creationId xmlns:a16="http://schemas.microsoft.com/office/drawing/2014/main" xmlns="" id="{3DCEF527-4E8A-4A7C-A37E-EBCFD45713B9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7820228" y="2102786"/>
              <a:ext cx="105493" cy="110399"/>
            </a:xfrm>
            <a:custGeom>
              <a:avLst/>
              <a:gdLst/>
              <a:ahLst/>
              <a:cxnLst/>
              <a:rect l="0" t="0" r="0" b="0"/>
              <a:pathLst>
                <a:path w="105493" h="110399">
                  <a:moveTo>
                    <a:pt x="53772" y="56214"/>
                  </a:moveTo>
                  <a:lnTo>
                    <a:pt x="53772" y="56214"/>
                  </a:lnTo>
                  <a:lnTo>
                    <a:pt x="57142" y="49472"/>
                  </a:lnTo>
                  <a:lnTo>
                    <a:pt x="59239" y="35166"/>
                  </a:lnTo>
                  <a:lnTo>
                    <a:pt x="57848" y="27339"/>
                  </a:lnTo>
                  <a:lnTo>
                    <a:pt x="56489" y="24264"/>
                  </a:lnTo>
                  <a:lnTo>
                    <a:pt x="51216" y="18966"/>
                  </a:lnTo>
                  <a:lnTo>
                    <a:pt x="47835" y="16565"/>
                  </a:lnTo>
                  <a:lnTo>
                    <a:pt x="44169" y="15670"/>
                  </a:lnTo>
                  <a:lnTo>
                    <a:pt x="36334" y="16557"/>
                  </a:lnTo>
                  <a:lnTo>
                    <a:pt x="23989" y="24395"/>
                  </a:lnTo>
                  <a:lnTo>
                    <a:pt x="8024" y="42396"/>
                  </a:lnTo>
                  <a:lnTo>
                    <a:pt x="1689" y="57599"/>
                  </a:lnTo>
                  <a:lnTo>
                    <a:pt x="0" y="65604"/>
                  </a:lnTo>
                  <a:lnTo>
                    <a:pt x="1887" y="80143"/>
                  </a:lnTo>
                  <a:lnTo>
                    <a:pt x="4365" y="86983"/>
                  </a:lnTo>
                  <a:lnTo>
                    <a:pt x="14645" y="98347"/>
                  </a:lnTo>
                  <a:lnTo>
                    <a:pt x="28621" y="106690"/>
                  </a:lnTo>
                  <a:lnTo>
                    <a:pt x="44240" y="110398"/>
                  </a:lnTo>
                  <a:lnTo>
                    <a:pt x="60589" y="108283"/>
                  </a:lnTo>
                  <a:lnTo>
                    <a:pt x="76557" y="101933"/>
                  </a:lnTo>
                  <a:lnTo>
                    <a:pt x="90710" y="92056"/>
                  </a:lnTo>
                  <a:lnTo>
                    <a:pt x="100292" y="78729"/>
                  </a:lnTo>
                  <a:lnTo>
                    <a:pt x="105492" y="64104"/>
                  </a:lnTo>
                  <a:lnTo>
                    <a:pt x="105451" y="50548"/>
                  </a:lnTo>
                  <a:lnTo>
                    <a:pt x="98090" y="27646"/>
                  </a:lnTo>
                  <a:lnTo>
                    <a:pt x="87110" y="15060"/>
                  </a:lnTo>
                  <a:lnTo>
                    <a:pt x="73527" y="6173"/>
                  </a:lnTo>
                  <a:lnTo>
                    <a:pt x="55087" y="468"/>
                  </a:lnTo>
                  <a:lnTo>
                    <a:pt x="54649" y="0"/>
                  </a:lnTo>
                  <a:lnTo>
                    <a:pt x="79172" y="5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99">
              <a:extLst>
                <a:ext uri="{FF2B5EF4-FFF2-40B4-BE49-F238E27FC236}">
                  <a16:creationId xmlns:a16="http://schemas.microsoft.com/office/drawing/2014/main" xmlns="" id="{522D9813-4F94-46AF-A521-698663C59A99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7606291" y="1941336"/>
              <a:ext cx="223260" cy="299517"/>
            </a:xfrm>
            <a:custGeom>
              <a:avLst/>
              <a:gdLst/>
              <a:ahLst/>
              <a:cxnLst/>
              <a:rect l="0" t="0" r="0" b="0"/>
              <a:pathLst>
                <a:path w="223260" h="299517">
                  <a:moveTo>
                    <a:pt x="166109" y="46214"/>
                  </a:moveTo>
                  <a:lnTo>
                    <a:pt x="166109" y="46214"/>
                  </a:lnTo>
                  <a:lnTo>
                    <a:pt x="165403" y="36075"/>
                  </a:lnTo>
                  <a:lnTo>
                    <a:pt x="155277" y="12906"/>
                  </a:lnTo>
                  <a:lnTo>
                    <a:pt x="151182" y="7186"/>
                  </a:lnTo>
                  <a:lnTo>
                    <a:pt x="134797" y="0"/>
                  </a:lnTo>
                  <a:lnTo>
                    <a:pt x="112068" y="144"/>
                  </a:lnTo>
                  <a:lnTo>
                    <a:pt x="80717" y="18139"/>
                  </a:lnTo>
                  <a:lnTo>
                    <a:pt x="44616" y="52555"/>
                  </a:lnTo>
                  <a:lnTo>
                    <a:pt x="25329" y="83605"/>
                  </a:lnTo>
                  <a:lnTo>
                    <a:pt x="11112" y="118571"/>
                  </a:lnTo>
                  <a:lnTo>
                    <a:pt x="2442" y="155278"/>
                  </a:lnTo>
                  <a:lnTo>
                    <a:pt x="0" y="188996"/>
                  </a:lnTo>
                  <a:lnTo>
                    <a:pt x="2677" y="219034"/>
                  </a:lnTo>
                  <a:lnTo>
                    <a:pt x="10922" y="244143"/>
                  </a:lnTo>
                  <a:lnTo>
                    <a:pt x="34207" y="274742"/>
                  </a:lnTo>
                  <a:lnTo>
                    <a:pt x="66820" y="294940"/>
                  </a:lnTo>
                  <a:lnTo>
                    <a:pt x="92817" y="299516"/>
                  </a:lnTo>
                  <a:lnTo>
                    <a:pt x="138983" y="296244"/>
                  </a:lnTo>
                  <a:lnTo>
                    <a:pt x="185353" y="286338"/>
                  </a:lnTo>
                  <a:lnTo>
                    <a:pt x="223259" y="274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82">
            <a:extLst>
              <a:ext uri="{FF2B5EF4-FFF2-40B4-BE49-F238E27FC236}">
                <a16:creationId xmlns:a16="http://schemas.microsoft.com/office/drawing/2014/main" xmlns="" id="{0A769F2F-9A03-4DE2-8390-63247139A060}"/>
              </a:ext>
            </a:extLst>
          </p:cNvPr>
          <p:cNvGrpSpPr/>
          <p:nvPr/>
        </p:nvGrpSpPr>
        <p:grpSpPr>
          <a:xfrm>
            <a:off x="7772400" y="2069146"/>
            <a:ext cx="1970602" cy="344954"/>
            <a:chOff x="7772400" y="2069146"/>
            <a:chExt cx="1970602" cy="344954"/>
          </a:xfrm>
        </p:grpSpPr>
        <p:sp>
          <p:nvSpPr>
            <p:cNvPr id="80" name="SMARTInkShape-400">
              <a:extLst>
                <a:ext uri="{FF2B5EF4-FFF2-40B4-BE49-F238E27FC236}">
                  <a16:creationId xmlns:a16="http://schemas.microsoft.com/office/drawing/2014/main" xmlns="" id="{55E95E8B-4C68-424A-BF05-BC7A87ED691E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7772400" y="2345607"/>
              <a:ext cx="1555751" cy="35644"/>
            </a:xfrm>
            <a:custGeom>
              <a:avLst/>
              <a:gdLst/>
              <a:ahLst/>
              <a:cxnLst/>
              <a:rect l="0" t="0" r="0" b="0"/>
              <a:pathLst>
                <a:path w="1555751" h="35644">
                  <a:moveTo>
                    <a:pt x="0" y="35643"/>
                  </a:moveTo>
                  <a:lnTo>
                    <a:pt x="0" y="35643"/>
                  </a:lnTo>
                  <a:lnTo>
                    <a:pt x="42528" y="34937"/>
                  </a:lnTo>
                  <a:lnTo>
                    <a:pt x="89457" y="32272"/>
                  </a:lnTo>
                  <a:lnTo>
                    <a:pt x="125960" y="29162"/>
                  </a:lnTo>
                  <a:lnTo>
                    <a:pt x="170051" y="24973"/>
                  </a:lnTo>
                  <a:lnTo>
                    <a:pt x="219201" y="20063"/>
                  </a:lnTo>
                  <a:lnTo>
                    <a:pt x="279483" y="15379"/>
                  </a:lnTo>
                  <a:lnTo>
                    <a:pt x="347189" y="10845"/>
                  </a:lnTo>
                  <a:lnTo>
                    <a:pt x="419843" y="6410"/>
                  </a:lnTo>
                  <a:lnTo>
                    <a:pt x="502145" y="3455"/>
                  </a:lnTo>
                  <a:lnTo>
                    <a:pt x="590880" y="1484"/>
                  </a:lnTo>
                  <a:lnTo>
                    <a:pt x="683903" y="170"/>
                  </a:lnTo>
                  <a:lnTo>
                    <a:pt x="779786" y="0"/>
                  </a:lnTo>
                  <a:lnTo>
                    <a:pt x="877574" y="592"/>
                  </a:lnTo>
                  <a:lnTo>
                    <a:pt x="976632" y="1692"/>
                  </a:lnTo>
                  <a:lnTo>
                    <a:pt x="1070188" y="3837"/>
                  </a:lnTo>
                  <a:lnTo>
                    <a:pt x="1160075" y="6678"/>
                  </a:lnTo>
                  <a:lnTo>
                    <a:pt x="1247517" y="9983"/>
                  </a:lnTo>
                  <a:lnTo>
                    <a:pt x="1317099" y="12892"/>
                  </a:lnTo>
                  <a:lnTo>
                    <a:pt x="1374777" y="15537"/>
                  </a:lnTo>
                  <a:lnTo>
                    <a:pt x="1424518" y="18006"/>
                  </a:lnTo>
                  <a:lnTo>
                    <a:pt x="1461206" y="20357"/>
                  </a:lnTo>
                  <a:lnTo>
                    <a:pt x="1489193" y="22630"/>
                  </a:lnTo>
                  <a:lnTo>
                    <a:pt x="1536029" y="27319"/>
                  </a:lnTo>
                  <a:lnTo>
                    <a:pt x="1555750" y="29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01">
              <a:extLst>
                <a:ext uri="{FF2B5EF4-FFF2-40B4-BE49-F238E27FC236}">
                  <a16:creationId xmlns:a16="http://schemas.microsoft.com/office/drawing/2014/main" xmlns="" id="{301EB597-E88A-4818-9225-DB7E95510185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9487314" y="2069146"/>
              <a:ext cx="255688" cy="302178"/>
            </a:xfrm>
            <a:custGeom>
              <a:avLst/>
              <a:gdLst/>
              <a:ahLst/>
              <a:cxnLst/>
              <a:rect l="0" t="0" r="0" b="0"/>
              <a:pathLst>
                <a:path w="255688" h="302178">
                  <a:moveTo>
                    <a:pt x="5936" y="45404"/>
                  </a:moveTo>
                  <a:lnTo>
                    <a:pt x="5936" y="45404"/>
                  </a:lnTo>
                  <a:lnTo>
                    <a:pt x="6641" y="30901"/>
                  </a:lnTo>
                  <a:lnTo>
                    <a:pt x="9306" y="22260"/>
                  </a:lnTo>
                  <a:lnTo>
                    <a:pt x="11005" y="19391"/>
                  </a:lnTo>
                  <a:lnTo>
                    <a:pt x="14773" y="16204"/>
                  </a:lnTo>
                  <a:lnTo>
                    <a:pt x="16062" y="16059"/>
                  </a:lnTo>
                  <a:lnTo>
                    <a:pt x="16920" y="16669"/>
                  </a:lnTo>
                  <a:lnTo>
                    <a:pt x="17492" y="17780"/>
                  </a:lnTo>
                  <a:lnTo>
                    <a:pt x="18296" y="26087"/>
                  </a:lnTo>
                  <a:lnTo>
                    <a:pt x="6658" y="68251"/>
                  </a:lnTo>
                  <a:lnTo>
                    <a:pt x="982" y="109262"/>
                  </a:lnTo>
                  <a:lnTo>
                    <a:pt x="0" y="135900"/>
                  </a:lnTo>
                  <a:lnTo>
                    <a:pt x="1272" y="142423"/>
                  </a:lnTo>
                  <a:lnTo>
                    <a:pt x="6451" y="151553"/>
                  </a:lnTo>
                  <a:lnTo>
                    <a:pt x="10512" y="153565"/>
                  </a:lnTo>
                  <a:lnTo>
                    <a:pt x="20670" y="153918"/>
                  </a:lnTo>
                  <a:lnTo>
                    <a:pt x="32240" y="147960"/>
                  </a:lnTo>
                  <a:lnTo>
                    <a:pt x="72659" y="109754"/>
                  </a:lnTo>
                  <a:lnTo>
                    <a:pt x="81452" y="97287"/>
                  </a:lnTo>
                  <a:lnTo>
                    <a:pt x="87097" y="79668"/>
                  </a:lnTo>
                  <a:lnTo>
                    <a:pt x="87868" y="75449"/>
                  </a:lnTo>
                  <a:lnTo>
                    <a:pt x="88074" y="75312"/>
                  </a:lnTo>
                  <a:lnTo>
                    <a:pt x="95389" y="121295"/>
                  </a:lnTo>
                  <a:lnTo>
                    <a:pt x="97322" y="125631"/>
                  </a:lnTo>
                  <a:lnTo>
                    <a:pt x="100726" y="127817"/>
                  </a:lnTo>
                  <a:lnTo>
                    <a:pt x="110154" y="128363"/>
                  </a:lnTo>
                  <a:lnTo>
                    <a:pt x="127362" y="121333"/>
                  </a:lnTo>
                  <a:lnTo>
                    <a:pt x="142494" y="106942"/>
                  </a:lnTo>
                  <a:lnTo>
                    <a:pt x="173079" y="64353"/>
                  </a:lnTo>
                  <a:lnTo>
                    <a:pt x="176819" y="53552"/>
                  </a:lnTo>
                  <a:lnTo>
                    <a:pt x="162616" y="101090"/>
                  </a:lnTo>
                  <a:lnTo>
                    <a:pt x="151373" y="137633"/>
                  </a:lnTo>
                  <a:lnTo>
                    <a:pt x="137223" y="179740"/>
                  </a:lnTo>
                  <a:lnTo>
                    <a:pt x="123387" y="223496"/>
                  </a:lnTo>
                  <a:lnTo>
                    <a:pt x="112938" y="262096"/>
                  </a:lnTo>
                  <a:lnTo>
                    <a:pt x="103508" y="293681"/>
                  </a:lnTo>
                  <a:lnTo>
                    <a:pt x="103438" y="297705"/>
                  </a:lnTo>
                  <a:lnTo>
                    <a:pt x="104098" y="300388"/>
                  </a:lnTo>
                  <a:lnTo>
                    <a:pt x="105244" y="302177"/>
                  </a:lnTo>
                  <a:lnTo>
                    <a:pt x="107419" y="301958"/>
                  </a:lnTo>
                  <a:lnTo>
                    <a:pt x="113598" y="297952"/>
                  </a:lnTo>
                  <a:lnTo>
                    <a:pt x="135059" y="255399"/>
                  </a:lnTo>
                  <a:lnTo>
                    <a:pt x="152615" y="209460"/>
                  </a:lnTo>
                  <a:lnTo>
                    <a:pt x="164965" y="170529"/>
                  </a:lnTo>
                  <a:lnTo>
                    <a:pt x="177510" y="127356"/>
                  </a:lnTo>
                  <a:lnTo>
                    <a:pt x="190140" y="86060"/>
                  </a:lnTo>
                  <a:lnTo>
                    <a:pt x="202104" y="49362"/>
                  </a:lnTo>
                  <a:lnTo>
                    <a:pt x="219402" y="6466"/>
                  </a:lnTo>
                  <a:lnTo>
                    <a:pt x="224282" y="581"/>
                  </a:lnTo>
                  <a:lnTo>
                    <a:pt x="225582" y="0"/>
                  </a:lnTo>
                  <a:lnTo>
                    <a:pt x="226450" y="318"/>
                  </a:lnTo>
                  <a:lnTo>
                    <a:pt x="245710" y="39622"/>
                  </a:lnTo>
                  <a:lnTo>
                    <a:pt x="255687" y="83459"/>
                  </a:lnTo>
                  <a:lnTo>
                    <a:pt x="254991" y="102769"/>
                  </a:lnTo>
                  <a:lnTo>
                    <a:pt x="246685" y="118877"/>
                  </a:lnTo>
                  <a:lnTo>
                    <a:pt x="233586" y="131681"/>
                  </a:lnTo>
                  <a:lnTo>
                    <a:pt x="218356" y="139723"/>
                  </a:lnTo>
                  <a:lnTo>
                    <a:pt x="190544" y="144847"/>
                  </a:lnTo>
                  <a:lnTo>
                    <a:pt x="174061" y="140401"/>
                  </a:lnTo>
                  <a:lnTo>
                    <a:pt x="151986" y="127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02">
              <a:extLst>
                <a:ext uri="{FF2B5EF4-FFF2-40B4-BE49-F238E27FC236}">
                  <a16:creationId xmlns:a16="http://schemas.microsoft.com/office/drawing/2014/main" xmlns="" id="{4060D29A-E1FF-4E41-AD36-A78F5F38725C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9331091" y="2086093"/>
              <a:ext cx="142013" cy="149615"/>
            </a:xfrm>
            <a:custGeom>
              <a:avLst/>
              <a:gdLst/>
              <a:ahLst/>
              <a:cxnLst/>
              <a:rect l="0" t="0" r="0" b="0"/>
              <a:pathLst>
                <a:path w="142013" h="149615">
                  <a:moveTo>
                    <a:pt x="54209" y="28457"/>
                  </a:moveTo>
                  <a:lnTo>
                    <a:pt x="54209" y="28457"/>
                  </a:lnTo>
                  <a:lnTo>
                    <a:pt x="69404" y="13967"/>
                  </a:lnTo>
                  <a:lnTo>
                    <a:pt x="84637" y="4118"/>
                  </a:lnTo>
                  <a:lnTo>
                    <a:pt x="83665" y="3058"/>
                  </a:lnTo>
                  <a:lnTo>
                    <a:pt x="78825" y="0"/>
                  </a:lnTo>
                  <a:lnTo>
                    <a:pt x="70088" y="52"/>
                  </a:lnTo>
                  <a:lnTo>
                    <a:pt x="43862" y="5834"/>
                  </a:lnTo>
                  <a:lnTo>
                    <a:pt x="23156" y="18461"/>
                  </a:lnTo>
                  <a:lnTo>
                    <a:pt x="6986" y="42350"/>
                  </a:lnTo>
                  <a:lnTo>
                    <a:pt x="0" y="71771"/>
                  </a:lnTo>
                  <a:lnTo>
                    <a:pt x="1301" y="102831"/>
                  </a:lnTo>
                  <a:lnTo>
                    <a:pt x="12897" y="131005"/>
                  </a:lnTo>
                  <a:lnTo>
                    <a:pt x="29498" y="142943"/>
                  </a:lnTo>
                  <a:lnTo>
                    <a:pt x="50987" y="149190"/>
                  </a:lnTo>
                  <a:lnTo>
                    <a:pt x="74649" y="149614"/>
                  </a:lnTo>
                  <a:lnTo>
                    <a:pt x="108399" y="139144"/>
                  </a:lnTo>
                  <a:lnTo>
                    <a:pt x="124390" y="126570"/>
                  </a:lnTo>
                  <a:lnTo>
                    <a:pt x="130629" y="119265"/>
                  </a:lnTo>
                  <a:lnTo>
                    <a:pt x="137561" y="101742"/>
                  </a:lnTo>
                  <a:lnTo>
                    <a:pt x="142012" y="61748"/>
                  </a:lnTo>
                  <a:lnTo>
                    <a:pt x="140261" y="53473"/>
                  </a:lnTo>
                  <a:lnTo>
                    <a:pt x="132671" y="40516"/>
                  </a:lnTo>
                  <a:lnTo>
                    <a:pt x="122241" y="31935"/>
                  </a:lnTo>
                  <a:lnTo>
                    <a:pt x="111963" y="27181"/>
                  </a:lnTo>
                  <a:lnTo>
                    <a:pt x="108233" y="26901"/>
                  </a:lnTo>
                  <a:lnTo>
                    <a:pt x="105042" y="27419"/>
                  </a:lnTo>
                  <a:lnTo>
                    <a:pt x="102915" y="28471"/>
                  </a:lnTo>
                  <a:lnTo>
                    <a:pt x="101496" y="29877"/>
                  </a:lnTo>
                  <a:lnTo>
                    <a:pt x="98659" y="34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03">
              <a:extLst>
                <a:ext uri="{FF2B5EF4-FFF2-40B4-BE49-F238E27FC236}">
                  <a16:creationId xmlns:a16="http://schemas.microsoft.com/office/drawing/2014/main" xmlns="" id="{551EA2F6-2872-437D-979F-7AA9618A2068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9480550" y="2136216"/>
              <a:ext cx="95251" cy="82001"/>
            </a:xfrm>
            <a:custGeom>
              <a:avLst/>
              <a:gdLst/>
              <a:ahLst/>
              <a:cxnLst/>
              <a:rect l="0" t="0" r="0" b="0"/>
              <a:pathLst>
                <a:path w="95251" h="82001">
                  <a:moveTo>
                    <a:pt x="0" y="41834"/>
                  </a:moveTo>
                  <a:lnTo>
                    <a:pt x="0" y="41834"/>
                  </a:lnTo>
                  <a:lnTo>
                    <a:pt x="705" y="63910"/>
                  </a:lnTo>
                  <a:lnTo>
                    <a:pt x="3370" y="71872"/>
                  </a:lnTo>
                  <a:lnTo>
                    <a:pt x="8789" y="78232"/>
                  </a:lnTo>
                  <a:lnTo>
                    <a:pt x="12209" y="80916"/>
                  </a:lnTo>
                  <a:lnTo>
                    <a:pt x="16606" y="82000"/>
                  </a:lnTo>
                  <a:lnTo>
                    <a:pt x="27136" y="81322"/>
                  </a:lnTo>
                  <a:lnTo>
                    <a:pt x="44964" y="73603"/>
                  </a:lnTo>
                  <a:lnTo>
                    <a:pt x="69246" y="53283"/>
                  </a:lnTo>
                  <a:lnTo>
                    <a:pt x="79224" y="41278"/>
                  </a:lnTo>
                  <a:lnTo>
                    <a:pt x="84599" y="28887"/>
                  </a:lnTo>
                  <a:lnTo>
                    <a:pt x="88733" y="0"/>
                  </a:lnTo>
                  <a:lnTo>
                    <a:pt x="88898" y="21546"/>
                  </a:lnTo>
                  <a:lnTo>
                    <a:pt x="89605" y="21958"/>
                  </a:lnTo>
                  <a:lnTo>
                    <a:pt x="95250" y="22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04">
              <a:extLst>
                <a:ext uri="{FF2B5EF4-FFF2-40B4-BE49-F238E27FC236}">
                  <a16:creationId xmlns:a16="http://schemas.microsoft.com/office/drawing/2014/main" xmlns="" id="{233BF880-C37C-4FA5-A982-B523BE088D45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9326942" y="2106229"/>
              <a:ext cx="109159" cy="124513"/>
            </a:xfrm>
            <a:custGeom>
              <a:avLst/>
              <a:gdLst/>
              <a:ahLst/>
              <a:cxnLst/>
              <a:rect l="0" t="0" r="0" b="0"/>
              <a:pathLst>
                <a:path w="109159" h="124513">
                  <a:moveTo>
                    <a:pt x="71058" y="40071"/>
                  </a:moveTo>
                  <a:lnTo>
                    <a:pt x="71058" y="40071"/>
                  </a:lnTo>
                  <a:lnTo>
                    <a:pt x="67687" y="36700"/>
                  </a:lnTo>
                  <a:lnTo>
                    <a:pt x="61598" y="14210"/>
                  </a:lnTo>
                  <a:lnTo>
                    <a:pt x="55947" y="6695"/>
                  </a:lnTo>
                  <a:lnTo>
                    <a:pt x="46432" y="0"/>
                  </a:lnTo>
                  <a:lnTo>
                    <a:pt x="41235" y="1362"/>
                  </a:lnTo>
                  <a:lnTo>
                    <a:pt x="27935" y="10402"/>
                  </a:lnTo>
                  <a:lnTo>
                    <a:pt x="11322" y="31359"/>
                  </a:lnTo>
                  <a:lnTo>
                    <a:pt x="834" y="58813"/>
                  </a:lnTo>
                  <a:lnTo>
                    <a:pt x="0" y="89290"/>
                  </a:lnTo>
                  <a:lnTo>
                    <a:pt x="7591" y="113921"/>
                  </a:lnTo>
                  <a:lnTo>
                    <a:pt x="11107" y="118938"/>
                  </a:lnTo>
                  <a:lnTo>
                    <a:pt x="18778" y="124512"/>
                  </a:lnTo>
                  <a:lnTo>
                    <a:pt x="24210" y="123881"/>
                  </a:lnTo>
                  <a:lnTo>
                    <a:pt x="37772" y="117537"/>
                  </a:lnTo>
                  <a:lnTo>
                    <a:pt x="49444" y="105780"/>
                  </a:lnTo>
                  <a:lnTo>
                    <a:pt x="62067" y="83294"/>
                  </a:lnTo>
                  <a:lnTo>
                    <a:pt x="73533" y="53576"/>
                  </a:lnTo>
                  <a:lnTo>
                    <a:pt x="73413" y="51191"/>
                  </a:lnTo>
                  <a:lnTo>
                    <a:pt x="72628" y="49601"/>
                  </a:lnTo>
                  <a:lnTo>
                    <a:pt x="70694" y="50658"/>
                  </a:lnTo>
                  <a:lnTo>
                    <a:pt x="64782" y="57476"/>
                  </a:lnTo>
                  <a:lnTo>
                    <a:pt x="61213" y="69443"/>
                  </a:lnTo>
                  <a:lnTo>
                    <a:pt x="60262" y="76586"/>
                  </a:lnTo>
                  <a:lnTo>
                    <a:pt x="62967" y="90167"/>
                  </a:lnTo>
                  <a:lnTo>
                    <a:pt x="72831" y="112761"/>
                  </a:lnTo>
                  <a:lnTo>
                    <a:pt x="81018" y="120120"/>
                  </a:lnTo>
                  <a:lnTo>
                    <a:pt x="86165" y="123070"/>
                  </a:lnTo>
                  <a:lnTo>
                    <a:pt x="91006" y="123626"/>
                  </a:lnTo>
                  <a:lnTo>
                    <a:pt x="109158" y="116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05">
              <a:extLst>
                <a:ext uri="{FF2B5EF4-FFF2-40B4-BE49-F238E27FC236}">
                  <a16:creationId xmlns:a16="http://schemas.microsoft.com/office/drawing/2014/main" xmlns="" id="{E8DAFB82-8B24-440C-8B29-EA98C64B700E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9213850" y="2114550"/>
              <a:ext cx="82551" cy="122039"/>
            </a:xfrm>
            <a:custGeom>
              <a:avLst/>
              <a:gdLst/>
              <a:ahLst/>
              <a:cxnLst/>
              <a:rect l="0" t="0" r="0" b="0"/>
              <a:pathLst>
                <a:path w="82551" h="122039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5775" y="2692"/>
                  </a:lnTo>
                  <a:lnTo>
                    <a:pt x="30507" y="9100"/>
                  </a:lnTo>
                  <a:lnTo>
                    <a:pt x="43897" y="18626"/>
                  </a:lnTo>
                  <a:lnTo>
                    <a:pt x="50431" y="25117"/>
                  </a:lnTo>
                  <a:lnTo>
                    <a:pt x="57691" y="41737"/>
                  </a:lnTo>
                  <a:lnTo>
                    <a:pt x="60213" y="60883"/>
                  </a:lnTo>
                  <a:lnTo>
                    <a:pt x="58982" y="81152"/>
                  </a:lnTo>
                  <a:lnTo>
                    <a:pt x="47579" y="109025"/>
                  </a:lnTo>
                  <a:lnTo>
                    <a:pt x="38550" y="119011"/>
                  </a:lnTo>
                  <a:lnTo>
                    <a:pt x="34167" y="121674"/>
                  </a:lnTo>
                  <a:lnTo>
                    <a:pt x="29833" y="122038"/>
                  </a:lnTo>
                  <a:lnTo>
                    <a:pt x="21255" y="118680"/>
                  </a:lnTo>
                  <a:lnTo>
                    <a:pt x="18403" y="114398"/>
                  </a:lnTo>
                  <a:lnTo>
                    <a:pt x="15235" y="102114"/>
                  </a:lnTo>
                  <a:lnTo>
                    <a:pt x="20193" y="72589"/>
                  </a:lnTo>
                  <a:lnTo>
                    <a:pt x="37341" y="37030"/>
                  </a:lnTo>
                  <a:lnTo>
                    <a:pt x="54226" y="19751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06">
              <a:extLst>
                <a:ext uri="{FF2B5EF4-FFF2-40B4-BE49-F238E27FC236}">
                  <a16:creationId xmlns:a16="http://schemas.microsoft.com/office/drawing/2014/main" xmlns="" id="{1E55F60E-21EE-445D-94C2-8AC63EFC393C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8994015" y="2088561"/>
              <a:ext cx="152270" cy="325539"/>
            </a:xfrm>
            <a:custGeom>
              <a:avLst/>
              <a:gdLst/>
              <a:ahLst/>
              <a:cxnLst/>
              <a:rect l="0" t="0" r="0" b="0"/>
              <a:pathLst>
                <a:path w="152270" h="325539">
                  <a:moveTo>
                    <a:pt x="48385" y="83139"/>
                  </a:moveTo>
                  <a:lnTo>
                    <a:pt x="48385" y="83139"/>
                  </a:lnTo>
                  <a:lnTo>
                    <a:pt x="55126" y="76397"/>
                  </a:lnTo>
                  <a:lnTo>
                    <a:pt x="64081" y="73087"/>
                  </a:lnTo>
                  <a:lnTo>
                    <a:pt x="87076" y="67591"/>
                  </a:lnTo>
                  <a:lnTo>
                    <a:pt x="97566" y="60001"/>
                  </a:lnTo>
                  <a:lnTo>
                    <a:pt x="112428" y="41252"/>
                  </a:lnTo>
                  <a:lnTo>
                    <a:pt x="113772" y="30656"/>
                  </a:lnTo>
                  <a:lnTo>
                    <a:pt x="113143" y="24867"/>
                  </a:lnTo>
                  <a:lnTo>
                    <a:pt x="106799" y="14672"/>
                  </a:lnTo>
                  <a:lnTo>
                    <a:pt x="102145" y="9978"/>
                  </a:lnTo>
                  <a:lnTo>
                    <a:pt x="78738" y="0"/>
                  </a:lnTo>
                  <a:lnTo>
                    <a:pt x="59523" y="562"/>
                  </a:lnTo>
                  <a:lnTo>
                    <a:pt x="49460" y="2688"/>
                  </a:lnTo>
                  <a:lnTo>
                    <a:pt x="30753" y="16338"/>
                  </a:lnTo>
                  <a:lnTo>
                    <a:pt x="14443" y="37222"/>
                  </a:lnTo>
                  <a:lnTo>
                    <a:pt x="2489" y="62966"/>
                  </a:lnTo>
                  <a:lnTo>
                    <a:pt x="0" y="87109"/>
                  </a:lnTo>
                  <a:lnTo>
                    <a:pt x="1312" y="98486"/>
                  </a:lnTo>
                  <a:lnTo>
                    <a:pt x="5713" y="106776"/>
                  </a:lnTo>
                  <a:lnTo>
                    <a:pt x="20012" y="117868"/>
                  </a:lnTo>
                  <a:lnTo>
                    <a:pt x="40008" y="121387"/>
                  </a:lnTo>
                  <a:lnTo>
                    <a:pt x="51267" y="121338"/>
                  </a:lnTo>
                  <a:lnTo>
                    <a:pt x="73184" y="113757"/>
                  </a:lnTo>
                  <a:lnTo>
                    <a:pt x="101594" y="93622"/>
                  </a:lnTo>
                  <a:lnTo>
                    <a:pt x="114367" y="78626"/>
                  </a:lnTo>
                  <a:lnTo>
                    <a:pt x="122262" y="61105"/>
                  </a:lnTo>
                  <a:lnTo>
                    <a:pt x="124447" y="59278"/>
                  </a:lnTo>
                  <a:lnTo>
                    <a:pt x="126610" y="58765"/>
                  </a:lnTo>
                  <a:lnTo>
                    <a:pt x="128051" y="60540"/>
                  </a:lnTo>
                  <a:lnTo>
                    <a:pt x="133926" y="97828"/>
                  </a:lnTo>
                  <a:lnTo>
                    <a:pt x="143031" y="144641"/>
                  </a:lnTo>
                  <a:lnTo>
                    <a:pt x="148776" y="180323"/>
                  </a:lnTo>
                  <a:lnTo>
                    <a:pt x="152269" y="216643"/>
                  </a:lnTo>
                  <a:lnTo>
                    <a:pt x="151470" y="251600"/>
                  </a:lnTo>
                  <a:lnTo>
                    <a:pt x="143119" y="280307"/>
                  </a:lnTo>
                  <a:lnTo>
                    <a:pt x="128589" y="303414"/>
                  </a:lnTo>
                  <a:lnTo>
                    <a:pt x="108020" y="320739"/>
                  </a:lnTo>
                  <a:lnTo>
                    <a:pt x="97314" y="324795"/>
                  </a:lnTo>
                  <a:lnTo>
                    <a:pt x="76010" y="325538"/>
                  </a:lnTo>
                  <a:lnTo>
                    <a:pt x="66802" y="321644"/>
                  </a:lnTo>
                  <a:lnTo>
                    <a:pt x="50926" y="307910"/>
                  </a:lnTo>
                  <a:lnTo>
                    <a:pt x="42459" y="286283"/>
                  </a:lnTo>
                  <a:lnTo>
                    <a:pt x="40201" y="273602"/>
                  </a:lnTo>
                  <a:lnTo>
                    <a:pt x="47099" y="246341"/>
                  </a:lnTo>
                  <a:lnTo>
                    <a:pt x="67435" y="203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83">
            <a:extLst>
              <a:ext uri="{FF2B5EF4-FFF2-40B4-BE49-F238E27FC236}">
                <a16:creationId xmlns:a16="http://schemas.microsoft.com/office/drawing/2014/main" xmlns="" id="{B12BE49A-B9F5-4BE7-B78C-CB5832F445C6}"/>
              </a:ext>
            </a:extLst>
          </p:cNvPr>
          <p:cNvGrpSpPr/>
          <p:nvPr/>
        </p:nvGrpSpPr>
        <p:grpSpPr>
          <a:xfrm>
            <a:off x="3225800" y="2661590"/>
            <a:ext cx="341794" cy="234011"/>
            <a:chOff x="3225800" y="2661590"/>
            <a:chExt cx="341794" cy="234011"/>
          </a:xfrm>
        </p:grpSpPr>
        <p:sp>
          <p:nvSpPr>
            <p:cNvPr id="88" name="SMARTInkShape-407">
              <a:extLst>
                <a:ext uri="{FF2B5EF4-FFF2-40B4-BE49-F238E27FC236}">
                  <a16:creationId xmlns:a16="http://schemas.microsoft.com/office/drawing/2014/main" xmlns="" id="{BC9D3797-77DE-4F2C-A8F7-7671A5E8498E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3453495" y="2661590"/>
              <a:ext cx="114099" cy="186455"/>
            </a:xfrm>
            <a:custGeom>
              <a:avLst/>
              <a:gdLst/>
              <a:ahLst/>
              <a:cxnLst/>
              <a:rect l="0" t="0" r="0" b="0"/>
              <a:pathLst>
                <a:path w="114099" h="186455">
                  <a:moveTo>
                    <a:pt x="45355" y="62560"/>
                  </a:moveTo>
                  <a:lnTo>
                    <a:pt x="45355" y="62560"/>
                  </a:lnTo>
                  <a:lnTo>
                    <a:pt x="39580" y="57491"/>
                  </a:lnTo>
                  <a:lnTo>
                    <a:pt x="33146" y="53722"/>
                  </a:lnTo>
                  <a:lnTo>
                    <a:pt x="29454" y="53846"/>
                  </a:lnTo>
                  <a:lnTo>
                    <a:pt x="21590" y="57746"/>
                  </a:lnTo>
                  <a:lnTo>
                    <a:pt x="9229" y="74618"/>
                  </a:lnTo>
                  <a:lnTo>
                    <a:pt x="0" y="104233"/>
                  </a:lnTo>
                  <a:lnTo>
                    <a:pt x="2620" y="125766"/>
                  </a:lnTo>
                  <a:lnTo>
                    <a:pt x="18177" y="161593"/>
                  </a:lnTo>
                  <a:lnTo>
                    <a:pt x="34010" y="179078"/>
                  </a:lnTo>
                  <a:lnTo>
                    <a:pt x="44075" y="184902"/>
                  </a:lnTo>
                  <a:lnTo>
                    <a:pt x="48735" y="186454"/>
                  </a:lnTo>
                  <a:lnTo>
                    <a:pt x="59557" y="184417"/>
                  </a:lnTo>
                  <a:lnTo>
                    <a:pt x="65406" y="181898"/>
                  </a:lnTo>
                  <a:lnTo>
                    <a:pt x="83752" y="161498"/>
                  </a:lnTo>
                  <a:lnTo>
                    <a:pt x="102593" y="126369"/>
                  </a:lnTo>
                  <a:lnTo>
                    <a:pt x="111468" y="84680"/>
                  </a:lnTo>
                  <a:lnTo>
                    <a:pt x="114098" y="44419"/>
                  </a:lnTo>
                  <a:lnTo>
                    <a:pt x="107186" y="24159"/>
                  </a:lnTo>
                  <a:lnTo>
                    <a:pt x="94708" y="9509"/>
                  </a:lnTo>
                  <a:lnTo>
                    <a:pt x="79754" y="647"/>
                  </a:lnTo>
                  <a:lnTo>
                    <a:pt x="61819" y="0"/>
                  </a:lnTo>
                  <a:lnTo>
                    <a:pt x="32655" y="5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08">
              <a:extLst>
                <a:ext uri="{FF2B5EF4-FFF2-40B4-BE49-F238E27FC236}">
                  <a16:creationId xmlns:a16="http://schemas.microsoft.com/office/drawing/2014/main" xmlns="" id="{5F9206BB-20F6-47C9-8B3E-8F7661F0A53F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3311178" y="2694996"/>
              <a:ext cx="108608" cy="158807"/>
            </a:xfrm>
            <a:custGeom>
              <a:avLst/>
              <a:gdLst/>
              <a:ahLst/>
              <a:cxnLst/>
              <a:rect l="0" t="0" r="0" b="0"/>
              <a:pathLst>
                <a:path w="108608" h="158807">
                  <a:moveTo>
                    <a:pt x="60672" y="22804"/>
                  </a:moveTo>
                  <a:lnTo>
                    <a:pt x="60672" y="22804"/>
                  </a:lnTo>
                  <a:lnTo>
                    <a:pt x="53930" y="19433"/>
                  </a:lnTo>
                  <a:lnTo>
                    <a:pt x="44975" y="19660"/>
                  </a:lnTo>
                  <a:lnTo>
                    <a:pt x="39624" y="20708"/>
                  </a:lnTo>
                  <a:lnTo>
                    <a:pt x="21980" y="32296"/>
                  </a:lnTo>
                  <a:lnTo>
                    <a:pt x="6718" y="59248"/>
                  </a:lnTo>
                  <a:lnTo>
                    <a:pt x="0" y="94044"/>
                  </a:lnTo>
                  <a:lnTo>
                    <a:pt x="5955" y="116791"/>
                  </a:lnTo>
                  <a:lnTo>
                    <a:pt x="18009" y="136542"/>
                  </a:lnTo>
                  <a:lnTo>
                    <a:pt x="32774" y="150025"/>
                  </a:lnTo>
                  <a:lnTo>
                    <a:pt x="48743" y="156957"/>
                  </a:lnTo>
                  <a:lnTo>
                    <a:pt x="56952" y="158806"/>
                  </a:lnTo>
                  <a:lnTo>
                    <a:pt x="65248" y="157217"/>
                  </a:lnTo>
                  <a:lnTo>
                    <a:pt x="81991" y="147925"/>
                  </a:lnTo>
                  <a:lnTo>
                    <a:pt x="95076" y="132505"/>
                  </a:lnTo>
                  <a:lnTo>
                    <a:pt x="104185" y="113188"/>
                  </a:lnTo>
                  <a:lnTo>
                    <a:pt x="108607" y="78512"/>
                  </a:lnTo>
                  <a:lnTo>
                    <a:pt x="104352" y="42838"/>
                  </a:lnTo>
                  <a:lnTo>
                    <a:pt x="90312" y="15178"/>
                  </a:lnTo>
                  <a:lnTo>
                    <a:pt x="78784" y="2716"/>
                  </a:lnTo>
                  <a:lnTo>
                    <a:pt x="74158" y="240"/>
                  </a:lnTo>
                  <a:lnTo>
                    <a:pt x="70368" y="0"/>
                  </a:lnTo>
                  <a:lnTo>
                    <a:pt x="67136" y="1251"/>
                  </a:lnTo>
                  <a:lnTo>
                    <a:pt x="64981" y="3497"/>
                  </a:lnTo>
                  <a:lnTo>
                    <a:pt x="62587" y="9755"/>
                  </a:lnTo>
                  <a:lnTo>
                    <a:pt x="64066" y="14104"/>
                  </a:lnTo>
                  <a:lnTo>
                    <a:pt x="79722" y="35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09">
              <a:extLst>
                <a:ext uri="{FF2B5EF4-FFF2-40B4-BE49-F238E27FC236}">
                  <a16:creationId xmlns:a16="http://schemas.microsoft.com/office/drawing/2014/main" xmlns="" id="{5A1BD9EF-109D-4DA0-8FD5-42011A71464D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3225800" y="2667000"/>
              <a:ext cx="44451" cy="228601"/>
            </a:xfrm>
            <a:custGeom>
              <a:avLst/>
              <a:gdLst/>
              <a:ahLst/>
              <a:cxnLst/>
              <a:rect l="0" t="0" r="0" b="0"/>
              <a:pathLst>
                <a:path w="44451" h="228601">
                  <a:moveTo>
                    <a:pt x="0" y="0"/>
                  </a:moveTo>
                  <a:lnTo>
                    <a:pt x="0" y="0"/>
                  </a:lnTo>
                  <a:lnTo>
                    <a:pt x="5070" y="5775"/>
                  </a:lnTo>
                  <a:lnTo>
                    <a:pt x="8838" y="12209"/>
                  </a:lnTo>
                  <a:lnTo>
                    <a:pt x="14073" y="58331"/>
                  </a:lnTo>
                  <a:lnTo>
                    <a:pt x="17575" y="101950"/>
                  </a:lnTo>
                  <a:lnTo>
                    <a:pt x="18613" y="144272"/>
                  </a:lnTo>
                  <a:lnTo>
                    <a:pt x="22683" y="181742"/>
                  </a:lnTo>
                  <a:lnTo>
                    <a:pt x="32827" y="209542"/>
                  </a:lnTo>
                  <a:lnTo>
                    <a:pt x="444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84">
            <a:extLst>
              <a:ext uri="{FF2B5EF4-FFF2-40B4-BE49-F238E27FC236}">
                <a16:creationId xmlns:a16="http://schemas.microsoft.com/office/drawing/2014/main" xmlns="" id="{B34F1699-46DF-420F-9B47-47D91D6EB97A}"/>
              </a:ext>
            </a:extLst>
          </p:cNvPr>
          <p:cNvGrpSpPr/>
          <p:nvPr/>
        </p:nvGrpSpPr>
        <p:grpSpPr>
          <a:xfrm>
            <a:off x="4087727" y="2565824"/>
            <a:ext cx="725574" cy="313462"/>
            <a:chOff x="4087727" y="2565824"/>
            <a:chExt cx="725574" cy="313462"/>
          </a:xfrm>
        </p:grpSpPr>
        <p:sp>
          <p:nvSpPr>
            <p:cNvPr id="92" name="SMARTInkShape-410">
              <a:extLst>
                <a:ext uri="{FF2B5EF4-FFF2-40B4-BE49-F238E27FC236}">
                  <a16:creationId xmlns:a16="http://schemas.microsoft.com/office/drawing/2014/main" xmlns="" id="{D778694D-E1F9-4E99-895A-D8489F723FBF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648200" y="2734592"/>
              <a:ext cx="165101" cy="110209"/>
            </a:xfrm>
            <a:custGeom>
              <a:avLst/>
              <a:gdLst/>
              <a:ahLst/>
              <a:cxnLst/>
              <a:rect l="0" t="0" r="0" b="0"/>
              <a:pathLst>
                <a:path w="165101" h="110209">
                  <a:moveTo>
                    <a:pt x="0" y="27658"/>
                  </a:moveTo>
                  <a:lnTo>
                    <a:pt x="0" y="27658"/>
                  </a:lnTo>
                  <a:lnTo>
                    <a:pt x="0" y="24287"/>
                  </a:lnTo>
                  <a:lnTo>
                    <a:pt x="705" y="23294"/>
                  </a:lnTo>
                  <a:lnTo>
                    <a:pt x="1881" y="22632"/>
                  </a:lnTo>
                  <a:lnTo>
                    <a:pt x="3371" y="22191"/>
                  </a:lnTo>
                  <a:lnTo>
                    <a:pt x="5069" y="24013"/>
                  </a:lnTo>
                  <a:lnTo>
                    <a:pt x="8838" y="31682"/>
                  </a:lnTo>
                  <a:lnTo>
                    <a:pt x="12191" y="59938"/>
                  </a:lnTo>
                  <a:lnTo>
                    <a:pt x="12670" y="88309"/>
                  </a:lnTo>
                  <a:lnTo>
                    <a:pt x="13385" y="88553"/>
                  </a:lnTo>
                  <a:lnTo>
                    <a:pt x="16062" y="86943"/>
                  </a:lnTo>
                  <a:lnTo>
                    <a:pt x="40537" y="41608"/>
                  </a:lnTo>
                  <a:lnTo>
                    <a:pt x="54683" y="13511"/>
                  </a:lnTo>
                  <a:lnTo>
                    <a:pt x="56211" y="12582"/>
                  </a:lnTo>
                  <a:lnTo>
                    <a:pt x="57935" y="12669"/>
                  </a:lnTo>
                  <a:lnTo>
                    <a:pt x="59790" y="13432"/>
                  </a:lnTo>
                  <a:lnTo>
                    <a:pt x="61027" y="16057"/>
                  </a:lnTo>
                  <a:lnTo>
                    <a:pt x="63403" y="61795"/>
                  </a:lnTo>
                  <a:lnTo>
                    <a:pt x="63487" y="73894"/>
                  </a:lnTo>
                  <a:lnTo>
                    <a:pt x="63491" y="73299"/>
                  </a:lnTo>
                  <a:lnTo>
                    <a:pt x="90231" y="30251"/>
                  </a:lnTo>
                  <a:lnTo>
                    <a:pt x="107638" y="7338"/>
                  </a:lnTo>
                  <a:lnTo>
                    <a:pt x="117454" y="988"/>
                  </a:lnTo>
                  <a:lnTo>
                    <a:pt x="121341" y="0"/>
                  </a:lnTo>
                  <a:lnTo>
                    <a:pt x="124639" y="47"/>
                  </a:lnTo>
                  <a:lnTo>
                    <a:pt x="127542" y="784"/>
                  </a:lnTo>
                  <a:lnTo>
                    <a:pt x="134532" y="9129"/>
                  </a:lnTo>
                  <a:lnTo>
                    <a:pt x="141637" y="22951"/>
                  </a:lnTo>
                  <a:lnTo>
                    <a:pt x="151946" y="60569"/>
                  </a:lnTo>
                  <a:lnTo>
                    <a:pt x="165100" y="110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11">
              <a:extLst>
                <a:ext uri="{FF2B5EF4-FFF2-40B4-BE49-F238E27FC236}">
                  <a16:creationId xmlns:a16="http://schemas.microsoft.com/office/drawing/2014/main" xmlns="" id="{A0CDCA54-15F3-4370-8F79-D047535FAC53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4557172" y="2743200"/>
              <a:ext cx="57603" cy="101615"/>
            </a:xfrm>
            <a:custGeom>
              <a:avLst/>
              <a:gdLst/>
              <a:ahLst/>
              <a:cxnLst/>
              <a:rect l="0" t="0" r="0" b="0"/>
              <a:pathLst>
                <a:path w="57603" h="101615">
                  <a:moveTo>
                    <a:pt x="27528" y="0"/>
                  </a:moveTo>
                  <a:lnTo>
                    <a:pt x="27528" y="0"/>
                  </a:lnTo>
                  <a:lnTo>
                    <a:pt x="9851" y="17676"/>
                  </a:lnTo>
                  <a:lnTo>
                    <a:pt x="1045" y="36595"/>
                  </a:lnTo>
                  <a:lnTo>
                    <a:pt x="0" y="52013"/>
                  </a:lnTo>
                  <a:lnTo>
                    <a:pt x="2594" y="67566"/>
                  </a:lnTo>
                  <a:lnTo>
                    <a:pt x="16309" y="97928"/>
                  </a:lnTo>
                  <a:lnTo>
                    <a:pt x="20049" y="100563"/>
                  </a:lnTo>
                  <a:lnTo>
                    <a:pt x="24658" y="101614"/>
                  </a:lnTo>
                  <a:lnTo>
                    <a:pt x="29848" y="101610"/>
                  </a:lnTo>
                  <a:lnTo>
                    <a:pt x="39378" y="97841"/>
                  </a:lnTo>
                  <a:lnTo>
                    <a:pt x="43894" y="94861"/>
                  </a:lnTo>
                  <a:lnTo>
                    <a:pt x="50794" y="85905"/>
                  </a:lnTo>
                  <a:lnTo>
                    <a:pt x="55508" y="74869"/>
                  </a:lnTo>
                  <a:lnTo>
                    <a:pt x="57602" y="62908"/>
                  </a:lnTo>
                  <a:lnTo>
                    <a:pt x="55410" y="40904"/>
                  </a:lnTo>
                  <a:lnTo>
                    <a:pt x="50268" y="28527"/>
                  </a:lnTo>
                  <a:lnTo>
                    <a:pt x="43984" y="19734"/>
                  </a:lnTo>
                  <a:lnTo>
                    <a:pt x="3387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12">
              <a:extLst>
                <a:ext uri="{FF2B5EF4-FFF2-40B4-BE49-F238E27FC236}">
                  <a16:creationId xmlns:a16="http://schemas.microsoft.com/office/drawing/2014/main" xmlns="" id="{6F926338-BAF2-4D45-A33C-E7B944616214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4456250" y="2565824"/>
              <a:ext cx="77651" cy="291455"/>
            </a:xfrm>
            <a:custGeom>
              <a:avLst/>
              <a:gdLst/>
              <a:ahLst/>
              <a:cxnLst/>
              <a:rect l="0" t="0" r="0" b="0"/>
              <a:pathLst>
                <a:path w="77651" h="291455">
                  <a:moveTo>
                    <a:pt x="33200" y="247226"/>
                  </a:moveTo>
                  <a:lnTo>
                    <a:pt x="33200" y="247226"/>
                  </a:lnTo>
                  <a:lnTo>
                    <a:pt x="33200" y="214655"/>
                  </a:lnTo>
                  <a:lnTo>
                    <a:pt x="31789" y="212106"/>
                  </a:lnTo>
                  <a:lnTo>
                    <a:pt x="26458" y="207393"/>
                  </a:lnTo>
                  <a:lnTo>
                    <a:pt x="23766" y="207265"/>
                  </a:lnTo>
                  <a:lnTo>
                    <a:pt x="21266" y="208591"/>
                  </a:lnTo>
                  <a:lnTo>
                    <a:pt x="8814" y="224229"/>
                  </a:lnTo>
                  <a:lnTo>
                    <a:pt x="261" y="244959"/>
                  </a:lnTo>
                  <a:lnTo>
                    <a:pt x="0" y="268975"/>
                  </a:lnTo>
                  <a:lnTo>
                    <a:pt x="4391" y="287223"/>
                  </a:lnTo>
                  <a:lnTo>
                    <a:pt x="6938" y="290119"/>
                  </a:lnTo>
                  <a:lnTo>
                    <a:pt x="10048" y="291343"/>
                  </a:lnTo>
                  <a:lnTo>
                    <a:pt x="13532" y="291454"/>
                  </a:lnTo>
                  <a:lnTo>
                    <a:pt x="17265" y="289411"/>
                  </a:lnTo>
                  <a:lnTo>
                    <a:pt x="29968" y="275012"/>
                  </a:lnTo>
                  <a:lnTo>
                    <a:pt x="50984" y="235494"/>
                  </a:lnTo>
                  <a:lnTo>
                    <a:pt x="62694" y="191068"/>
                  </a:lnTo>
                  <a:lnTo>
                    <a:pt x="68180" y="154533"/>
                  </a:lnTo>
                  <a:lnTo>
                    <a:pt x="72971" y="112426"/>
                  </a:lnTo>
                  <a:lnTo>
                    <a:pt x="73689" y="69722"/>
                  </a:lnTo>
                  <a:lnTo>
                    <a:pt x="71656" y="32163"/>
                  </a:lnTo>
                  <a:lnTo>
                    <a:pt x="66545" y="2646"/>
                  </a:lnTo>
                  <a:lnTo>
                    <a:pt x="64602" y="211"/>
                  </a:lnTo>
                  <a:lnTo>
                    <a:pt x="62601" y="0"/>
                  </a:lnTo>
                  <a:lnTo>
                    <a:pt x="58497" y="9172"/>
                  </a:lnTo>
                  <a:lnTo>
                    <a:pt x="52219" y="45458"/>
                  </a:lnTo>
                  <a:lnTo>
                    <a:pt x="49414" y="82762"/>
                  </a:lnTo>
                  <a:lnTo>
                    <a:pt x="50519" y="120509"/>
                  </a:lnTo>
                  <a:lnTo>
                    <a:pt x="55243" y="154689"/>
                  </a:lnTo>
                  <a:lnTo>
                    <a:pt x="62073" y="197935"/>
                  </a:lnTo>
                  <a:lnTo>
                    <a:pt x="65083" y="219675"/>
                  </a:lnTo>
                  <a:lnTo>
                    <a:pt x="77650" y="247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13">
              <a:extLst>
                <a:ext uri="{FF2B5EF4-FFF2-40B4-BE49-F238E27FC236}">
                  <a16:creationId xmlns:a16="http://schemas.microsoft.com/office/drawing/2014/main" xmlns="" id="{31707EE9-3608-482B-967A-3A3267C17983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4330700" y="2779826"/>
              <a:ext cx="82551" cy="84025"/>
            </a:xfrm>
            <a:custGeom>
              <a:avLst/>
              <a:gdLst/>
              <a:ahLst/>
              <a:cxnLst/>
              <a:rect l="0" t="0" r="0" b="0"/>
              <a:pathLst>
                <a:path w="82551" h="84025">
                  <a:moveTo>
                    <a:pt x="0" y="20524"/>
                  </a:moveTo>
                  <a:lnTo>
                    <a:pt x="0" y="20524"/>
                  </a:lnTo>
                  <a:lnTo>
                    <a:pt x="0" y="17153"/>
                  </a:lnTo>
                  <a:lnTo>
                    <a:pt x="705" y="25607"/>
                  </a:lnTo>
                  <a:lnTo>
                    <a:pt x="6298" y="68912"/>
                  </a:lnTo>
                  <a:lnTo>
                    <a:pt x="9714" y="52148"/>
                  </a:lnTo>
                  <a:lnTo>
                    <a:pt x="21096" y="20507"/>
                  </a:lnTo>
                  <a:lnTo>
                    <a:pt x="28426" y="9228"/>
                  </a:lnTo>
                  <a:lnTo>
                    <a:pt x="36387" y="1863"/>
                  </a:lnTo>
                  <a:lnTo>
                    <a:pt x="39780" y="322"/>
                  </a:lnTo>
                  <a:lnTo>
                    <a:pt x="42748" y="0"/>
                  </a:lnTo>
                  <a:lnTo>
                    <a:pt x="45432" y="492"/>
                  </a:lnTo>
                  <a:lnTo>
                    <a:pt x="47927" y="2936"/>
                  </a:lnTo>
                  <a:lnTo>
                    <a:pt x="64975" y="33910"/>
                  </a:lnTo>
                  <a:lnTo>
                    <a:pt x="76472" y="73951"/>
                  </a:lnTo>
                  <a:lnTo>
                    <a:pt x="82550" y="84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14">
              <a:extLst>
                <a:ext uri="{FF2B5EF4-FFF2-40B4-BE49-F238E27FC236}">
                  <a16:creationId xmlns:a16="http://schemas.microsoft.com/office/drawing/2014/main" xmlns="" id="{A3627F6A-5B7A-47EB-9998-D28DE64C3029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4215540" y="2765982"/>
              <a:ext cx="77061" cy="104219"/>
            </a:xfrm>
            <a:custGeom>
              <a:avLst/>
              <a:gdLst/>
              <a:ahLst/>
              <a:cxnLst/>
              <a:rect l="0" t="0" r="0" b="0"/>
              <a:pathLst>
                <a:path w="77061" h="104219">
                  <a:moveTo>
                    <a:pt x="64360" y="34368"/>
                  </a:moveTo>
                  <a:lnTo>
                    <a:pt x="64360" y="34368"/>
                  </a:lnTo>
                  <a:lnTo>
                    <a:pt x="52426" y="20553"/>
                  </a:lnTo>
                  <a:lnTo>
                    <a:pt x="47062" y="13411"/>
                  </a:lnTo>
                  <a:lnTo>
                    <a:pt x="31421" y="808"/>
                  </a:lnTo>
                  <a:lnTo>
                    <a:pt x="28995" y="0"/>
                  </a:lnTo>
                  <a:lnTo>
                    <a:pt x="26672" y="167"/>
                  </a:lnTo>
                  <a:lnTo>
                    <a:pt x="24418" y="984"/>
                  </a:lnTo>
                  <a:lnTo>
                    <a:pt x="14504" y="12247"/>
                  </a:lnTo>
                  <a:lnTo>
                    <a:pt x="2629" y="32361"/>
                  </a:lnTo>
                  <a:lnTo>
                    <a:pt x="0" y="48057"/>
                  </a:lnTo>
                  <a:lnTo>
                    <a:pt x="4061" y="77759"/>
                  </a:lnTo>
                  <a:lnTo>
                    <a:pt x="13019" y="94183"/>
                  </a:lnTo>
                  <a:lnTo>
                    <a:pt x="16727" y="96823"/>
                  </a:lnTo>
                  <a:lnTo>
                    <a:pt x="20610" y="97877"/>
                  </a:lnTo>
                  <a:lnTo>
                    <a:pt x="24610" y="97874"/>
                  </a:lnTo>
                  <a:lnTo>
                    <a:pt x="27982" y="95755"/>
                  </a:lnTo>
                  <a:lnTo>
                    <a:pt x="33611" y="87757"/>
                  </a:lnTo>
                  <a:lnTo>
                    <a:pt x="42267" y="66081"/>
                  </a:lnTo>
                  <a:lnTo>
                    <a:pt x="44909" y="49850"/>
                  </a:lnTo>
                  <a:lnTo>
                    <a:pt x="45131" y="52068"/>
                  </a:lnTo>
                  <a:lnTo>
                    <a:pt x="45191" y="54634"/>
                  </a:lnTo>
                  <a:lnTo>
                    <a:pt x="49020" y="61249"/>
                  </a:lnTo>
                  <a:lnTo>
                    <a:pt x="54720" y="69598"/>
                  </a:lnTo>
                  <a:lnTo>
                    <a:pt x="68490" y="94384"/>
                  </a:lnTo>
                  <a:lnTo>
                    <a:pt x="77060" y="104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15">
              <a:extLst>
                <a:ext uri="{FF2B5EF4-FFF2-40B4-BE49-F238E27FC236}">
                  <a16:creationId xmlns:a16="http://schemas.microsoft.com/office/drawing/2014/main" xmlns="" id="{E9438F8B-2613-48BD-99C1-A215DBEBA91F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087727" y="2754613"/>
              <a:ext cx="103274" cy="124673"/>
            </a:xfrm>
            <a:custGeom>
              <a:avLst/>
              <a:gdLst/>
              <a:ahLst/>
              <a:cxnLst/>
              <a:rect l="0" t="0" r="0" b="0"/>
              <a:pathLst>
                <a:path w="103274" h="124673">
                  <a:moveTo>
                    <a:pt x="8023" y="45737"/>
                  </a:moveTo>
                  <a:lnTo>
                    <a:pt x="8023" y="45737"/>
                  </a:lnTo>
                  <a:lnTo>
                    <a:pt x="8023" y="38995"/>
                  </a:lnTo>
                  <a:lnTo>
                    <a:pt x="0" y="16052"/>
                  </a:lnTo>
                  <a:lnTo>
                    <a:pt x="459" y="8320"/>
                  </a:lnTo>
                  <a:lnTo>
                    <a:pt x="3015" y="2531"/>
                  </a:lnTo>
                  <a:lnTo>
                    <a:pt x="4684" y="0"/>
                  </a:lnTo>
                  <a:lnTo>
                    <a:pt x="9324" y="429"/>
                  </a:lnTo>
                  <a:lnTo>
                    <a:pt x="23888" y="6550"/>
                  </a:lnTo>
                  <a:lnTo>
                    <a:pt x="36476" y="21970"/>
                  </a:lnTo>
                  <a:lnTo>
                    <a:pt x="56055" y="62993"/>
                  </a:lnTo>
                  <a:lnTo>
                    <a:pt x="62471" y="94516"/>
                  </a:lnTo>
                  <a:lnTo>
                    <a:pt x="61002" y="116086"/>
                  </a:lnTo>
                  <a:lnTo>
                    <a:pt x="57909" y="122864"/>
                  </a:lnTo>
                  <a:lnTo>
                    <a:pt x="56098" y="124672"/>
                  </a:lnTo>
                  <a:lnTo>
                    <a:pt x="53478" y="123760"/>
                  </a:lnTo>
                  <a:lnTo>
                    <a:pt x="46805" y="117103"/>
                  </a:lnTo>
                  <a:lnTo>
                    <a:pt x="38485" y="91341"/>
                  </a:lnTo>
                  <a:lnTo>
                    <a:pt x="38294" y="60269"/>
                  </a:lnTo>
                  <a:lnTo>
                    <a:pt x="49448" y="32090"/>
                  </a:lnTo>
                  <a:lnTo>
                    <a:pt x="60301" y="20151"/>
                  </a:lnTo>
                  <a:lnTo>
                    <a:pt x="66158" y="15980"/>
                  </a:lnTo>
                  <a:lnTo>
                    <a:pt x="80192" y="13226"/>
                  </a:lnTo>
                  <a:lnTo>
                    <a:pt x="103273" y="13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85">
            <a:extLst>
              <a:ext uri="{FF2B5EF4-FFF2-40B4-BE49-F238E27FC236}">
                <a16:creationId xmlns:a16="http://schemas.microsoft.com/office/drawing/2014/main" xmlns="" id="{1D7B75BA-28CA-430A-81E5-F80FB1413027}"/>
              </a:ext>
            </a:extLst>
          </p:cNvPr>
          <p:cNvGrpSpPr/>
          <p:nvPr/>
        </p:nvGrpSpPr>
        <p:grpSpPr>
          <a:xfrm>
            <a:off x="5242611" y="2476500"/>
            <a:ext cx="813084" cy="568146"/>
            <a:chOff x="5242611" y="2476500"/>
            <a:chExt cx="813084" cy="568146"/>
          </a:xfrm>
        </p:grpSpPr>
        <p:sp>
          <p:nvSpPr>
            <p:cNvPr id="99" name="SMARTInkShape-416">
              <a:extLst>
                <a:ext uri="{FF2B5EF4-FFF2-40B4-BE49-F238E27FC236}">
                  <a16:creationId xmlns:a16="http://schemas.microsoft.com/office/drawing/2014/main" xmlns="" id="{53C6FE54-8B8C-4F61-B04D-DFF3079EA29A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907167" y="2610324"/>
              <a:ext cx="148528" cy="147596"/>
            </a:xfrm>
            <a:custGeom>
              <a:avLst/>
              <a:gdLst/>
              <a:ahLst/>
              <a:cxnLst/>
              <a:rect l="0" t="0" r="0" b="0"/>
              <a:pathLst>
                <a:path w="148528" h="147596">
                  <a:moveTo>
                    <a:pt x="23733" y="43976"/>
                  </a:moveTo>
                  <a:lnTo>
                    <a:pt x="23733" y="43976"/>
                  </a:lnTo>
                  <a:lnTo>
                    <a:pt x="9935" y="44682"/>
                  </a:lnTo>
                  <a:lnTo>
                    <a:pt x="3959" y="47347"/>
                  </a:lnTo>
                  <a:lnTo>
                    <a:pt x="2084" y="49046"/>
                  </a:lnTo>
                  <a:lnTo>
                    <a:pt x="0" y="52814"/>
                  </a:lnTo>
                  <a:lnTo>
                    <a:pt x="2266" y="54101"/>
                  </a:lnTo>
                  <a:lnTo>
                    <a:pt x="12311" y="55531"/>
                  </a:lnTo>
                  <a:lnTo>
                    <a:pt x="55503" y="47736"/>
                  </a:lnTo>
                  <a:lnTo>
                    <a:pt x="102917" y="36252"/>
                  </a:lnTo>
                  <a:lnTo>
                    <a:pt x="128804" y="26008"/>
                  </a:lnTo>
                  <a:lnTo>
                    <a:pt x="139341" y="18116"/>
                  </a:lnTo>
                  <a:lnTo>
                    <a:pt x="145669" y="10610"/>
                  </a:lnTo>
                  <a:lnTo>
                    <a:pt x="148483" y="4923"/>
                  </a:lnTo>
                  <a:lnTo>
                    <a:pt x="148527" y="3124"/>
                  </a:lnTo>
                  <a:lnTo>
                    <a:pt x="147851" y="1924"/>
                  </a:lnTo>
                  <a:lnTo>
                    <a:pt x="146695" y="1125"/>
                  </a:lnTo>
                  <a:lnTo>
                    <a:pt x="138326" y="0"/>
                  </a:lnTo>
                  <a:lnTo>
                    <a:pt x="123539" y="3037"/>
                  </a:lnTo>
                  <a:lnTo>
                    <a:pt x="119198" y="6100"/>
                  </a:lnTo>
                  <a:lnTo>
                    <a:pt x="112494" y="15148"/>
                  </a:lnTo>
                  <a:lnTo>
                    <a:pt x="104752" y="32141"/>
                  </a:lnTo>
                  <a:lnTo>
                    <a:pt x="103956" y="44361"/>
                  </a:lnTo>
                  <a:lnTo>
                    <a:pt x="109194" y="76194"/>
                  </a:lnTo>
                  <a:lnTo>
                    <a:pt x="116749" y="90280"/>
                  </a:lnTo>
                  <a:lnTo>
                    <a:pt x="132104" y="110821"/>
                  </a:lnTo>
                  <a:lnTo>
                    <a:pt x="136276" y="124146"/>
                  </a:lnTo>
                  <a:lnTo>
                    <a:pt x="135451" y="128467"/>
                  </a:lnTo>
                  <a:lnTo>
                    <a:pt x="130771" y="137031"/>
                  </a:lnTo>
                  <a:lnTo>
                    <a:pt x="120224" y="143660"/>
                  </a:lnTo>
                  <a:lnTo>
                    <a:pt x="113460" y="146415"/>
                  </a:lnTo>
                  <a:lnTo>
                    <a:pt x="98418" y="147595"/>
                  </a:lnTo>
                  <a:lnTo>
                    <a:pt x="74533" y="145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17">
              <a:extLst>
                <a:ext uri="{FF2B5EF4-FFF2-40B4-BE49-F238E27FC236}">
                  <a16:creationId xmlns:a16="http://schemas.microsoft.com/office/drawing/2014/main" xmlns="" id="{B3BD1F23-1552-4E61-918A-CD989F96C32A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899019" y="2476500"/>
              <a:ext cx="69982" cy="284130"/>
            </a:xfrm>
            <a:custGeom>
              <a:avLst/>
              <a:gdLst/>
              <a:ahLst/>
              <a:cxnLst/>
              <a:rect l="0" t="0" r="0" b="0"/>
              <a:pathLst>
                <a:path w="69982" h="284130">
                  <a:moveTo>
                    <a:pt x="69981" y="0"/>
                  </a:moveTo>
                  <a:lnTo>
                    <a:pt x="69981" y="0"/>
                  </a:lnTo>
                  <a:lnTo>
                    <a:pt x="64911" y="13667"/>
                  </a:lnTo>
                  <a:lnTo>
                    <a:pt x="59149" y="48421"/>
                  </a:lnTo>
                  <a:lnTo>
                    <a:pt x="55054" y="80787"/>
                  </a:lnTo>
                  <a:lnTo>
                    <a:pt x="45238" y="118220"/>
                  </a:lnTo>
                  <a:lnTo>
                    <a:pt x="32173" y="157670"/>
                  </a:lnTo>
                  <a:lnTo>
                    <a:pt x="19310" y="196370"/>
                  </a:lnTo>
                  <a:lnTo>
                    <a:pt x="8420" y="230974"/>
                  </a:lnTo>
                  <a:lnTo>
                    <a:pt x="0" y="268815"/>
                  </a:lnTo>
                  <a:lnTo>
                    <a:pt x="43" y="276576"/>
                  </a:lnTo>
                  <a:lnTo>
                    <a:pt x="2895" y="281045"/>
                  </a:lnTo>
                  <a:lnTo>
                    <a:pt x="7618" y="283319"/>
                  </a:lnTo>
                  <a:lnTo>
                    <a:pt x="13589" y="284129"/>
                  </a:lnTo>
                  <a:lnTo>
                    <a:pt x="19686" y="281847"/>
                  </a:lnTo>
                  <a:lnTo>
                    <a:pt x="32106" y="271786"/>
                  </a:lnTo>
                  <a:lnTo>
                    <a:pt x="57281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18">
              <a:extLst>
                <a:ext uri="{FF2B5EF4-FFF2-40B4-BE49-F238E27FC236}">
                  <a16:creationId xmlns:a16="http://schemas.microsoft.com/office/drawing/2014/main" xmlns="" id="{617FAC95-D1FA-4624-BEF0-CC3D4E69CED3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759844" y="2665248"/>
              <a:ext cx="80302" cy="109703"/>
            </a:xfrm>
            <a:custGeom>
              <a:avLst/>
              <a:gdLst/>
              <a:ahLst/>
              <a:cxnLst/>
              <a:rect l="0" t="0" r="0" b="0"/>
              <a:pathLst>
                <a:path w="80302" h="109703">
                  <a:moveTo>
                    <a:pt x="18656" y="14452"/>
                  </a:moveTo>
                  <a:lnTo>
                    <a:pt x="18656" y="14452"/>
                  </a:lnTo>
                  <a:lnTo>
                    <a:pt x="18656" y="11081"/>
                  </a:lnTo>
                  <a:lnTo>
                    <a:pt x="22419" y="7545"/>
                  </a:lnTo>
                  <a:lnTo>
                    <a:pt x="25398" y="5614"/>
                  </a:lnTo>
                  <a:lnTo>
                    <a:pt x="25267" y="7149"/>
                  </a:lnTo>
                  <a:lnTo>
                    <a:pt x="8653" y="45302"/>
                  </a:lnTo>
                  <a:lnTo>
                    <a:pt x="197" y="92752"/>
                  </a:lnTo>
                  <a:lnTo>
                    <a:pt x="0" y="96286"/>
                  </a:lnTo>
                  <a:lnTo>
                    <a:pt x="574" y="97936"/>
                  </a:lnTo>
                  <a:lnTo>
                    <a:pt x="1662" y="98330"/>
                  </a:lnTo>
                  <a:lnTo>
                    <a:pt x="3094" y="97887"/>
                  </a:lnTo>
                  <a:lnTo>
                    <a:pt x="15529" y="81263"/>
                  </a:lnTo>
                  <a:lnTo>
                    <a:pt x="45848" y="36664"/>
                  </a:lnTo>
                  <a:lnTo>
                    <a:pt x="72767" y="2299"/>
                  </a:lnTo>
                  <a:lnTo>
                    <a:pt x="75897" y="0"/>
                  </a:lnTo>
                  <a:lnTo>
                    <a:pt x="77983" y="584"/>
                  </a:lnTo>
                  <a:lnTo>
                    <a:pt x="79374" y="3090"/>
                  </a:lnTo>
                  <a:lnTo>
                    <a:pt x="80301" y="6877"/>
                  </a:lnTo>
                  <a:lnTo>
                    <a:pt x="78235" y="29063"/>
                  </a:lnTo>
                  <a:lnTo>
                    <a:pt x="61049" y="74719"/>
                  </a:lnTo>
                  <a:lnTo>
                    <a:pt x="50406" y="109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19">
              <a:extLst>
                <a:ext uri="{FF2B5EF4-FFF2-40B4-BE49-F238E27FC236}">
                  <a16:creationId xmlns:a16="http://schemas.microsoft.com/office/drawing/2014/main" xmlns="" id="{71EF5753-3680-4145-BDE7-BD7D4EB6F36E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670550" y="2674963"/>
              <a:ext cx="57151" cy="94409"/>
            </a:xfrm>
            <a:custGeom>
              <a:avLst/>
              <a:gdLst/>
              <a:ahLst/>
              <a:cxnLst/>
              <a:rect l="0" t="0" r="0" b="0"/>
              <a:pathLst>
                <a:path w="57151" h="94409">
                  <a:moveTo>
                    <a:pt x="0" y="42837"/>
                  </a:moveTo>
                  <a:lnTo>
                    <a:pt x="0" y="42837"/>
                  </a:lnTo>
                  <a:lnTo>
                    <a:pt x="3371" y="46208"/>
                  </a:lnTo>
                  <a:lnTo>
                    <a:pt x="6907" y="47863"/>
                  </a:lnTo>
                  <a:lnTo>
                    <a:pt x="8838" y="48304"/>
                  </a:lnTo>
                  <a:lnTo>
                    <a:pt x="18298" y="45554"/>
                  </a:lnTo>
                  <a:lnTo>
                    <a:pt x="37795" y="33235"/>
                  </a:lnTo>
                  <a:lnTo>
                    <a:pt x="44549" y="25399"/>
                  </a:lnTo>
                  <a:lnTo>
                    <a:pt x="48022" y="17213"/>
                  </a:lnTo>
                  <a:lnTo>
                    <a:pt x="48948" y="13054"/>
                  </a:lnTo>
                  <a:lnTo>
                    <a:pt x="48095" y="6552"/>
                  </a:lnTo>
                  <a:lnTo>
                    <a:pt x="46880" y="3830"/>
                  </a:lnTo>
                  <a:lnTo>
                    <a:pt x="45364" y="2016"/>
                  </a:lnTo>
                  <a:lnTo>
                    <a:pt x="41799" y="0"/>
                  </a:lnTo>
                  <a:lnTo>
                    <a:pt x="34099" y="4748"/>
                  </a:lnTo>
                  <a:lnTo>
                    <a:pt x="29083" y="8978"/>
                  </a:lnTo>
                  <a:lnTo>
                    <a:pt x="21627" y="21203"/>
                  </a:lnTo>
                  <a:lnTo>
                    <a:pt x="16668" y="36750"/>
                  </a:lnTo>
                  <a:lnTo>
                    <a:pt x="14581" y="63925"/>
                  </a:lnTo>
                  <a:lnTo>
                    <a:pt x="16594" y="79020"/>
                  </a:lnTo>
                  <a:lnTo>
                    <a:pt x="21722" y="89022"/>
                  </a:lnTo>
                  <a:lnTo>
                    <a:pt x="25064" y="92677"/>
                  </a:lnTo>
                  <a:lnTo>
                    <a:pt x="30115" y="94408"/>
                  </a:lnTo>
                  <a:lnTo>
                    <a:pt x="57150" y="936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20">
              <a:extLst>
                <a:ext uri="{FF2B5EF4-FFF2-40B4-BE49-F238E27FC236}">
                  <a16:creationId xmlns:a16="http://schemas.microsoft.com/office/drawing/2014/main" xmlns="" id="{27F89248-F51F-4C8C-A769-47B8F8E9E516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645150" y="2637721"/>
              <a:ext cx="19051" cy="16580"/>
            </a:xfrm>
            <a:custGeom>
              <a:avLst/>
              <a:gdLst/>
              <a:ahLst/>
              <a:cxnLst/>
              <a:rect l="0" t="0" r="0" b="0"/>
              <a:pathLst>
                <a:path w="19051" h="16580">
                  <a:moveTo>
                    <a:pt x="0" y="16579"/>
                  </a:moveTo>
                  <a:lnTo>
                    <a:pt x="0" y="16579"/>
                  </a:lnTo>
                  <a:lnTo>
                    <a:pt x="5069" y="3487"/>
                  </a:lnTo>
                  <a:lnTo>
                    <a:pt x="8839" y="177"/>
                  </a:lnTo>
                  <a:lnTo>
                    <a:pt x="10832" y="0"/>
                  </a:lnTo>
                  <a:lnTo>
                    <a:pt x="19050" y="3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21">
              <a:extLst>
                <a:ext uri="{FF2B5EF4-FFF2-40B4-BE49-F238E27FC236}">
                  <a16:creationId xmlns:a16="http://schemas.microsoft.com/office/drawing/2014/main" xmlns="" id="{E025A5EB-4CE0-44A0-9EF3-0A92D5176CD8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5519556" y="2680951"/>
              <a:ext cx="106545" cy="62250"/>
            </a:xfrm>
            <a:custGeom>
              <a:avLst/>
              <a:gdLst/>
              <a:ahLst/>
              <a:cxnLst/>
              <a:rect l="0" t="0" r="0" b="0"/>
              <a:pathLst>
                <a:path w="106545" h="62250">
                  <a:moveTo>
                    <a:pt x="17644" y="30499"/>
                  </a:moveTo>
                  <a:lnTo>
                    <a:pt x="17644" y="30499"/>
                  </a:lnTo>
                  <a:lnTo>
                    <a:pt x="0" y="30499"/>
                  </a:lnTo>
                  <a:lnTo>
                    <a:pt x="5752" y="27128"/>
                  </a:lnTo>
                  <a:lnTo>
                    <a:pt x="46161" y="15572"/>
                  </a:lnTo>
                  <a:lnTo>
                    <a:pt x="92935" y="1565"/>
                  </a:lnTo>
                  <a:lnTo>
                    <a:pt x="96968" y="0"/>
                  </a:lnTo>
                  <a:lnTo>
                    <a:pt x="98749" y="289"/>
                  </a:lnTo>
                  <a:lnTo>
                    <a:pt x="102609" y="2491"/>
                  </a:lnTo>
                  <a:lnTo>
                    <a:pt x="103921" y="4771"/>
                  </a:lnTo>
                  <a:lnTo>
                    <a:pt x="105767" y="15428"/>
                  </a:lnTo>
                  <a:lnTo>
                    <a:pt x="106544" y="62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22">
              <a:extLst>
                <a:ext uri="{FF2B5EF4-FFF2-40B4-BE49-F238E27FC236}">
                  <a16:creationId xmlns:a16="http://schemas.microsoft.com/office/drawing/2014/main" xmlns="" id="{4EFBEF97-00E6-4166-9FE6-96CE2574BCB6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5381270" y="2518844"/>
              <a:ext cx="219431" cy="287527"/>
            </a:xfrm>
            <a:custGeom>
              <a:avLst/>
              <a:gdLst/>
              <a:ahLst/>
              <a:cxnLst/>
              <a:rect l="0" t="0" r="0" b="0"/>
              <a:pathLst>
                <a:path w="219431" h="287527">
                  <a:moveTo>
                    <a:pt x="73380" y="256106"/>
                  </a:moveTo>
                  <a:lnTo>
                    <a:pt x="73380" y="256106"/>
                  </a:lnTo>
                  <a:lnTo>
                    <a:pt x="70009" y="252735"/>
                  </a:lnTo>
                  <a:lnTo>
                    <a:pt x="68354" y="247317"/>
                  </a:lnTo>
                  <a:lnTo>
                    <a:pt x="67913" y="243897"/>
                  </a:lnTo>
                  <a:lnTo>
                    <a:pt x="52802" y="211141"/>
                  </a:lnTo>
                  <a:lnTo>
                    <a:pt x="49078" y="207079"/>
                  </a:lnTo>
                  <a:lnTo>
                    <a:pt x="39296" y="202566"/>
                  </a:lnTo>
                  <a:lnTo>
                    <a:pt x="27892" y="204324"/>
                  </a:lnTo>
                  <a:lnTo>
                    <a:pt x="21888" y="206768"/>
                  </a:lnTo>
                  <a:lnTo>
                    <a:pt x="11454" y="217009"/>
                  </a:lnTo>
                  <a:lnTo>
                    <a:pt x="3524" y="230969"/>
                  </a:lnTo>
                  <a:lnTo>
                    <a:pt x="0" y="246580"/>
                  </a:lnTo>
                  <a:lnTo>
                    <a:pt x="2196" y="262926"/>
                  </a:lnTo>
                  <a:lnTo>
                    <a:pt x="4757" y="271236"/>
                  </a:lnTo>
                  <a:lnTo>
                    <a:pt x="13248" y="282351"/>
                  </a:lnTo>
                  <a:lnTo>
                    <a:pt x="18475" y="286302"/>
                  </a:lnTo>
                  <a:lnTo>
                    <a:pt x="24077" y="287526"/>
                  </a:lnTo>
                  <a:lnTo>
                    <a:pt x="35945" y="285122"/>
                  </a:lnTo>
                  <a:lnTo>
                    <a:pt x="54527" y="272464"/>
                  </a:lnTo>
                  <a:lnTo>
                    <a:pt x="71400" y="252400"/>
                  </a:lnTo>
                  <a:lnTo>
                    <a:pt x="72060" y="252224"/>
                  </a:lnTo>
                  <a:lnTo>
                    <a:pt x="72500" y="252812"/>
                  </a:lnTo>
                  <a:lnTo>
                    <a:pt x="76577" y="262197"/>
                  </a:lnTo>
                  <a:lnTo>
                    <a:pt x="82092" y="267750"/>
                  </a:lnTo>
                  <a:lnTo>
                    <a:pt x="93759" y="277064"/>
                  </a:lnTo>
                  <a:lnTo>
                    <a:pt x="97549" y="277134"/>
                  </a:lnTo>
                  <a:lnTo>
                    <a:pt x="107405" y="273448"/>
                  </a:lnTo>
                  <a:lnTo>
                    <a:pt x="121483" y="260068"/>
                  </a:lnTo>
                  <a:lnTo>
                    <a:pt x="140293" y="219259"/>
                  </a:lnTo>
                  <a:lnTo>
                    <a:pt x="154154" y="187518"/>
                  </a:lnTo>
                  <a:lnTo>
                    <a:pt x="167841" y="150363"/>
                  </a:lnTo>
                  <a:lnTo>
                    <a:pt x="180273" y="111037"/>
                  </a:lnTo>
                  <a:lnTo>
                    <a:pt x="190503" y="72392"/>
                  </a:lnTo>
                  <a:lnTo>
                    <a:pt x="204195" y="25048"/>
                  </a:lnTo>
                  <a:lnTo>
                    <a:pt x="210447" y="1064"/>
                  </a:lnTo>
                  <a:lnTo>
                    <a:pt x="209208" y="0"/>
                  </a:lnTo>
                  <a:lnTo>
                    <a:pt x="202187" y="6344"/>
                  </a:lnTo>
                  <a:lnTo>
                    <a:pt x="189705" y="39267"/>
                  </a:lnTo>
                  <a:lnTo>
                    <a:pt x="183171" y="72715"/>
                  </a:lnTo>
                  <a:lnTo>
                    <a:pt x="178621" y="110393"/>
                  </a:lnTo>
                  <a:lnTo>
                    <a:pt x="176598" y="148306"/>
                  </a:lnTo>
                  <a:lnTo>
                    <a:pt x="175699" y="182560"/>
                  </a:lnTo>
                  <a:lnTo>
                    <a:pt x="177074" y="225848"/>
                  </a:lnTo>
                  <a:lnTo>
                    <a:pt x="180489" y="261967"/>
                  </a:lnTo>
                  <a:lnTo>
                    <a:pt x="182180" y="265658"/>
                  </a:lnTo>
                  <a:lnTo>
                    <a:pt x="184719" y="267413"/>
                  </a:lnTo>
                  <a:lnTo>
                    <a:pt x="187823" y="267877"/>
                  </a:lnTo>
                  <a:lnTo>
                    <a:pt x="195034" y="264630"/>
                  </a:lnTo>
                  <a:lnTo>
                    <a:pt x="202943" y="257778"/>
                  </a:lnTo>
                  <a:lnTo>
                    <a:pt x="219430" y="237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23">
              <a:extLst>
                <a:ext uri="{FF2B5EF4-FFF2-40B4-BE49-F238E27FC236}">
                  <a16:creationId xmlns:a16="http://schemas.microsoft.com/office/drawing/2014/main" xmlns="" id="{410CE85B-9C96-47E2-85CD-8CABF2C79FAE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5242611" y="2716357"/>
              <a:ext cx="79778" cy="328289"/>
            </a:xfrm>
            <a:custGeom>
              <a:avLst/>
              <a:gdLst/>
              <a:ahLst/>
              <a:cxnLst/>
              <a:rect l="0" t="0" r="0" b="0"/>
              <a:pathLst>
                <a:path w="79778" h="328289">
                  <a:moveTo>
                    <a:pt x="8839" y="77643"/>
                  </a:moveTo>
                  <a:lnTo>
                    <a:pt x="8839" y="77643"/>
                  </a:lnTo>
                  <a:lnTo>
                    <a:pt x="5468" y="81014"/>
                  </a:lnTo>
                  <a:lnTo>
                    <a:pt x="0" y="93223"/>
                  </a:lnTo>
                  <a:lnTo>
                    <a:pt x="654" y="120359"/>
                  </a:lnTo>
                  <a:lnTo>
                    <a:pt x="8687" y="158582"/>
                  </a:lnTo>
                  <a:lnTo>
                    <a:pt x="14181" y="190522"/>
                  </a:lnTo>
                  <a:lnTo>
                    <a:pt x="18268" y="225177"/>
                  </a:lnTo>
                  <a:lnTo>
                    <a:pt x="20086" y="259395"/>
                  </a:lnTo>
                  <a:lnTo>
                    <a:pt x="17737" y="300280"/>
                  </a:lnTo>
                  <a:lnTo>
                    <a:pt x="14987" y="327669"/>
                  </a:lnTo>
                  <a:lnTo>
                    <a:pt x="13643" y="328288"/>
                  </a:lnTo>
                  <a:lnTo>
                    <a:pt x="12042" y="327290"/>
                  </a:lnTo>
                  <a:lnTo>
                    <a:pt x="9471" y="292448"/>
                  </a:lnTo>
                  <a:lnTo>
                    <a:pt x="9120" y="258954"/>
                  </a:lnTo>
                  <a:lnTo>
                    <a:pt x="8964" y="214905"/>
                  </a:lnTo>
                  <a:lnTo>
                    <a:pt x="8922" y="190318"/>
                  </a:lnTo>
                  <a:lnTo>
                    <a:pt x="9600" y="164754"/>
                  </a:lnTo>
                  <a:lnTo>
                    <a:pt x="10757" y="138540"/>
                  </a:lnTo>
                  <a:lnTo>
                    <a:pt x="12235" y="111891"/>
                  </a:lnTo>
                  <a:lnTo>
                    <a:pt x="19521" y="67229"/>
                  </a:lnTo>
                  <a:lnTo>
                    <a:pt x="33641" y="21641"/>
                  </a:lnTo>
                  <a:lnTo>
                    <a:pt x="42440" y="6892"/>
                  </a:lnTo>
                  <a:lnTo>
                    <a:pt x="51054" y="337"/>
                  </a:lnTo>
                  <a:lnTo>
                    <a:pt x="56032" y="0"/>
                  </a:lnTo>
                  <a:lnTo>
                    <a:pt x="67208" y="3389"/>
                  </a:lnTo>
                  <a:lnTo>
                    <a:pt x="71741" y="8384"/>
                  </a:lnTo>
                  <a:lnTo>
                    <a:pt x="78658" y="23343"/>
                  </a:lnTo>
                  <a:lnTo>
                    <a:pt x="79777" y="51598"/>
                  </a:lnTo>
                  <a:lnTo>
                    <a:pt x="68899" y="78942"/>
                  </a:lnTo>
                  <a:lnTo>
                    <a:pt x="56229" y="92566"/>
                  </a:lnTo>
                  <a:lnTo>
                    <a:pt x="24591" y="113875"/>
                  </a:lnTo>
                  <a:lnTo>
                    <a:pt x="40589" y="109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86">
            <a:extLst>
              <a:ext uri="{FF2B5EF4-FFF2-40B4-BE49-F238E27FC236}">
                <a16:creationId xmlns:a16="http://schemas.microsoft.com/office/drawing/2014/main" xmlns="" id="{6CD9C3BF-92B4-4BE7-A9D7-B20BA7BDC7F9}"/>
              </a:ext>
            </a:extLst>
          </p:cNvPr>
          <p:cNvGrpSpPr/>
          <p:nvPr/>
        </p:nvGrpSpPr>
        <p:grpSpPr>
          <a:xfrm>
            <a:off x="7696200" y="2700156"/>
            <a:ext cx="334566" cy="189095"/>
            <a:chOff x="7696200" y="2700156"/>
            <a:chExt cx="334566" cy="189095"/>
          </a:xfrm>
        </p:grpSpPr>
        <p:sp>
          <p:nvSpPr>
            <p:cNvPr id="108" name="SMARTInkShape-424">
              <a:extLst>
                <a:ext uri="{FF2B5EF4-FFF2-40B4-BE49-F238E27FC236}">
                  <a16:creationId xmlns:a16="http://schemas.microsoft.com/office/drawing/2014/main" xmlns="" id="{B6721501-D9CC-41D3-AC7D-B80726CCABA5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7948912" y="2711450"/>
              <a:ext cx="81854" cy="131774"/>
            </a:xfrm>
            <a:custGeom>
              <a:avLst/>
              <a:gdLst/>
              <a:ahLst/>
              <a:cxnLst/>
              <a:rect l="0" t="0" r="0" b="0"/>
              <a:pathLst>
                <a:path w="81854" h="131774">
                  <a:moveTo>
                    <a:pt x="45738" y="0"/>
                  </a:moveTo>
                  <a:lnTo>
                    <a:pt x="45738" y="0"/>
                  </a:lnTo>
                  <a:lnTo>
                    <a:pt x="38996" y="0"/>
                  </a:lnTo>
                  <a:lnTo>
                    <a:pt x="21319" y="10113"/>
                  </a:lnTo>
                  <a:lnTo>
                    <a:pt x="11837" y="24485"/>
                  </a:lnTo>
                  <a:lnTo>
                    <a:pt x="0" y="65828"/>
                  </a:lnTo>
                  <a:lnTo>
                    <a:pt x="951" y="88053"/>
                  </a:lnTo>
                  <a:lnTo>
                    <a:pt x="9419" y="116636"/>
                  </a:lnTo>
                  <a:lnTo>
                    <a:pt x="13059" y="124324"/>
                  </a:lnTo>
                  <a:lnTo>
                    <a:pt x="17602" y="128744"/>
                  </a:lnTo>
                  <a:lnTo>
                    <a:pt x="22748" y="130985"/>
                  </a:lnTo>
                  <a:lnTo>
                    <a:pt x="28294" y="131773"/>
                  </a:lnTo>
                  <a:lnTo>
                    <a:pt x="40102" y="128887"/>
                  </a:lnTo>
                  <a:lnTo>
                    <a:pt x="52406" y="121488"/>
                  </a:lnTo>
                  <a:lnTo>
                    <a:pt x="69820" y="101456"/>
                  </a:lnTo>
                  <a:lnTo>
                    <a:pt x="77138" y="85779"/>
                  </a:lnTo>
                  <a:lnTo>
                    <a:pt x="81853" y="54344"/>
                  </a:lnTo>
                  <a:lnTo>
                    <a:pt x="77312" y="34266"/>
                  </a:lnTo>
                  <a:lnTo>
                    <a:pt x="73137" y="24960"/>
                  </a:lnTo>
                  <a:lnTo>
                    <a:pt x="66827" y="18051"/>
                  </a:lnTo>
                  <a:lnTo>
                    <a:pt x="330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25">
              <a:extLst>
                <a:ext uri="{FF2B5EF4-FFF2-40B4-BE49-F238E27FC236}">
                  <a16:creationId xmlns:a16="http://schemas.microsoft.com/office/drawing/2014/main" xmlns="" id="{DC4198B4-9A5B-4209-860B-8533AA84ABF4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7779328" y="2717304"/>
              <a:ext cx="100641" cy="133384"/>
            </a:xfrm>
            <a:custGeom>
              <a:avLst/>
              <a:gdLst/>
              <a:ahLst/>
              <a:cxnLst/>
              <a:rect l="0" t="0" r="0" b="0"/>
              <a:pathLst>
                <a:path w="100641" h="133384">
                  <a:moveTo>
                    <a:pt x="69272" y="13196"/>
                  </a:moveTo>
                  <a:lnTo>
                    <a:pt x="69272" y="13196"/>
                  </a:lnTo>
                  <a:lnTo>
                    <a:pt x="65901" y="3083"/>
                  </a:lnTo>
                  <a:lnTo>
                    <a:pt x="62791" y="810"/>
                  </a:lnTo>
                  <a:lnTo>
                    <a:pt x="58601" y="0"/>
                  </a:lnTo>
                  <a:lnTo>
                    <a:pt x="53692" y="165"/>
                  </a:lnTo>
                  <a:lnTo>
                    <a:pt x="40710" y="7875"/>
                  </a:lnTo>
                  <a:lnTo>
                    <a:pt x="26238" y="22120"/>
                  </a:lnTo>
                  <a:lnTo>
                    <a:pt x="7603" y="53940"/>
                  </a:lnTo>
                  <a:lnTo>
                    <a:pt x="0" y="77871"/>
                  </a:lnTo>
                  <a:lnTo>
                    <a:pt x="1795" y="98856"/>
                  </a:lnTo>
                  <a:lnTo>
                    <a:pt x="9649" y="116178"/>
                  </a:lnTo>
                  <a:lnTo>
                    <a:pt x="20194" y="128580"/>
                  </a:lnTo>
                  <a:lnTo>
                    <a:pt x="28087" y="131747"/>
                  </a:lnTo>
                  <a:lnTo>
                    <a:pt x="48145" y="133383"/>
                  </a:lnTo>
                  <a:lnTo>
                    <a:pt x="67408" y="126114"/>
                  </a:lnTo>
                  <a:lnTo>
                    <a:pt x="90357" y="108036"/>
                  </a:lnTo>
                  <a:lnTo>
                    <a:pt x="96028" y="101823"/>
                  </a:lnTo>
                  <a:lnTo>
                    <a:pt x="99104" y="94859"/>
                  </a:lnTo>
                  <a:lnTo>
                    <a:pt x="100640" y="79594"/>
                  </a:lnTo>
                  <a:lnTo>
                    <a:pt x="94167" y="51763"/>
                  </a:lnTo>
                  <a:lnTo>
                    <a:pt x="79940" y="27916"/>
                  </a:lnTo>
                  <a:lnTo>
                    <a:pt x="74267" y="23714"/>
                  </a:lnTo>
                  <a:lnTo>
                    <a:pt x="68369" y="21620"/>
                  </a:lnTo>
                  <a:lnTo>
                    <a:pt x="62319" y="20928"/>
                  </a:lnTo>
                  <a:lnTo>
                    <a:pt x="58287" y="21878"/>
                  </a:lnTo>
                  <a:lnTo>
                    <a:pt x="55598" y="23923"/>
                  </a:lnTo>
                  <a:lnTo>
                    <a:pt x="50222" y="32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26">
              <a:extLst>
                <a:ext uri="{FF2B5EF4-FFF2-40B4-BE49-F238E27FC236}">
                  <a16:creationId xmlns:a16="http://schemas.microsoft.com/office/drawing/2014/main" xmlns="" id="{43E606CD-DCE0-4497-9FC6-0169A514046F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7696200" y="2700156"/>
              <a:ext cx="31751" cy="189095"/>
            </a:xfrm>
            <a:custGeom>
              <a:avLst/>
              <a:gdLst/>
              <a:ahLst/>
              <a:cxnLst/>
              <a:rect l="0" t="0" r="0" b="0"/>
              <a:pathLst>
                <a:path w="31751" h="189095">
                  <a:moveTo>
                    <a:pt x="0" y="17644"/>
                  </a:moveTo>
                  <a:lnTo>
                    <a:pt x="0" y="17644"/>
                  </a:lnTo>
                  <a:lnTo>
                    <a:pt x="11556" y="0"/>
                  </a:lnTo>
                  <a:lnTo>
                    <a:pt x="16291" y="47084"/>
                  </a:lnTo>
                  <a:lnTo>
                    <a:pt x="14078" y="87201"/>
                  </a:lnTo>
                  <a:lnTo>
                    <a:pt x="12402" y="129662"/>
                  </a:lnTo>
                  <a:lnTo>
                    <a:pt x="9867" y="166546"/>
                  </a:lnTo>
                  <a:lnTo>
                    <a:pt x="14028" y="181659"/>
                  </a:lnTo>
                  <a:lnTo>
                    <a:pt x="17113" y="185549"/>
                  </a:lnTo>
                  <a:lnTo>
                    <a:pt x="20581" y="187436"/>
                  </a:lnTo>
                  <a:lnTo>
                    <a:pt x="31750" y="18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87">
            <a:extLst>
              <a:ext uri="{FF2B5EF4-FFF2-40B4-BE49-F238E27FC236}">
                <a16:creationId xmlns:a16="http://schemas.microsoft.com/office/drawing/2014/main" xmlns="" id="{1FB46DD6-CD17-4E25-A8C3-6BC2AC3721CB}"/>
              </a:ext>
            </a:extLst>
          </p:cNvPr>
          <p:cNvGrpSpPr/>
          <p:nvPr/>
        </p:nvGrpSpPr>
        <p:grpSpPr>
          <a:xfrm>
            <a:off x="8445500" y="2574524"/>
            <a:ext cx="838201" cy="304706"/>
            <a:chOff x="8445500" y="2574524"/>
            <a:chExt cx="838201" cy="304706"/>
          </a:xfrm>
        </p:grpSpPr>
        <p:sp>
          <p:nvSpPr>
            <p:cNvPr id="112" name="SMARTInkShape-427">
              <a:extLst>
                <a:ext uri="{FF2B5EF4-FFF2-40B4-BE49-F238E27FC236}">
                  <a16:creationId xmlns:a16="http://schemas.microsoft.com/office/drawing/2014/main" xmlns="" id="{8BE718BD-5180-492E-AE75-3EFAD4F4813C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9106160" y="2758825"/>
              <a:ext cx="177541" cy="105026"/>
            </a:xfrm>
            <a:custGeom>
              <a:avLst/>
              <a:gdLst/>
              <a:ahLst/>
              <a:cxnLst/>
              <a:rect l="0" t="0" r="0" b="0"/>
              <a:pathLst>
                <a:path w="177541" h="105026">
                  <a:moveTo>
                    <a:pt x="6090" y="16125"/>
                  </a:moveTo>
                  <a:lnTo>
                    <a:pt x="6090" y="16125"/>
                  </a:lnTo>
                  <a:lnTo>
                    <a:pt x="2719" y="58188"/>
                  </a:lnTo>
                  <a:lnTo>
                    <a:pt x="0" y="91723"/>
                  </a:lnTo>
                  <a:lnTo>
                    <a:pt x="620" y="94041"/>
                  </a:lnTo>
                  <a:lnTo>
                    <a:pt x="1738" y="95586"/>
                  </a:lnTo>
                  <a:lnTo>
                    <a:pt x="3189" y="96615"/>
                  </a:lnTo>
                  <a:lnTo>
                    <a:pt x="4861" y="95185"/>
                  </a:lnTo>
                  <a:lnTo>
                    <a:pt x="30775" y="53092"/>
                  </a:lnTo>
                  <a:lnTo>
                    <a:pt x="48281" y="26877"/>
                  </a:lnTo>
                  <a:lnTo>
                    <a:pt x="54946" y="20904"/>
                  </a:lnTo>
                  <a:lnTo>
                    <a:pt x="57711" y="19311"/>
                  </a:lnTo>
                  <a:lnTo>
                    <a:pt x="59554" y="20365"/>
                  </a:lnTo>
                  <a:lnTo>
                    <a:pt x="61601" y="27182"/>
                  </a:lnTo>
                  <a:lnTo>
                    <a:pt x="59384" y="42920"/>
                  </a:lnTo>
                  <a:lnTo>
                    <a:pt x="51641" y="67538"/>
                  </a:lnTo>
                  <a:lnTo>
                    <a:pt x="51980" y="69451"/>
                  </a:lnTo>
                  <a:lnTo>
                    <a:pt x="52911" y="70725"/>
                  </a:lnTo>
                  <a:lnTo>
                    <a:pt x="54237" y="71575"/>
                  </a:lnTo>
                  <a:lnTo>
                    <a:pt x="56533" y="70025"/>
                  </a:lnTo>
                  <a:lnTo>
                    <a:pt x="98883" y="22983"/>
                  </a:lnTo>
                  <a:lnTo>
                    <a:pt x="125549" y="3656"/>
                  </a:lnTo>
                  <a:lnTo>
                    <a:pt x="135853" y="0"/>
                  </a:lnTo>
                  <a:lnTo>
                    <a:pt x="139871" y="1142"/>
                  </a:lnTo>
                  <a:lnTo>
                    <a:pt x="143255" y="4019"/>
                  </a:lnTo>
                  <a:lnTo>
                    <a:pt x="146217" y="8055"/>
                  </a:lnTo>
                  <a:lnTo>
                    <a:pt x="150384" y="27218"/>
                  </a:lnTo>
                  <a:lnTo>
                    <a:pt x="153789" y="67271"/>
                  </a:lnTo>
                  <a:lnTo>
                    <a:pt x="155356" y="75622"/>
                  </a:lnTo>
                  <a:lnTo>
                    <a:pt x="162742" y="88664"/>
                  </a:lnTo>
                  <a:lnTo>
                    <a:pt x="177540" y="105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28">
              <a:extLst>
                <a:ext uri="{FF2B5EF4-FFF2-40B4-BE49-F238E27FC236}">
                  <a16:creationId xmlns:a16="http://schemas.microsoft.com/office/drawing/2014/main" xmlns="" id="{E8C383CC-B995-4BDB-8614-AA21E1D0E4A6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8996447" y="2749550"/>
              <a:ext cx="66508" cy="102227"/>
            </a:xfrm>
            <a:custGeom>
              <a:avLst/>
              <a:gdLst/>
              <a:ahLst/>
              <a:cxnLst/>
              <a:rect l="0" t="0" r="0" b="0"/>
              <a:pathLst>
                <a:path w="66508" h="102227">
                  <a:moveTo>
                    <a:pt x="45953" y="0"/>
                  </a:moveTo>
                  <a:lnTo>
                    <a:pt x="45953" y="0"/>
                  </a:lnTo>
                  <a:lnTo>
                    <a:pt x="32469" y="3371"/>
                  </a:lnTo>
                  <a:lnTo>
                    <a:pt x="13970" y="15580"/>
                  </a:lnTo>
                  <a:lnTo>
                    <a:pt x="5162" y="28561"/>
                  </a:lnTo>
                  <a:lnTo>
                    <a:pt x="1826" y="35974"/>
                  </a:lnTo>
                  <a:lnTo>
                    <a:pt x="0" y="51737"/>
                  </a:lnTo>
                  <a:lnTo>
                    <a:pt x="4577" y="84852"/>
                  </a:lnTo>
                  <a:lnTo>
                    <a:pt x="7786" y="91140"/>
                  </a:lnTo>
                  <a:lnTo>
                    <a:pt x="16996" y="100008"/>
                  </a:lnTo>
                  <a:lnTo>
                    <a:pt x="22414" y="101950"/>
                  </a:lnTo>
                  <a:lnTo>
                    <a:pt x="34080" y="102226"/>
                  </a:lnTo>
                  <a:lnTo>
                    <a:pt x="46320" y="94352"/>
                  </a:lnTo>
                  <a:lnTo>
                    <a:pt x="57405" y="82151"/>
                  </a:lnTo>
                  <a:lnTo>
                    <a:pt x="64684" y="69673"/>
                  </a:lnTo>
                  <a:lnTo>
                    <a:pt x="66507" y="57071"/>
                  </a:lnTo>
                  <a:lnTo>
                    <a:pt x="61929" y="31734"/>
                  </a:lnTo>
                  <a:lnTo>
                    <a:pt x="5230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29">
              <a:extLst>
                <a:ext uri="{FF2B5EF4-FFF2-40B4-BE49-F238E27FC236}">
                  <a16:creationId xmlns:a16="http://schemas.microsoft.com/office/drawing/2014/main" xmlns="" id="{A8BF2681-F130-48AA-A7C3-F11C53195BBA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8826697" y="2574524"/>
              <a:ext cx="145854" cy="304706"/>
            </a:xfrm>
            <a:custGeom>
              <a:avLst/>
              <a:gdLst/>
              <a:ahLst/>
              <a:cxnLst/>
              <a:rect l="0" t="0" r="0" b="0"/>
              <a:pathLst>
                <a:path w="145854" h="304706">
                  <a:moveTo>
                    <a:pt x="44253" y="244876"/>
                  </a:moveTo>
                  <a:lnTo>
                    <a:pt x="44253" y="244876"/>
                  </a:lnTo>
                  <a:lnTo>
                    <a:pt x="61709" y="220939"/>
                  </a:lnTo>
                  <a:lnTo>
                    <a:pt x="67299" y="200860"/>
                  </a:lnTo>
                  <a:lnTo>
                    <a:pt x="68607" y="187919"/>
                  </a:lnTo>
                  <a:lnTo>
                    <a:pt x="66839" y="183621"/>
                  </a:lnTo>
                  <a:lnTo>
                    <a:pt x="63544" y="180756"/>
                  </a:lnTo>
                  <a:lnTo>
                    <a:pt x="59230" y="178846"/>
                  </a:lnTo>
                  <a:lnTo>
                    <a:pt x="54237" y="179689"/>
                  </a:lnTo>
                  <a:lnTo>
                    <a:pt x="43045" y="186271"/>
                  </a:lnTo>
                  <a:lnTo>
                    <a:pt x="21474" y="208618"/>
                  </a:lnTo>
                  <a:lnTo>
                    <a:pt x="3950" y="240953"/>
                  </a:lnTo>
                  <a:lnTo>
                    <a:pt x="0" y="263123"/>
                  </a:lnTo>
                  <a:lnTo>
                    <a:pt x="1302" y="282619"/>
                  </a:lnTo>
                  <a:lnTo>
                    <a:pt x="6584" y="295988"/>
                  </a:lnTo>
                  <a:lnTo>
                    <a:pt x="10674" y="300117"/>
                  </a:lnTo>
                  <a:lnTo>
                    <a:pt x="20862" y="304705"/>
                  </a:lnTo>
                  <a:lnTo>
                    <a:pt x="25837" y="303107"/>
                  </a:lnTo>
                  <a:lnTo>
                    <a:pt x="58404" y="269329"/>
                  </a:lnTo>
                  <a:lnTo>
                    <a:pt x="80901" y="232993"/>
                  </a:lnTo>
                  <a:lnTo>
                    <a:pt x="96289" y="197732"/>
                  </a:lnTo>
                  <a:lnTo>
                    <a:pt x="111125" y="155484"/>
                  </a:lnTo>
                  <a:lnTo>
                    <a:pt x="122421" y="108485"/>
                  </a:lnTo>
                  <a:lnTo>
                    <a:pt x="128383" y="63137"/>
                  </a:lnTo>
                  <a:lnTo>
                    <a:pt x="130327" y="25109"/>
                  </a:lnTo>
                  <a:lnTo>
                    <a:pt x="128839" y="3504"/>
                  </a:lnTo>
                  <a:lnTo>
                    <a:pt x="126044" y="0"/>
                  </a:lnTo>
                  <a:lnTo>
                    <a:pt x="122064" y="486"/>
                  </a:lnTo>
                  <a:lnTo>
                    <a:pt x="117294" y="3633"/>
                  </a:lnTo>
                  <a:lnTo>
                    <a:pt x="103838" y="35030"/>
                  </a:lnTo>
                  <a:lnTo>
                    <a:pt x="97075" y="66239"/>
                  </a:lnTo>
                  <a:lnTo>
                    <a:pt x="93129" y="101982"/>
                  </a:lnTo>
                  <a:lnTo>
                    <a:pt x="93727" y="141386"/>
                  </a:lnTo>
                  <a:lnTo>
                    <a:pt x="94463" y="178654"/>
                  </a:lnTo>
                  <a:lnTo>
                    <a:pt x="98641" y="225725"/>
                  </a:lnTo>
                  <a:lnTo>
                    <a:pt x="105114" y="247653"/>
                  </a:lnTo>
                  <a:lnTo>
                    <a:pt x="112695" y="259751"/>
                  </a:lnTo>
                  <a:lnTo>
                    <a:pt x="118103" y="261848"/>
                  </a:lnTo>
                  <a:lnTo>
                    <a:pt x="145853" y="257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30">
              <a:extLst>
                <a:ext uri="{FF2B5EF4-FFF2-40B4-BE49-F238E27FC236}">
                  <a16:creationId xmlns:a16="http://schemas.microsoft.com/office/drawing/2014/main" xmlns="" id="{E2517EE9-2EB0-4D94-A498-58B55306D353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8705850" y="2779278"/>
              <a:ext cx="63501" cy="88094"/>
            </a:xfrm>
            <a:custGeom>
              <a:avLst/>
              <a:gdLst/>
              <a:ahLst/>
              <a:cxnLst/>
              <a:rect l="0" t="0" r="0" b="0"/>
              <a:pathLst>
                <a:path w="63501" h="88094">
                  <a:moveTo>
                    <a:pt x="0" y="27422"/>
                  </a:moveTo>
                  <a:lnTo>
                    <a:pt x="0" y="27422"/>
                  </a:lnTo>
                  <a:lnTo>
                    <a:pt x="705" y="38266"/>
                  </a:lnTo>
                  <a:lnTo>
                    <a:pt x="3658" y="54154"/>
                  </a:lnTo>
                  <a:lnTo>
                    <a:pt x="184" y="88093"/>
                  </a:lnTo>
                  <a:lnTo>
                    <a:pt x="5106" y="74449"/>
                  </a:lnTo>
                  <a:lnTo>
                    <a:pt x="21673" y="33859"/>
                  </a:lnTo>
                  <a:lnTo>
                    <a:pt x="43557" y="5410"/>
                  </a:lnTo>
                  <a:lnTo>
                    <a:pt x="50638" y="0"/>
                  </a:lnTo>
                  <a:lnTo>
                    <a:pt x="53513" y="674"/>
                  </a:lnTo>
                  <a:lnTo>
                    <a:pt x="56137" y="3240"/>
                  </a:lnTo>
                  <a:lnTo>
                    <a:pt x="58591" y="7068"/>
                  </a:lnTo>
                  <a:lnTo>
                    <a:pt x="59437" y="18846"/>
                  </a:lnTo>
                  <a:lnTo>
                    <a:pt x="58157" y="56893"/>
                  </a:lnTo>
                  <a:lnTo>
                    <a:pt x="63500" y="84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31">
              <a:extLst>
                <a:ext uri="{FF2B5EF4-FFF2-40B4-BE49-F238E27FC236}">
                  <a16:creationId xmlns:a16="http://schemas.microsoft.com/office/drawing/2014/main" xmlns="" id="{903B8DF3-8AAD-4CA4-855A-1946A66661D2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8573221" y="2769201"/>
              <a:ext cx="88180" cy="94650"/>
            </a:xfrm>
            <a:custGeom>
              <a:avLst/>
              <a:gdLst/>
              <a:ahLst/>
              <a:cxnLst/>
              <a:rect l="0" t="0" r="0" b="0"/>
              <a:pathLst>
                <a:path w="88180" h="94650">
                  <a:moveTo>
                    <a:pt x="62779" y="18449"/>
                  </a:moveTo>
                  <a:lnTo>
                    <a:pt x="62779" y="18449"/>
                  </a:lnTo>
                  <a:lnTo>
                    <a:pt x="48275" y="12674"/>
                  </a:lnTo>
                  <a:lnTo>
                    <a:pt x="32972" y="2439"/>
                  </a:lnTo>
                  <a:lnTo>
                    <a:pt x="26953" y="750"/>
                  </a:lnTo>
                  <a:lnTo>
                    <a:pt x="19575" y="0"/>
                  </a:lnTo>
                  <a:lnTo>
                    <a:pt x="15631" y="1916"/>
                  </a:lnTo>
                  <a:lnTo>
                    <a:pt x="7488" y="9690"/>
                  </a:lnTo>
                  <a:lnTo>
                    <a:pt x="2928" y="22082"/>
                  </a:lnTo>
                  <a:lnTo>
                    <a:pt x="0" y="53033"/>
                  </a:lnTo>
                  <a:lnTo>
                    <a:pt x="5244" y="67686"/>
                  </a:lnTo>
                  <a:lnTo>
                    <a:pt x="9606" y="74557"/>
                  </a:lnTo>
                  <a:lnTo>
                    <a:pt x="14630" y="79138"/>
                  </a:lnTo>
                  <a:lnTo>
                    <a:pt x="25856" y="84227"/>
                  </a:lnTo>
                  <a:lnTo>
                    <a:pt x="37902" y="84608"/>
                  </a:lnTo>
                  <a:lnTo>
                    <a:pt x="44077" y="83722"/>
                  </a:lnTo>
                  <a:lnTo>
                    <a:pt x="54702" y="77092"/>
                  </a:lnTo>
                  <a:lnTo>
                    <a:pt x="59512" y="72361"/>
                  </a:lnTo>
                  <a:lnTo>
                    <a:pt x="64854" y="61460"/>
                  </a:lnTo>
                  <a:lnTo>
                    <a:pt x="66524" y="50971"/>
                  </a:lnTo>
                  <a:lnTo>
                    <a:pt x="64913" y="43957"/>
                  </a:lnTo>
                  <a:lnTo>
                    <a:pt x="63496" y="42510"/>
                  </a:lnTo>
                  <a:lnTo>
                    <a:pt x="61846" y="42250"/>
                  </a:lnTo>
                  <a:lnTo>
                    <a:pt x="60040" y="42783"/>
                  </a:lnTo>
                  <a:lnTo>
                    <a:pt x="58837" y="44550"/>
                  </a:lnTo>
                  <a:lnTo>
                    <a:pt x="57499" y="50275"/>
                  </a:lnTo>
                  <a:lnTo>
                    <a:pt x="60116" y="64803"/>
                  </a:lnTo>
                  <a:lnTo>
                    <a:pt x="68732" y="79142"/>
                  </a:lnTo>
                  <a:lnTo>
                    <a:pt x="88179" y="94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32">
              <a:extLst>
                <a:ext uri="{FF2B5EF4-FFF2-40B4-BE49-F238E27FC236}">
                  <a16:creationId xmlns:a16="http://schemas.microsoft.com/office/drawing/2014/main" xmlns="" id="{9F2EAFF4-194E-4A36-88D4-D4BC65BCC85A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8445500" y="2755900"/>
              <a:ext cx="127001" cy="107972"/>
            </a:xfrm>
            <a:custGeom>
              <a:avLst/>
              <a:gdLst/>
              <a:ahLst/>
              <a:cxnLst/>
              <a:rect l="0" t="0" r="0" b="0"/>
              <a:pathLst>
                <a:path w="127001" h="107972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6907" y="20374"/>
                  </a:lnTo>
                  <a:lnTo>
                    <a:pt x="8838" y="19933"/>
                  </a:lnTo>
                  <a:lnTo>
                    <a:pt x="14746" y="23205"/>
                  </a:lnTo>
                  <a:lnTo>
                    <a:pt x="33408" y="43546"/>
                  </a:lnTo>
                  <a:lnTo>
                    <a:pt x="50996" y="74036"/>
                  </a:lnTo>
                  <a:lnTo>
                    <a:pt x="54415" y="87938"/>
                  </a:lnTo>
                  <a:lnTo>
                    <a:pt x="53916" y="93903"/>
                  </a:lnTo>
                  <a:lnTo>
                    <a:pt x="49598" y="104294"/>
                  </a:lnTo>
                  <a:lnTo>
                    <a:pt x="46471" y="106924"/>
                  </a:lnTo>
                  <a:lnTo>
                    <a:pt x="42975" y="107971"/>
                  </a:lnTo>
                  <a:lnTo>
                    <a:pt x="39233" y="107964"/>
                  </a:lnTo>
                  <a:lnTo>
                    <a:pt x="29432" y="100430"/>
                  </a:lnTo>
                  <a:lnTo>
                    <a:pt x="23854" y="94470"/>
                  </a:lnTo>
                  <a:lnTo>
                    <a:pt x="20841" y="86969"/>
                  </a:lnTo>
                  <a:lnTo>
                    <a:pt x="19376" y="69227"/>
                  </a:lnTo>
                  <a:lnTo>
                    <a:pt x="24839" y="51464"/>
                  </a:lnTo>
                  <a:lnTo>
                    <a:pt x="35027" y="34867"/>
                  </a:lnTo>
                  <a:lnTo>
                    <a:pt x="48964" y="20435"/>
                  </a:lnTo>
                  <a:lnTo>
                    <a:pt x="76048" y="715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88">
            <a:extLst>
              <a:ext uri="{FF2B5EF4-FFF2-40B4-BE49-F238E27FC236}">
                <a16:creationId xmlns:a16="http://schemas.microsoft.com/office/drawing/2014/main" xmlns="" id="{C304B468-11F7-4893-82C1-5250018F7B50}"/>
              </a:ext>
            </a:extLst>
          </p:cNvPr>
          <p:cNvGrpSpPr/>
          <p:nvPr/>
        </p:nvGrpSpPr>
        <p:grpSpPr>
          <a:xfrm>
            <a:off x="9725325" y="2616200"/>
            <a:ext cx="955446" cy="462943"/>
            <a:chOff x="9725325" y="2616200"/>
            <a:chExt cx="955446" cy="462943"/>
          </a:xfrm>
        </p:grpSpPr>
        <p:sp>
          <p:nvSpPr>
            <p:cNvPr id="119" name="SMARTInkShape-433">
              <a:extLst>
                <a:ext uri="{FF2B5EF4-FFF2-40B4-BE49-F238E27FC236}">
                  <a16:creationId xmlns:a16="http://schemas.microsoft.com/office/drawing/2014/main" xmlns="" id="{4D2C28C9-B164-459F-A960-8196E21D3981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0491867" y="2718365"/>
              <a:ext cx="188904" cy="184336"/>
            </a:xfrm>
            <a:custGeom>
              <a:avLst/>
              <a:gdLst/>
              <a:ahLst/>
              <a:cxnLst/>
              <a:rect l="0" t="0" r="0" b="0"/>
              <a:pathLst>
                <a:path w="188904" h="184336">
                  <a:moveTo>
                    <a:pt x="23733" y="50235"/>
                  </a:moveTo>
                  <a:lnTo>
                    <a:pt x="23733" y="50235"/>
                  </a:lnTo>
                  <a:lnTo>
                    <a:pt x="6774" y="57142"/>
                  </a:lnTo>
                  <a:lnTo>
                    <a:pt x="2085" y="61066"/>
                  </a:lnTo>
                  <a:lnTo>
                    <a:pt x="0" y="65162"/>
                  </a:lnTo>
                  <a:lnTo>
                    <a:pt x="855" y="67242"/>
                  </a:lnTo>
                  <a:lnTo>
                    <a:pt x="5569" y="71434"/>
                  </a:lnTo>
                  <a:lnTo>
                    <a:pt x="16131" y="71887"/>
                  </a:lnTo>
                  <a:lnTo>
                    <a:pt x="56019" y="63057"/>
                  </a:lnTo>
                  <a:lnTo>
                    <a:pt x="93743" y="48390"/>
                  </a:lnTo>
                  <a:lnTo>
                    <a:pt x="138473" y="34009"/>
                  </a:lnTo>
                  <a:lnTo>
                    <a:pt x="181054" y="12850"/>
                  </a:lnTo>
                  <a:lnTo>
                    <a:pt x="188903" y="5868"/>
                  </a:lnTo>
                  <a:lnTo>
                    <a:pt x="188880" y="3723"/>
                  </a:lnTo>
                  <a:lnTo>
                    <a:pt x="186749" y="2294"/>
                  </a:lnTo>
                  <a:lnTo>
                    <a:pt x="168117" y="0"/>
                  </a:lnTo>
                  <a:lnTo>
                    <a:pt x="154462" y="5330"/>
                  </a:lnTo>
                  <a:lnTo>
                    <a:pt x="141101" y="14050"/>
                  </a:lnTo>
                  <a:lnTo>
                    <a:pt x="132811" y="22628"/>
                  </a:lnTo>
                  <a:lnTo>
                    <a:pt x="128658" y="33027"/>
                  </a:lnTo>
                  <a:lnTo>
                    <a:pt x="127550" y="38763"/>
                  </a:lnTo>
                  <a:lnTo>
                    <a:pt x="130081" y="50781"/>
                  </a:lnTo>
                  <a:lnTo>
                    <a:pt x="147830" y="86421"/>
                  </a:lnTo>
                  <a:lnTo>
                    <a:pt x="163043" y="108229"/>
                  </a:lnTo>
                  <a:lnTo>
                    <a:pt x="171941" y="135700"/>
                  </a:lnTo>
                  <a:lnTo>
                    <a:pt x="174269" y="153366"/>
                  </a:lnTo>
                  <a:lnTo>
                    <a:pt x="172774" y="160617"/>
                  </a:lnTo>
                  <a:lnTo>
                    <a:pt x="165467" y="172436"/>
                  </a:lnTo>
                  <a:lnTo>
                    <a:pt x="153283" y="180511"/>
                  </a:lnTo>
                  <a:lnTo>
                    <a:pt x="146084" y="183652"/>
                  </a:lnTo>
                  <a:lnTo>
                    <a:pt x="139872" y="184335"/>
                  </a:lnTo>
                  <a:lnTo>
                    <a:pt x="118983" y="177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34">
              <a:extLst>
                <a:ext uri="{FF2B5EF4-FFF2-40B4-BE49-F238E27FC236}">
                  <a16:creationId xmlns:a16="http://schemas.microsoft.com/office/drawing/2014/main" xmlns="" id="{37CD7622-29C4-49AB-8E0F-9B5FB88F93FE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0486698" y="2616200"/>
              <a:ext cx="124153" cy="259714"/>
            </a:xfrm>
            <a:custGeom>
              <a:avLst/>
              <a:gdLst/>
              <a:ahLst/>
              <a:cxnLst/>
              <a:rect l="0" t="0" r="0" b="0"/>
              <a:pathLst>
                <a:path w="124153" h="259714">
                  <a:moveTo>
                    <a:pt x="124152" y="0"/>
                  </a:moveTo>
                  <a:lnTo>
                    <a:pt x="124152" y="0"/>
                  </a:lnTo>
                  <a:lnTo>
                    <a:pt x="101549" y="38300"/>
                  </a:lnTo>
                  <a:lnTo>
                    <a:pt x="74885" y="81904"/>
                  </a:lnTo>
                  <a:lnTo>
                    <a:pt x="53573" y="116129"/>
                  </a:lnTo>
                  <a:lnTo>
                    <a:pt x="34692" y="150156"/>
                  </a:lnTo>
                  <a:lnTo>
                    <a:pt x="8197" y="197674"/>
                  </a:lnTo>
                  <a:lnTo>
                    <a:pt x="415" y="222381"/>
                  </a:lnTo>
                  <a:lnTo>
                    <a:pt x="0" y="248394"/>
                  </a:lnTo>
                  <a:lnTo>
                    <a:pt x="1167" y="254496"/>
                  </a:lnTo>
                  <a:lnTo>
                    <a:pt x="4767" y="257858"/>
                  </a:lnTo>
                  <a:lnTo>
                    <a:pt x="9990" y="259394"/>
                  </a:lnTo>
                  <a:lnTo>
                    <a:pt x="16294" y="259713"/>
                  </a:lnTo>
                  <a:lnTo>
                    <a:pt x="28944" y="254423"/>
                  </a:lnTo>
                  <a:lnTo>
                    <a:pt x="47952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35">
              <a:extLst>
                <a:ext uri="{FF2B5EF4-FFF2-40B4-BE49-F238E27FC236}">
                  <a16:creationId xmlns:a16="http://schemas.microsoft.com/office/drawing/2014/main" xmlns="" id="{3B81BFA2-B02A-4560-A15A-1B12AE4BD5FC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0210800" y="2753332"/>
              <a:ext cx="212772" cy="123219"/>
            </a:xfrm>
            <a:custGeom>
              <a:avLst/>
              <a:gdLst/>
              <a:ahLst/>
              <a:cxnLst/>
              <a:rect l="0" t="0" r="0" b="0"/>
              <a:pathLst>
                <a:path w="212772" h="123219">
                  <a:moveTo>
                    <a:pt x="0" y="34318"/>
                  </a:moveTo>
                  <a:lnTo>
                    <a:pt x="0" y="34318"/>
                  </a:lnTo>
                  <a:lnTo>
                    <a:pt x="3370" y="37689"/>
                  </a:lnTo>
                  <a:lnTo>
                    <a:pt x="6907" y="39344"/>
                  </a:lnTo>
                  <a:lnTo>
                    <a:pt x="21668" y="40406"/>
                  </a:lnTo>
                  <a:lnTo>
                    <a:pt x="32914" y="34907"/>
                  </a:lnTo>
                  <a:lnTo>
                    <a:pt x="64308" y="10851"/>
                  </a:lnTo>
                  <a:lnTo>
                    <a:pt x="66155" y="8090"/>
                  </a:lnTo>
                  <a:lnTo>
                    <a:pt x="65976" y="5544"/>
                  </a:lnTo>
                  <a:lnTo>
                    <a:pt x="64445" y="3140"/>
                  </a:lnTo>
                  <a:lnTo>
                    <a:pt x="62013" y="833"/>
                  </a:lnTo>
                  <a:lnTo>
                    <a:pt x="58981" y="0"/>
                  </a:lnTo>
                  <a:lnTo>
                    <a:pt x="51849" y="956"/>
                  </a:lnTo>
                  <a:lnTo>
                    <a:pt x="43975" y="9377"/>
                  </a:lnTo>
                  <a:lnTo>
                    <a:pt x="23926" y="46503"/>
                  </a:lnTo>
                  <a:lnTo>
                    <a:pt x="17045" y="73520"/>
                  </a:lnTo>
                  <a:lnTo>
                    <a:pt x="17688" y="86078"/>
                  </a:lnTo>
                  <a:lnTo>
                    <a:pt x="20259" y="90697"/>
                  </a:lnTo>
                  <a:lnTo>
                    <a:pt x="28759" y="97710"/>
                  </a:lnTo>
                  <a:lnTo>
                    <a:pt x="41474" y="99417"/>
                  </a:lnTo>
                  <a:lnTo>
                    <a:pt x="48816" y="98884"/>
                  </a:lnTo>
                  <a:lnTo>
                    <a:pt x="91078" y="79117"/>
                  </a:lnTo>
                  <a:lnTo>
                    <a:pt x="110329" y="68340"/>
                  </a:lnTo>
                  <a:lnTo>
                    <a:pt x="146200" y="30453"/>
                  </a:lnTo>
                  <a:lnTo>
                    <a:pt x="146856" y="30330"/>
                  </a:lnTo>
                  <a:lnTo>
                    <a:pt x="146587" y="31659"/>
                  </a:lnTo>
                  <a:lnTo>
                    <a:pt x="131653" y="46048"/>
                  </a:lnTo>
                  <a:lnTo>
                    <a:pt x="110122" y="87247"/>
                  </a:lnTo>
                  <a:lnTo>
                    <a:pt x="96881" y="116988"/>
                  </a:lnTo>
                  <a:lnTo>
                    <a:pt x="97043" y="118359"/>
                  </a:lnTo>
                  <a:lnTo>
                    <a:pt x="97857" y="118568"/>
                  </a:lnTo>
                  <a:lnTo>
                    <a:pt x="99104" y="118001"/>
                  </a:lnTo>
                  <a:lnTo>
                    <a:pt x="131267" y="74872"/>
                  </a:lnTo>
                  <a:lnTo>
                    <a:pt x="171430" y="29315"/>
                  </a:lnTo>
                  <a:lnTo>
                    <a:pt x="194258" y="6965"/>
                  </a:lnTo>
                  <a:lnTo>
                    <a:pt x="205339" y="995"/>
                  </a:lnTo>
                  <a:lnTo>
                    <a:pt x="208860" y="1519"/>
                  </a:lnTo>
                  <a:lnTo>
                    <a:pt x="211206" y="3985"/>
                  </a:lnTo>
                  <a:lnTo>
                    <a:pt x="212771" y="7746"/>
                  </a:lnTo>
                  <a:lnTo>
                    <a:pt x="211601" y="29894"/>
                  </a:lnTo>
                  <a:lnTo>
                    <a:pt x="199816" y="68984"/>
                  </a:lnTo>
                  <a:lnTo>
                    <a:pt x="185712" y="115135"/>
                  </a:lnTo>
                  <a:lnTo>
                    <a:pt x="184150" y="123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36">
              <a:extLst>
                <a:ext uri="{FF2B5EF4-FFF2-40B4-BE49-F238E27FC236}">
                  <a16:creationId xmlns:a16="http://schemas.microsoft.com/office/drawing/2014/main" xmlns="" id="{1FA4B91C-1EFE-49D6-81F6-B60CF6EA1DC5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0166350" y="2705100"/>
              <a:ext cx="31751" cy="63501"/>
            </a:xfrm>
            <a:custGeom>
              <a:avLst/>
              <a:gdLst/>
              <a:ahLst/>
              <a:cxnLst/>
              <a:rect l="0" t="0" r="0" b="0"/>
              <a:pathLst>
                <a:path w="31751" h="63501">
                  <a:moveTo>
                    <a:pt x="0" y="63500"/>
                  </a:moveTo>
                  <a:lnTo>
                    <a:pt x="0" y="63500"/>
                  </a:lnTo>
                  <a:lnTo>
                    <a:pt x="16959" y="22674"/>
                  </a:lnTo>
                  <a:lnTo>
                    <a:pt x="22354" y="10077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37">
              <a:extLst>
                <a:ext uri="{FF2B5EF4-FFF2-40B4-BE49-F238E27FC236}">
                  <a16:creationId xmlns:a16="http://schemas.microsoft.com/office/drawing/2014/main" xmlns="" id="{033367CB-FD96-4539-9E20-4B0CAC344861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0017010" y="2753070"/>
              <a:ext cx="133760" cy="110781"/>
            </a:xfrm>
            <a:custGeom>
              <a:avLst/>
              <a:gdLst/>
              <a:ahLst/>
              <a:cxnLst/>
              <a:rect l="0" t="0" r="0" b="0"/>
              <a:pathLst>
                <a:path w="133760" h="110781">
                  <a:moveTo>
                    <a:pt x="22340" y="21880"/>
                  </a:moveTo>
                  <a:lnTo>
                    <a:pt x="22340" y="21880"/>
                  </a:lnTo>
                  <a:lnTo>
                    <a:pt x="470" y="21880"/>
                  </a:lnTo>
                  <a:lnTo>
                    <a:pt x="0" y="22586"/>
                  </a:lnTo>
                  <a:lnTo>
                    <a:pt x="391" y="23762"/>
                  </a:lnTo>
                  <a:lnTo>
                    <a:pt x="1358" y="25251"/>
                  </a:lnTo>
                  <a:lnTo>
                    <a:pt x="8076" y="26906"/>
                  </a:lnTo>
                  <a:lnTo>
                    <a:pt x="18118" y="26936"/>
                  </a:lnTo>
                  <a:lnTo>
                    <a:pt x="63710" y="17347"/>
                  </a:lnTo>
                  <a:lnTo>
                    <a:pt x="106880" y="7024"/>
                  </a:lnTo>
                  <a:lnTo>
                    <a:pt x="129297" y="0"/>
                  </a:lnTo>
                  <a:lnTo>
                    <a:pt x="131745" y="238"/>
                  </a:lnTo>
                  <a:lnTo>
                    <a:pt x="133376" y="1102"/>
                  </a:lnTo>
                  <a:lnTo>
                    <a:pt x="133759" y="3794"/>
                  </a:lnTo>
                  <a:lnTo>
                    <a:pt x="123648" y="48265"/>
                  </a:lnTo>
                  <a:lnTo>
                    <a:pt x="113096" y="94404"/>
                  </a:lnTo>
                  <a:lnTo>
                    <a:pt x="111240" y="110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38">
              <a:extLst>
                <a:ext uri="{FF2B5EF4-FFF2-40B4-BE49-F238E27FC236}">
                  <a16:creationId xmlns:a16="http://schemas.microsoft.com/office/drawing/2014/main" xmlns="" id="{F45C2B1D-4874-4404-94A8-F149DA0E1584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9884911" y="2625832"/>
              <a:ext cx="219974" cy="265576"/>
            </a:xfrm>
            <a:custGeom>
              <a:avLst/>
              <a:gdLst/>
              <a:ahLst/>
              <a:cxnLst/>
              <a:rect l="0" t="0" r="0" b="0"/>
              <a:pathLst>
                <a:path w="219974" h="265576">
                  <a:moveTo>
                    <a:pt x="52839" y="212618"/>
                  </a:moveTo>
                  <a:lnTo>
                    <a:pt x="52839" y="212618"/>
                  </a:lnTo>
                  <a:lnTo>
                    <a:pt x="52839" y="202505"/>
                  </a:lnTo>
                  <a:lnTo>
                    <a:pt x="49076" y="193777"/>
                  </a:lnTo>
                  <a:lnTo>
                    <a:pt x="42700" y="185899"/>
                  </a:lnTo>
                  <a:lnTo>
                    <a:pt x="35163" y="180047"/>
                  </a:lnTo>
                  <a:lnTo>
                    <a:pt x="31177" y="178909"/>
                  </a:lnTo>
                  <a:lnTo>
                    <a:pt x="22985" y="179527"/>
                  </a:lnTo>
                  <a:lnTo>
                    <a:pt x="14641" y="185916"/>
                  </a:lnTo>
                  <a:lnTo>
                    <a:pt x="6934" y="196517"/>
                  </a:lnTo>
                  <a:lnTo>
                    <a:pt x="1156" y="210636"/>
                  </a:lnTo>
                  <a:lnTo>
                    <a:pt x="0" y="226319"/>
                  </a:lnTo>
                  <a:lnTo>
                    <a:pt x="679" y="234452"/>
                  </a:lnTo>
                  <a:lnTo>
                    <a:pt x="7079" y="247252"/>
                  </a:lnTo>
                  <a:lnTo>
                    <a:pt x="11748" y="252640"/>
                  </a:lnTo>
                  <a:lnTo>
                    <a:pt x="16273" y="255527"/>
                  </a:lnTo>
                  <a:lnTo>
                    <a:pt x="20701" y="256747"/>
                  </a:lnTo>
                  <a:lnTo>
                    <a:pt x="25063" y="256854"/>
                  </a:lnTo>
                  <a:lnTo>
                    <a:pt x="41316" y="250262"/>
                  </a:lnTo>
                  <a:lnTo>
                    <a:pt x="58229" y="240118"/>
                  </a:lnTo>
                  <a:lnTo>
                    <a:pt x="60666" y="239418"/>
                  </a:lnTo>
                  <a:lnTo>
                    <a:pt x="62290" y="240362"/>
                  </a:lnTo>
                  <a:lnTo>
                    <a:pt x="63373" y="242403"/>
                  </a:lnTo>
                  <a:lnTo>
                    <a:pt x="68481" y="255818"/>
                  </a:lnTo>
                  <a:lnTo>
                    <a:pt x="74138" y="261921"/>
                  </a:lnTo>
                  <a:lnTo>
                    <a:pt x="77621" y="264537"/>
                  </a:lnTo>
                  <a:lnTo>
                    <a:pt x="81355" y="265575"/>
                  </a:lnTo>
                  <a:lnTo>
                    <a:pt x="89266" y="264847"/>
                  </a:lnTo>
                  <a:lnTo>
                    <a:pt x="105024" y="253728"/>
                  </a:lnTo>
                  <a:lnTo>
                    <a:pt x="124949" y="219458"/>
                  </a:lnTo>
                  <a:lnTo>
                    <a:pt x="143114" y="179210"/>
                  </a:lnTo>
                  <a:lnTo>
                    <a:pt x="158107" y="145559"/>
                  </a:lnTo>
                  <a:lnTo>
                    <a:pt x="176061" y="103792"/>
                  </a:lnTo>
                  <a:lnTo>
                    <a:pt x="194388" y="60534"/>
                  </a:lnTo>
                  <a:lnTo>
                    <a:pt x="214489" y="13353"/>
                  </a:lnTo>
                  <a:lnTo>
                    <a:pt x="219933" y="583"/>
                  </a:lnTo>
                  <a:lnTo>
                    <a:pt x="219973" y="0"/>
                  </a:lnTo>
                  <a:lnTo>
                    <a:pt x="199487" y="46844"/>
                  </a:lnTo>
                  <a:lnTo>
                    <a:pt x="186454" y="83672"/>
                  </a:lnTo>
                  <a:lnTo>
                    <a:pt x="175018" y="122853"/>
                  </a:lnTo>
                  <a:lnTo>
                    <a:pt x="167583" y="161434"/>
                  </a:lnTo>
                  <a:lnTo>
                    <a:pt x="159430" y="205370"/>
                  </a:lnTo>
                  <a:lnTo>
                    <a:pt x="159288" y="230618"/>
                  </a:lnTo>
                  <a:lnTo>
                    <a:pt x="161906" y="235201"/>
                  </a:lnTo>
                  <a:lnTo>
                    <a:pt x="165767" y="238257"/>
                  </a:lnTo>
                  <a:lnTo>
                    <a:pt x="170457" y="240294"/>
                  </a:lnTo>
                  <a:lnTo>
                    <a:pt x="183195" y="238794"/>
                  </a:lnTo>
                  <a:lnTo>
                    <a:pt x="190542" y="236419"/>
                  </a:lnTo>
                  <a:lnTo>
                    <a:pt x="202469" y="226253"/>
                  </a:lnTo>
                  <a:lnTo>
                    <a:pt x="217939" y="206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39">
              <a:extLst>
                <a:ext uri="{FF2B5EF4-FFF2-40B4-BE49-F238E27FC236}">
                  <a16:creationId xmlns:a16="http://schemas.microsoft.com/office/drawing/2014/main" xmlns="" id="{204C9238-553A-4522-BFBE-CA2B8D8F3110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9725325" y="2781606"/>
              <a:ext cx="106239" cy="297537"/>
            </a:xfrm>
            <a:custGeom>
              <a:avLst/>
              <a:gdLst/>
              <a:ahLst/>
              <a:cxnLst/>
              <a:rect l="0" t="0" r="0" b="0"/>
              <a:pathLst>
                <a:path w="106239" h="297537">
                  <a:moveTo>
                    <a:pt x="28275" y="101294"/>
                  </a:moveTo>
                  <a:lnTo>
                    <a:pt x="28275" y="101294"/>
                  </a:lnTo>
                  <a:lnTo>
                    <a:pt x="23911" y="138192"/>
                  </a:lnTo>
                  <a:lnTo>
                    <a:pt x="22808" y="169904"/>
                  </a:lnTo>
                  <a:lnTo>
                    <a:pt x="20436" y="203284"/>
                  </a:lnTo>
                  <a:lnTo>
                    <a:pt x="16325" y="236228"/>
                  </a:lnTo>
                  <a:lnTo>
                    <a:pt x="7486" y="278309"/>
                  </a:lnTo>
                  <a:lnTo>
                    <a:pt x="3536" y="295716"/>
                  </a:lnTo>
                  <a:lnTo>
                    <a:pt x="1905" y="297231"/>
                  </a:lnTo>
                  <a:lnTo>
                    <a:pt x="112" y="297536"/>
                  </a:lnTo>
                  <a:lnTo>
                    <a:pt x="0" y="288466"/>
                  </a:lnTo>
                  <a:lnTo>
                    <a:pt x="3904" y="256000"/>
                  </a:lnTo>
                  <a:lnTo>
                    <a:pt x="8976" y="220853"/>
                  </a:lnTo>
                  <a:lnTo>
                    <a:pt x="18287" y="174657"/>
                  </a:lnTo>
                  <a:lnTo>
                    <a:pt x="24438" y="148792"/>
                  </a:lnTo>
                  <a:lnTo>
                    <a:pt x="31362" y="121670"/>
                  </a:lnTo>
                  <a:lnTo>
                    <a:pt x="38800" y="93712"/>
                  </a:lnTo>
                  <a:lnTo>
                    <a:pt x="54590" y="49476"/>
                  </a:lnTo>
                  <a:lnTo>
                    <a:pt x="77609" y="4432"/>
                  </a:lnTo>
                  <a:lnTo>
                    <a:pt x="81625" y="1441"/>
                  </a:lnTo>
                  <a:lnTo>
                    <a:pt x="85714" y="153"/>
                  </a:lnTo>
                  <a:lnTo>
                    <a:pt x="89851" y="0"/>
                  </a:lnTo>
                  <a:lnTo>
                    <a:pt x="93315" y="2720"/>
                  </a:lnTo>
                  <a:lnTo>
                    <a:pt x="99045" y="13268"/>
                  </a:lnTo>
                  <a:lnTo>
                    <a:pt x="106238" y="38445"/>
                  </a:lnTo>
                  <a:lnTo>
                    <a:pt x="103141" y="58074"/>
                  </a:lnTo>
                  <a:lnTo>
                    <a:pt x="94004" y="77852"/>
                  </a:lnTo>
                  <a:lnTo>
                    <a:pt x="80537" y="96049"/>
                  </a:lnTo>
                  <a:lnTo>
                    <a:pt x="65143" y="107900"/>
                  </a:lnTo>
                  <a:lnTo>
                    <a:pt x="51011" y="114108"/>
                  </a:lnTo>
                  <a:lnTo>
                    <a:pt x="34625" y="113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89">
            <a:extLst>
              <a:ext uri="{FF2B5EF4-FFF2-40B4-BE49-F238E27FC236}">
                <a16:creationId xmlns:a16="http://schemas.microsoft.com/office/drawing/2014/main" xmlns="" id="{F42B11C7-9678-4972-9D7E-462A0B24B005}"/>
              </a:ext>
            </a:extLst>
          </p:cNvPr>
          <p:cNvGrpSpPr/>
          <p:nvPr/>
        </p:nvGrpSpPr>
        <p:grpSpPr>
          <a:xfrm>
            <a:off x="444157" y="2283867"/>
            <a:ext cx="1052576" cy="598662"/>
            <a:chOff x="444157" y="2283867"/>
            <a:chExt cx="1052576" cy="598662"/>
          </a:xfrm>
        </p:grpSpPr>
        <p:sp>
          <p:nvSpPr>
            <p:cNvPr id="127" name="SMARTInkShape-440">
              <a:extLst>
                <a:ext uri="{FF2B5EF4-FFF2-40B4-BE49-F238E27FC236}">
                  <a16:creationId xmlns:a16="http://schemas.microsoft.com/office/drawing/2014/main" xmlns="" id="{14A29C3F-90B1-47CC-A069-707360692DB3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301828" y="2656992"/>
              <a:ext cx="18973" cy="73509"/>
            </a:xfrm>
            <a:custGeom>
              <a:avLst/>
              <a:gdLst/>
              <a:ahLst/>
              <a:cxnLst/>
              <a:rect l="0" t="0" r="0" b="0"/>
              <a:pathLst>
                <a:path w="18973" h="73509">
                  <a:moveTo>
                    <a:pt x="6272" y="3658"/>
                  </a:moveTo>
                  <a:lnTo>
                    <a:pt x="6272" y="3658"/>
                  </a:lnTo>
                  <a:lnTo>
                    <a:pt x="2901" y="287"/>
                  </a:lnTo>
                  <a:lnTo>
                    <a:pt x="1908" y="0"/>
                  </a:lnTo>
                  <a:lnTo>
                    <a:pt x="1246" y="514"/>
                  </a:lnTo>
                  <a:lnTo>
                    <a:pt x="510" y="2966"/>
                  </a:lnTo>
                  <a:lnTo>
                    <a:pt x="0" y="19054"/>
                  </a:lnTo>
                  <a:lnTo>
                    <a:pt x="5712" y="42996"/>
                  </a:lnTo>
                  <a:lnTo>
                    <a:pt x="18972" y="73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41">
              <a:extLst>
                <a:ext uri="{FF2B5EF4-FFF2-40B4-BE49-F238E27FC236}">
                  <a16:creationId xmlns:a16="http://schemas.microsoft.com/office/drawing/2014/main" xmlns="" id="{A120595B-1961-48E0-B609-ECE8CC049CA1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447800" y="2514600"/>
              <a:ext cx="48933" cy="241301"/>
            </a:xfrm>
            <a:custGeom>
              <a:avLst/>
              <a:gdLst/>
              <a:ahLst/>
              <a:cxnLst/>
              <a:rect l="0" t="0" r="0" b="0"/>
              <a:pathLst>
                <a:path w="48933" h="2413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7677" y="18951"/>
                  </a:lnTo>
                  <a:lnTo>
                    <a:pt x="33225" y="58297"/>
                  </a:lnTo>
                  <a:lnTo>
                    <a:pt x="41342" y="90350"/>
                  </a:lnTo>
                  <a:lnTo>
                    <a:pt x="46597" y="124116"/>
                  </a:lnTo>
                  <a:lnTo>
                    <a:pt x="48932" y="160291"/>
                  </a:lnTo>
                  <a:lnTo>
                    <a:pt x="44325" y="193772"/>
                  </a:lnTo>
                  <a:lnTo>
                    <a:pt x="3175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42">
              <a:extLst>
                <a:ext uri="{FF2B5EF4-FFF2-40B4-BE49-F238E27FC236}">
                  <a16:creationId xmlns:a16="http://schemas.microsoft.com/office/drawing/2014/main" xmlns="" id="{C4DDBA33-84AB-4EFB-A637-A79A2D62844A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234879" y="2633552"/>
              <a:ext cx="213241" cy="248977"/>
            </a:xfrm>
            <a:custGeom>
              <a:avLst/>
              <a:gdLst/>
              <a:ahLst/>
              <a:cxnLst/>
              <a:rect l="0" t="0" r="0" b="0"/>
              <a:pathLst>
                <a:path w="213241" h="248977">
                  <a:moveTo>
                    <a:pt x="3371" y="52498"/>
                  </a:moveTo>
                  <a:lnTo>
                    <a:pt x="3371" y="52498"/>
                  </a:lnTo>
                  <a:lnTo>
                    <a:pt x="0" y="59240"/>
                  </a:lnTo>
                  <a:lnTo>
                    <a:pt x="226" y="66313"/>
                  </a:lnTo>
                  <a:lnTo>
                    <a:pt x="9023" y="109939"/>
                  </a:lnTo>
                  <a:lnTo>
                    <a:pt x="23119" y="133224"/>
                  </a:lnTo>
                  <a:lnTo>
                    <a:pt x="31198" y="141293"/>
                  </a:lnTo>
                  <a:lnTo>
                    <a:pt x="39492" y="144879"/>
                  </a:lnTo>
                  <a:lnTo>
                    <a:pt x="47882" y="144591"/>
                  </a:lnTo>
                  <a:lnTo>
                    <a:pt x="52095" y="143527"/>
                  </a:lnTo>
                  <a:lnTo>
                    <a:pt x="68137" y="128545"/>
                  </a:lnTo>
                  <a:lnTo>
                    <a:pt x="98788" y="81231"/>
                  </a:lnTo>
                  <a:lnTo>
                    <a:pt x="117312" y="39594"/>
                  </a:lnTo>
                  <a:lnTo>
                    <a:pt x="119158" y="25361"/>
                  </a:lnTo>
                  <a:lnTo>
                    <a:pt x="117626" y="15743"/>
                  </a:lnTo>
                  <a:lnTo>
                    <a:pt x="116230" y="13178"/>
                  </a:lnTo>
                  <a:lnTo>
                    <a:pt x="114594" y="11468"/>
                  </a:lnTo>
                  <a:lnTo>
                    <a:pt x="112797" y="11033"/>
                  </a:lnTo>
                  <a:lnTo>
                    <a:pt x="110894" y="11450"/>
                  </a:lnTo>
                  <a:lnTo>
                    <a:pt x="108920" y="12432"/>
                  </a:lnTo>
                  <a:lnTo>
                    <a:pt x="102770" y="20558"/>
                  </a:lnTo>
                  <a:lnTo>
                    <a:pt x="99850" y="35273"/>
                  </a:lnTo>
                  <a:lnTo>
                    <a:pt x="102356" y="53039"/>
                  </a:lnTo>
                  <a:lnTo>
                    <a:pt x="107567" y="68337"/>
                  </a:lnTo>
                  <a:lnTo>
                    <a:pt x="111534" y="73649"/>
                  </a:lnTo>
                  <a:lnTo>
                    <a:pt x="113580" y="75065"/>
                  </a:lnTo>
                  <a:lnTo>
                    <a:pt x="116355" y="71776"/>
                  </a:lnTo>
                  <a:lnTo>
                    <a:pt x="125591" y="48332"/>
                  </a:lnTo>
                  <a:lnTo>
                    <a:pt x="135652" y="1582"/>
                  </a:lnTo>
                  <a:lnTo>
                    <a:pt x="136008" y="209"/>
                  </a:lnTo>
                  <a:lnTo>
                    <a:pt x="136246" y="0"/>
                  </a:lnTo>
                  <a:lnTo>
                    <a:pt x="152603" y="44983"/>
                  </a:lnTo>
                  <a:lnTo>
                    <a:pt x="165964" y="88449"/>
                  </a:lnTo>
                  <a:lnTo>
                    <a:pt x="185759" y="132922"/>
                  </a:lnTo>
                  <a:lnTo>
                    <a:pt x="201188" y="176673"/>
                  </a:lnTo>
                  <a:lnTo>
                    <a:pt x="212580" y="214644"/>
                  </a:lnTo>
                  <a:lnTo>
                    <a:pt x="213240" y="232513"/>
                  </a:lnTo>
                  <a:lnTo>
                    <a:pt x="209300" y="243747"/>
                  </a:lnTo>
                  <a:lnTo>
                    <a:pt x="206274" y="247731"/>
                  </a:lnTo>
                  <a:lnTo>
                    <a:pt x="202845" y="248976"/>
                  </a:lnTo>
                  <a:lnTo>
                    <a:pt x="199148" y="248394"/>
                  </a:lnTo>
                  <a:lnTo>
                    <a:pt x="190572" y="243280"/>
                  </a:lnTo>
                  <a:lnTo>
                    <a:pt x="179705" y="233951"/>
                  </a:lnTo>
                  <a:lnTo>
                    <a:pt x="171582" y="217105"/>
                  </a:lnTo>
                  <a:lnTo>
                    <a:pt x="162121" y="185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43">
              <a:extLst>
                <a:ext uri="{FF2B5EF4-FFF2-40B4-BE49-F238E27FC236}">
                  <a16:creationId xmlns:a16="http://schemas.microsoft.com/office/drawing/2014/main" xmlns="" id="{14828734-4D04-48E8-8385-62E1710280BA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117600" y="2707791"/>
              <a:ext cx="57151" cy="97965"/>
            </a:xfrm>
            <a:custGeom>
              <a:avLst/>
              <a:gdLst/>
              <a:ahLst/>
              <a:cxnLst/>
              <a:rect l="0" t="0" r="0" b="0"/>
              <a:pathLst>
                <a:path w="57151" h="97965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6" y="0"/>
                  </a:lnTo>
                  <a:lnTo>
                    <a:pt x="3371" y="1563"/>
                  </a:lnTo>
                  <a:lnTo>
                    <a:pt x="36126" y="46289"/>
                  </a:lnTo>
                  <a:lnTo>
                    <a:pt x="53406" y="82764"/>
                  </a:lnTo>
                  <a:lnTo>
                    <a:pt x="56410" y="95720"/>
                  </a:lnTo>
                  <a:lnTo>
                    <a:pt x="55951" y="96783"/>
                  </a:lnTo>
                  <a:lnTo>
                    <a:pt x="54940" y="97492"/>
                  </a:lnTo>
                  <a:lnTo>
                    <a:pt x="53560" y="97964"/>
                  </a:lnTo>
                  <a:lnTo>
                    <a:pt x="51934" y="96162"/>
                  </a:lnTo>
                  <a:lnTo>
                    <a:pt x="48247" y="88516"/>
                  </a:lnTo>
                  <a:lnTo>
                    <a:pt x="45575" y="68940"/>
                  </a:lnTo>
                  <a:lnTo>
                    <a:pt x="57150" y="16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44">
              <a:extLst>
                <a:ext uri="{FF2B5EF4-FFF2-40B4-BE49-F238E27FC236}">
                  <a16:creationId xmlns:a16="http://schemas.microsoft.com/office/drawing/2014/main" xmlns="" id="{B2C10D9F-A848-47D5-9415-B882F6C349FE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975450" y="2643082"/>
              <a:ext cx="129451" cy="239391"/>
            </a:xfrm>
            <a:custGeom>
              <a:avLst/>
              <a:gdLst/>
              <a:ahLst/>
              <a:cxnLst/>
              <a:rect l="0" t="0" r="0" b="0"/>
              <a:pathLst>
                <a:path w="129451" h="239391">
                  <a:moveTo>
                    <a:pt x="72300" y="119168"/>
                  </a:moveTo>
                  <a:lnTo>
                    <a:pt x="72300" y="119168"/>
                  </a:lnTo>
                  <a:lnTo>
                    <a:pt x="51578" y="121049"/>
                  </a:lnTo>
                  <a:lnTo>
                    <a:pt x="33704" y="127957"/>
                  </a:lnTo>
                  <a:lnTo>
                    <a:pt x="27520" y="131377"/>
                  </a:lnTo>
                  <a:lnTo>
                    <a:pt x="8702" y="153046"/>
                  </a:lnTo>
                  <a:lnTo>
                    <a:pt x="1701" y="173736"/>
                  </a:lnTo>
                  <a:lnTo>
                    <a:pt x="0" y="195632"/>
                  </a:lnTo>
                  <a:lnTo>
                    <a:pt x="3948" y="214770"/>
                  </a:lnTo>
                  <a:lnTo>
                    <a:pt x="12288" y="228921"/>
                  </a:lnTo>
                  <a:lnTo>
                    <a:pt x="17475" y="234670"/>
                  </a:lnTo>
                  <a:lnTo>
                    <a:pt x="24461" y="237797"/>
                  </a:lnTo>
                  <a:lnTo>
                    <a:pt x="41631" y="239390"/>
                  </a:lnTo>
                  <a:lnTo>
                    <a:pt x="49032" y="236005"/>
                  </a:lnTo>
                  <a:lnTo>
                    <a:pt x="61018" y="222836"/>
                  </a:lnTo>
                  <a:lnTo>
                    <a:pt x="75699" y="192218"/>
                  </a:lnTo>
                  <a:lnTo>
                    <a:pt x="82244" y="149592"/>
                  </a:lnTo>
                  <a:lnTo>
                    <a:pt x="80012" y="117638"/>
                  </a:lnTo>
                  <a:lnTo>
                    <a:pt x="73611" y="84621"/>
                  </a:lnTo>
                  <a:lnTo>
                    <a:pt x="57401" y="37828"/>
                  </a:lnTo>
                  <a:lnTo>
                    <a:pt x="28928" y="742"/>
                  </a:lnTo>
                  <a:lnTo>
                    <a:pt x="25746" y="0"/>
                  </a:lnTo>
                  <a:lnTo>
                    <a:pt x="22920" y="1623"/>
                  </a:lnTo>
                  <a:lnTo>
                    <a:pt x="20330" y="4821"/>
                  </a:lnTo>
                  <a:lnTo>
                    <a:pt x="20056" y="32919"/>
                  </a:lnTo>
                  <a:lnTo>
                    <a:pt x="31185" y="72525"/>
                  </a:lnTo>
                  <a:lnTo>
                    <a:pt x="54630" y="112168"/>
                  </a:lnTo>
                  <a:lnTo>
                    <a:pt x="93452" y="151939"/>
                  </a:lnTo>
                  <a:lnTo>
                    <a:pt x="129450" y="176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45">
              <a:extLst>
                <a:ext uri="{FF2B5EF4-FFF2-40B4-BE49-F238E27FC236}">
                  <a16:creationId xmlns:a16="http://schemas.microsoft.com/office/drawing/2014/main" xmlns="" id="{D433EC88-AA55-4D91-8C0D-45F8D017D0F4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62000" y="2352789"/>
              <a:ext cx="266701" cy="144649"/>
            </a:xfrm>
            <a:custGeom>
              <a:avLst/>
              <a:gdLst/>
              <a:ahLst/>
              <a:cxnLst/>
              <a:rect l="0" t="0" r="0" b="0"/>
              <a:pathLst>
                <a:path w="266701" h="144649">
                  <a:moveTo>
                    <a:pt x="0" y="79261"/>
                  </a:moveTo>
                  <a:lnTo>
                    <a:pt x="0" y="79261"/>
                  </a:lnTo>
                  <a:lnTo>
                    <a:pt x="17677" y="100309"/>
                  </a:lnTo>
                  <a:lnTo>
                    <a:pt x="42222" y="143304"/>
                  </a:lnTo>
                  <a:lnTo>
                    <a:pt x="43670" y="144534"/>
                  </a:lnTo>
                  <a:lnTo>
                    <a:pt x="45341" y="144648"/>
                  </a:lnTo>
                  <a:lnTo>
                    <a:pt x="47161" y="144019"/>
                  </a:lnTo>
                  <a:lnTo>
                    <a:pt x="48374" y="142189"/>
                  </a:lnTo>
                  <a:lnTo>
                    <a:pt x="57565" y="101383"/>
                  </a:lnTo>
                  <a:lnTo>
                    <a:pt x="65699" y="71793"/>
                  </a:lnTo>
                  <a:lnTo>
                    <a:pt x="69886" y="65359"/>
                  </a:lnTo>
                  <a:lnTo>
                    <a:pt x="74953" y="61228"/>
                  </a:lnTo>
                  <a:lnTo>
                    <a:pt x="76074" y="61594"/>
                  </a:lnTo>
                  <a:lnTo>
                    <a:pt x="79201" y="63883"/>
                  </a:lnTo>
                  <a:lnTo>
                    <a:pt x="92480" y="82997"/>
                  </a:lnTo>
                  <a:lnTo>
                    <a:pt x="94019" y="87506"/>
                  </a:lnTo>
                  <a:lnTo>
                    <a:pt x="95840" y="88286"/>
                  </a:lnTo>
                  <a:lnTo>
                    <a:pt x="109448" y="86102"/>
                  </a:lnTo>
                  <a:lnTo>
                    <a:pt x="115906" y="80185"/>
                  </a:lnTo>
                  <a:lnTo>
                    <a:pt x="125594" y="64953"/>
                  </a:lnTo>
                  <a:lnTo>
                    <a:pt x="129903" y="53147"/>
                  </a:lnTo>
                  <a:lnTo>
                    <a:pt x="131818" y="40843"/>
                  </a:lnTo>
                  <a:lnTo>
                    <a:pt x="130788" y="32083"/>
                  </a:lnTo>
                  <a:lnTo>
                    <a:pt x="129525" y="28759"/>
                  </a:lnTo>
                  <a:lnTo>
                    <a:pt x="127978" y="26543"/>
                  </a:lnTo>
                  <a:lnTo>
                    <a:pt x="124377" y="24081"/>
                  </a:lnTo>
                  <a:lnTo>
                    <a:pt x="122429" y="26246"/>
                  </a:lnTo>
                  <a:lnTo>
                    <a:pt x="118383" y="36179"/>
                  </a:lnTo>
                  <a:lnTo>
                    <a:pt x="114658" y="81869"/>
                  </a:lnTo>
                  <a:lnTo>
                    <a:pt x="121148" y="106923"/>
                  </a:lnTo>
                  <a:lnTo>
                    <a:pt x="128637" y="122108"/>
                  </a:lnTo>
                  <a:lnTo>
                    <a:pt x="131619" y="123348"/>
                  </a:lnTo>
                  <a:lnTo>
                    <a:pt x="135018" y="122763"/>
                  </a:lnTo>
                  <a:lnTo>
                    <a:pt x="138696" y="120963"/>
                  </a:lnTo>
                  <a:lnTo>
                    <a:pt x="162759" y="85408"/>
                  </a:lnTo>
                  <a:lnTo>
                    <a:pt x="174620" y="56957"/>
                  </a:lnTo>
                  <a:lnTo>
                    <a:pt x="176858" y="47723"/>
                  </a:lnTo>
                  <a:lnTo>
                    <a:pt x="177172" y="47652"/>
                  </a:lnTo>
                  <a:lnTo>
                    <a:pt x="182743" y="73278"/>
                  </a:lnTo>
                  <a:lnTo>
                    <a:pt x="184113" y="106535"/>
                  </a:lnTo>
                  <a:lnTo>
                    <a:pt x="186028" y="84103"/>
                  </a:lnTo>
                  <a:lnTo>
                    <a:pt x="190617" y="44229"/>
                  </a:lnTo>
                  <a:lnTo>
                    <a:pt x="199261" y="7812"/>
                  </a:lnTo>
                  <a:lnTo>
                    <a:pt x="202690" y="4111"/>
                  </a:lnTo>
                  <a:lnTo>
                    <a:pt x="212146" y="0"/>
                  </a:lnTo>
                  <a:lnTo>
                    <a:pt x="221522" y="54"/>
                  </a:lnTo>
                  <a:lnTo>
                    <a:pt x="225998" y="1057"/>
                  </a:lnTo>
                  <a:lnTo>
                    <a:pt x="234734" y="7815"/>
                  </a:lnTo>
                  <a:lnTo>
                    <a:pt x="239039" y="12580"/>
                  </a:lnTo>
                  <a:lnTo>
                    <a:pt x="253424" y="53512"/>
                  </a:lnTo>
                  <a:lnTo>
                    <a:pt x="266700" y="98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46">
              <a:extLst>
                <a:ext uri="{FF2B5EF4-FFF2-40B4-BE49-F238E27FC236}">
                  <a16:creationId xmlns:a16="http://schemas.microsoft.com/office/drawing/2014/main" xmlns="" id="{5921B7C9-2E08-42EE-9A12-FA4DDA93A054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24783" y="2413000"/>
              <a:ext cx="5468" cy="19051"/>
            </a:xfrm>
            <a:custGeom>
              <a:avLst/>
              <a:gdLst/>
              <a:ahLst/>
              <a:cxnLst/>
              <a:rect l="0" t="0" r="0" b="0"/>
              <a:pathLst>
                <a:path w="5468" h="19051">
                  <a:moveTo>
                    <a:pt x="5467" y="19050"/>
                  </a:moveTo>
                  <a:lnTo>
                    <a:pt x="5467" y="19050"/>
                  </a:lnTo>
                  <a:lnTo>
                    <a:pt x="441" y="7117"/>
                  </a:lnTo>
                  <a:lnTo>
                    <a:pt x="0" y="4744"/>
                  </a:lnTo>
                  <a:lnTo>
                    <a:pt x="411" y="3163"/>
                  </a:lnTo>
                  <a:lnTo>
                    <a:pt x="1391" y="2109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47">
              <a:extLst>
                <a:ext uri="{FF2B5EF4-FFF2-40B4-BE49-F238E27FC236}">
                  <a16:creationId xmlns:a16="http://schemas.microsoft.com/office/drawing/2014/main" xmlns="" id="{E62D1DF5-AFE2-4DE3-B471-E2BDB8D31F51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36600" y="2514600"/>
              <a:ext cx="25401" cy="57151"/>
            </a:xfrm>
            <a:custGeom>
              <a:avLst/>
              <a:gdLst/>
              <a:ahLst/>
              <a:cxnLst/>
              <a:rect l="0" t="0" r="0" b="0"/>
              <a:pathLst>
                <a:path w="25401" h="57151">
                  <a:moveTo>
                    <a:pt x="0" y="0"/>
                  </a:moveTo>
                  <a:lnTo>
                    <a:pt x="0" y="0"/>
                  </a:lnTo>
                  <a:lnTo>
                    <a:pt x="16593" y="32493"/>
                  </a:lnTo>
                  <a:lnTo>
                    <a:pt x="254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48">
              <a:extLst>
                <a:ext uri="{FF2B5EF4-FFF2-40B4-BE49-F238E27FC236}">
                  <a16:creationId xmlns:a16="http://schemas.microsoft.com/office/drawing/2014/main" xmlns="" id="{913EF7C7-9CA7-4716-A51F-CA04F61E4A17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18339" y="2455317"/>
              <a:ext cx="106850" cy="236912"/>
            </a:xfrm>
            <a:custGeom>
              <a:avLst/>
              <a:gdLst/>
              <a:ahLst/>
              <a:cxnLst/>
              <a:rect l="0" t="0" r="0" b="0"/>
              <a:pathLst>
                <a:path w="106850" h="236912">
                  <a:moveTo>
                    <a:pt x="48411" y="27533"/>
                  </a:moveTo>
                  <a:lnTo>
                    <a:pt x="48411" y="27533"/>
                  </a:lnTo>
                  <a:lnTo>
                    <a:pt x="33484" y="1051"/>
                  </a:lnTo>
                  <a:lnTo>
                    <a:pt x="30699" y="0"/>
                  </a:lnTo>
                  <a:lnTo>
                    <a:pt x="23841" y="715"/>
                  </a:lnTo>
                  <a:lnTo>
                    <a:pt x="12046" y="5084"/>
                  </a:lnTo>
                  <a:lnTo>
                    <a:pt x="5673" y="16380"/>
                  </a:lnTo>
                  <a:lnTo>
                    <a:pt x="0" y="40691"/>
                  </a:lnTo>
                  <a:lnTo>
                    <a:pt x="84" y="56665"/>
                  </a:lnTo>
                  <a:lnTo>
                    <a:pt x="8065" y="76852"/>
                  </a:lnTo>
                  <a:lnTo>
                    <a:pt x="15427" y="87317"/>
                  </a:lnTo>
                  <a:lnTo>
                    <a:pt x="19366" y="89261"/>
                  </a:lnTo>
                  <a:lnTo>
                    <a:pt x="23404" y="89146"/>
                  </a:lnTo>
                  <a:lnTo>
                    <a:pt x="27506" y="87659"/>
                  </a:lnTo>
                  <a:lnTo>
                    <a:pt x="40022" y="75452"/>
                  </a:lnTo>
                  <a:lnTo>
                    <a:pt x="51118" y="45047"/>
                  </a:lnTo>
                  <a:lnTo>
                    <a:pt x="54281" y="29979"/>
                  </a:lnTo>
                  <a:lnTo>
                    <a:pt x="55147" y="29869"/>
                  </a:lnTo>
                  <a:lnTo>
                    <a:pt x="57990" y="31628"/>
                  </a:lnTo>
                  <a:lnTo>
                    <a:pt x="76396" y="70005"/>
                  </a:lnTo>
                  <a:lnTo>
                    <a:pt x="96351" y="117297"/>
                  </a:lnTo>
                  <a:lnTo>
                    <a:pt x="106203" y="158160"/>
                  </a:lnTo>
                  <a:lnTo>
                    <a:pt x="106849" y="194805"/>
                  </a:lnTo>
                  <a:lnTo>
                    <a:pt x="99201" y="221263"/>
                  </a:lnTo>
                  <a:lnTo>
                    <a:pt x="90034" y="231934"/>
                  </a:lnTo>
                  <a:lnTo>
                    <a:pt x="84626" y="235767"/>
                  </a:lnTo>
                  <a:lnTo>
                    <a:pt x="78905" y="236911"/>
                  </a:lnTo>
                  <a:lnTo>
                    <a:pt x="66903" y="234420"/>
                  </a:lnTo>
                  <a:lnTo>
                    <a:pt x="56394" y="224846"/>
                  </a:lnTo>
                  <a:lnTo>
                    <a:pt x="51617" y="218341"/>
                  </a:lnTo>
                  <a:lnTo>
                    <a:pt x="48189" y="199826"/>
                  </a:lnTo>
                  <a:lnTo>
                    <a:pt x="48411" y="167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49">
              <a:extLst>
                <a:ext uri="{FF2B5EF4-FFF2-40B4-BE49-F238E27FC236}">
                  <a16:creationId xmlns:a16="http://schemas.microsoft.com/office/drawing/2014/main" xmlns="" id="{17FC292C-75A7-46DC-A2E8-DA41D52628E8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44157" y="2283867"/>
              <a:ext cx="140044" cy="314556"/>
            </a:xfrm>
            <a:custGeom>
              <a:avLst/>
              <a:gdLst/>
              <a:ahLst/>
              <a:cxnLst/>
              <a:rect l="0" t="0" r="0" b="0"/>
              <a:pathLst>
                <a:path w="140044" h="314556">
                  <a:moveTo>
                    <a:pt x="108293" y="27533"/>
                  </a:moveTo>
                  <a:lnTo>
                    <a:pt x="108293" y="27533"/>
                  </a:lnTo>
                  <a:lnTo>
                    <a:pt x="103929" y="17394"/>
                  </a:lnTo>
                  <a:lnTo>
                    <a:pt x="102826" y="9856"/>
                  </a:lnTo>
                  <a:lnTo>
                    <a:pt x="101120" y="6576"/>
                  </a:lnTo>
                  <a:lnTo>
                    <a:pt x="95463" y="1050"/>
                  </a:lnTo>
                  <a:lnTo>
                    <a:pt x="92684" y="0"/>
                  </a:lnTo>
                  <a:lnTo>
                    <a:pt x="90126" y="6"/>
                  </a:lnTo>
                  <a:lnTo>
                    <a:pt x="83991" y="2599"/>
                  </a:lnTo>
                  <a:lnTo>
                    <a:pt x="53430" y="23056"/>
                  </a:lnTo>
                  <a:lnTo>
                    <a:pt x="32771" y="54272"/>
                  </a:lnTo>
                  <a:lnTo>
                    <a:pt x="16615" y="98172"/>
                  </a:lnTo>
                  <a:lnTo>
                    <a:pt x="7340" y="136069"/>
                  </a:lnTo>
                  <a:lnTo>
                    <a:pt x="630" y="177371"/>
                  </a:lnTo>
                  <a:lnTo>
                    <a:pt x="0" y="216894"/>
                  </a:lnTo>
                  <a:lnTo>
                    <a:pt x="7717" y="251864"/>
                  </a:lnTo>
                  <a:lnTo>
                    <a:pt x="21259" y="281047"/>
                  </a:lnTo>
                  <a:lnTo>
                    <a:pt x="39037" y="301073"/>
                  </a:lnTo>
                  <a:lnTo>
                    <a:pt x="62461" y="311384"/>
                  </a:lnTo>
                  <a:lnTo>
                    <a:pt x="88629" y="314555"/>
                  </a:lnTo>
                  <a:lnTo>
                    <a:pt x="140043" y="306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SMARTInkShape-450">
            <a:extLst>
              <a:ext uri="{FF2B5EF4-FFF2-40B4-BE49-F238E27FC236}">
                <a16:creationId xmlns:a16="http://schemas.microsoft.com/office/drawing/2014/main" xmlns="" id="{FBF10D46-0AF3-46F1-8AD8-ED9A9AC5254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304145" y="2159523"/>
            <a:ext cx="264306" cy="222484"/>
          </a:xfrm>
          <a:custGeom>
            <a:avLst/>
            <a:gdLst/>
            <a:ahLst/>
            <a:cxnLst/>
            <a:rect l="0" t="0" r="0" b="0"/>
            <a:pathLst>
              <a:path w="264306" h="222484">
                <a:moveTo>
                  <a:pt x="48405" y="12177"/>
                </a:moveTo>
                <a:lnTo>
                  <a:pt x="48405" y="12177"/>
                </a:lnTo>
                <a:lnTo>
                  <a:pt x="45034" y="5435"/>
                </a:lnTo>
                <a:lnTo>
                  <a:pt x="43335" y="3449"/>
                </a:lnTo>
                <a:lnTo>
                  <a:pt x="36849" y="0"/>
                </a:lnTo>
                <a:lnTo>
                  <a:pt x="32673" y="9745"/>
                </a:lnTo>
                <a:lnTo>
                  <a:pt x="30010" y="48621"/>
                </a:lnTo>
                <a:lnTo>
                  <a:pt x="29549" y="93844"/>
                </a:lnTo>
                <a:lnTo>
                  <a:pt x="29441" y="128907"/>
                </a:lnTo>
                <a:lnTo>
                  <a:pt x="33157" y="161894"/>
                </a:lnTo>
                <a:lnTo>
                  <a:pt x="40217" y="189490"/>
                </a:lnTo>
                <a:lnTo>
                  <a:pt x="50410" y="206459"/>
                </a:lnTo>
                <a:lnTo>
                  <a:pt x="64678" y="220574"/>
                </a:lnTo>
                <a:lnTo>
                  <a:pt x="69131" y="222370"/>
                </a:lnTo>
                <a:lnTo>
                  <a:pt x="77843" y="222483"/>
                </a:lnTo>
                <a:lnTo>
                  <a:pt x="81436" y="220114"/>
                </a:lnTo>
                <a:lnTo>
                  <a:pt x="87309" y="211838"/>
                </a:lnTo>
                <a:lnTo>
                  <a:pt x="87747" y="205962"/>
                </a:lnTo>
                <a:lnTo>
                  <a:pt x="84470" y="191907"/>
                </a:lnTo>
                <a:lnTo>
                  <a:pt x="71321" y="171499"/>
                </a:lnTo>
                <a:lnTo>
                  <a:pt x="56238" y="162244"/>
                </a:lnTo>
                <a:lnTo>
                  <a:pt x="29794" y="154949"/>
                </a:lnTo>
                <a:lnTo>
                  <a:pt x="0" y="152057"/>
                </a:lnTo>
                <a:lnTo>
                  <a:pt x="613" y="150586"/>
                </a:lnTo>
                <a:lnTo>
                  <a:pt x="30336" y="110457"/>
                </a:lnTo>
                <a:lnTo>
                  <a:pt x="54949" y="70788"/>
                </a:lnTo>
                <a:lnTo>
                  <a:pt x="79623" y="24085"/>
                </a:lnTo>
                <a:lnTo>
                  <a:pt x="87680" y="13942"/>
                </a:lnTo>
                <a:lnTo>
                  <a:pt x="93612" y="9434"/>
                </a:lnTo>
                <a:lnTo>
                  <a:pt x="95477" y="10348"/>
                </a:lnTo>
                <a:lnTo>
                  <a:pt x="97548" y="17008"/>
                </a:lnTo>
                <a:lnTo>
                  <a:pt x="104653" y="59515"/>
                </a:lnTo>
                <a:lnTo>
                  <a:pt x="114303" y="105304"/>
                </a:lnTo>
                <a:lnTo>
                  <a:pt x="121239" y="151091"/>
                </a:lnTo>
                <a:lnTo>
                  <a:pt x="124408" y="190660"/>
                </a:lnTo>
                <a:lnTo>
                  <a:pt x="124474" y="190432"/>
                </a:lnTo>
                <a:lnTo>
                  <a:pt x="124593" y="145825"/>
                </a:lnTo>
                <a:lnTo>
                  <a:pt x="131344" y="118726"/>
                </a:lnTo>
                <a:lnTo>
                  <a:pt x="138910" y="102935"/>
                </a:lnTo>
                <a:lnTo>
                  <a:pt x="141903" y="100199"/>
                </a:lnTo>
                <a:lnTo>
                  <a:pt x="148991" y="97159"/>
                </a:lnTo>
                <a:lnTo>
                  <a:pt x="152151" y="99171"/>
                </a:lnTo>
                <a:lnTo>
                  <a:pt x="157544" y="108932"/>
                </a:lnTo>
                <a:lnTo>
                  <a:pt x="171090" y="151126"/>
                </a:lnTo>
                <a:lnTo>
                  <a:pt x="177498" y="167334"/>
                </a:lnTo>
                <a:lnTo>
                  <a:pt x="180328" y="169943"/>
                </a:lnTo>
                <a:lnTo>
                  <a:pt x="183626" y="170976"/>
                </a:lnTo>
                <a:lnTo>
                  <a:pt x="187235" y="170960"/>
                </a:lnTo>
                <a:lnTo>
                  <a:pt x="190347" y="169538"/>
                </a:lnTo>
                <a:lnTo>
                  <a:pt x="195687" y="164195"/>
                </a:lnTo>
                <a:lnTo>
                  <a:pt x="212064" y="131383"/>
                </a:lnTo>
                <a:lnTo>
                  <a:pt x="218316" y="98675"/>
                </a:lnTo>
                <a:lnTo>
                  <a:pt x="219399" y="80218"/>
                </a:lnTo>
                <a:lnTo>
                  <a:pt x="218140" y="78704"/>
                </a:lnTo>
                <a:lnTo>
                  <a:pt x="215889" y="79812"/>
                </a:lnTo>
                <a:lnTo>
                  <a:pt x="212978" y="82667"/>
                </a:lnTo>
                <a:lnTo>
                  <a:pt x="205509" y="100169"/>
                </a:lnTo>
                <a:lnTo>
                  <a:pt x="204777" y="113373"/>
                </a:lnTo>
                <a:lnTo>
                  <a:pt x="207509" y="126298"/>
                </a:lnTo>
                <a:lnTo>
                  <a:pt x="213427" y="139097"/>
                </a:lnTo>
                <a:lnTo>
                  <a:pt x="217687" y="143357"/>
                </a:lnTo>
                <a:lnTo>
                  <a:pt x="228063" y="148090"/>
                </a:lnTo>
                <a:lnTo>
                  <a:pt x="241612" y="146431"/>
                </a:lnTo>
                <a:lnTo>
                  <a:pt x="264305" y="1391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SMARTInkShape-Group91">
            <a:extLst>
              <a:ext uri="{FF2B5EF4-FFF2-40B4-BE49-F238E27FC236}">
                <a16:creationId xmlns:a16="http://schemas.microsoft.com/office/drawing/2014/main" xmlns="" id="{6BE27507-B7C0-4900-969F-1A05749DA694}"/>
              </a:ext>
            </a:extLst>
          </p:cNvPr>
          <p:cNvGrpSpPr/>
          <p:nvPr/>
        </p:nvGrpSpPr>
        <p:grpSpPr>
          <a:xfrm>
            <a:off x="10136653" y="1939442"/>
            <a:ext cx="1569223" cy="681061"/>
            <a:chOff x="10136653" y="1939442"/>
            <a:chExt cx="1569223" cy="681061"/>
          </a:xfrm>
        </p:grpSpPr>
        <p:sp>
          <p:nvSpPr>
            <p:cNvPr id="139" name="SMARTInkShape-451">
              <a:extLst>
                <a:ext uri="{FF2B5EF4-FFF2-40B4-BE49-F238E27FC236}">
                  <a16:creationId xmlns:a16="http://schemas.microsoft.com/office/drawing/2014/main" xmlns="" id="{65098F3D-9A43-4CAA-A0BC-8550DA867A3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0609767" y="1939442"/>
              <a:ext cx="58234" cy="264964"/>
            </a:xfrm>
            <a:custGeom>
              <a:avLst/>
              <a:gdLst/>
              <a:ahLst/>
              <a:cxnLst/>
              <a:rect l="0" t="0" r="0" b="0"/>
              <a:pathLst>
                <a:path w="58234" h="264964">
                  <a:moveTo>
                    <a:pt x="58233" y="3658"/>
                  </a:moveTo>
                  <a:lnTo>
                    <a:pt x="58233" y="3658"/>
                  </a:lnTo>
                  <a:lnTo>
                    <a:pt x="58233" y="0"/>
                  </a:lnTo>
                  <a:lnTo>
                    <a:pt x="54862" y="23263"/>
                  </a:lnTo>
                  <a:lnTo>
                    <a:pt x="42653" y="63246"/>
                  </a:lnTo>
                  <a:lnTo>
                    <a:pt x="31552" y="98345"/>
                  </a:lnTo>
                  <a:lnTo>
                    <a:pt x="20269" y="136052"/>
                  </a:lnTo>
                  <a:lnTo>
                    <a:pt x="10551" y="171626"/>
                  </a:lnTo>
                  <a:lnTo>
                    <a:pt x="3409" y="204370"/>
                  </a:lnTo>
                  <a:lnTo>
                    <a:pt x="0" y="232563"/>
                  </a:lnTo>
                  <a:lnTo>
                    <a:pt x="3190" y="252149"/>
                  </a:lnTo>
                  <a:lnTo>
                    <a:pt x="6720" y="258219"/>
                  </a:lnTo>
                  <a:lnTo>
                    <a:pt x="11190" y="262265"/>
                  </a:lnTo>
                  <a:lnTo>
                    <a:pt x="16287" y="264963"/>
                  </a:lnTo>
                  <a:lnTo>
                    <a:pt x="22508" y="264645"/>
                  </a:lnTo>
                  <a:lnTo>
                    <a:pt x="51883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52">
              <a:extLst>
                <a:ext uri="{FF2B5EF4-FFF2-40B4-BE49-F238E27FC236}">
                  <a16:creationId xmlns:a16="http://schemas.microsoft.com/office/drawing/2014/main" xmlns="" id="{52FFC669-6206-4F02-B6BA-E9069C5EF43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0473770" y="2095500"/>
              <a:ext cx="62398" cy="95880"/>
            </a:xfrm>
            <a:custGeom>
              <a:avLst/>
              <a:gdLst/>
              <a:ahLst/>
              <a:cxnLst/>
              <a:rect l="0" t="0" r="0" b="0"/>
              <a:pathLst>
                <a:path w="62398" h="95880">
                  <a:moveTo>
                    <a:pt x="29130" y="19050"/>
                  </a:moveTo>
                  <a:lnTo>
                    <a:pt x="29130" y="19050"/>
                  </a:lnTo>
                  <a:lnTo>
                    <a:pt x="34156" y="7116"/>
                  </a:lnTo>
                  <a:lnTo>
                    <a:pt x="34598" y="4744"/>
                  </a:lnTo>
                  <a:lnTo>
                    <a:pt x="34186" y="3163"/>
                  </a:lnTo>
                  <a:lnTo>
                    <a:pt x="33206" y="2109"/>
                  </a:lnTo>
                  <a:lnTo>
                    <a:pt x="31848" y="1406"/>
                  </a:lnTo>
                  <a:lnTo>
                    <a:pt x="19822" y="10529"/>
                  </a:lnTo>
                  <a:lnTo>
                    <a:pt x="6225" y="30009"/>
                  </a:lnTo>
                  <a:lnTo>
                    <a:pt x="0" y="53655"/>
                  </a:lnTo>
                  <a:lnTo>
                    <a:pt x="1528" y="78535"/>
                  </a:lnTo>
                  <a:lnTo>
                    <a:pt x="6514" y="89703"/>
                  </a:lnTo>
                  <a:lnTo>
                    <a:pt x="9819" y="93669"/>
                  </a:lnTo>
                  <a:lnTo>
                    <a:pt x="14139" y="95607"/>
                  </a:lnTo>
                  <a:lnTo>
                    <a:pt x="24585" y="95879"/>
                  </a:lnTo>
                  <a:lnTo>
                    <a:pt x="42365" y="88694"/>
                  </a:lnTo>
                  <a:lnTo>
                    <a:pt x="51005" y="77755"/>
                  </a:lnTo>
                  <a:lnTo>
                    <a:pt x="62299" y="44365"/>
                  </a:lnTo>
                  <a:lnTo>
                    <a:pt x="62397" y="20906"/>
                  </a:lnTo>
                  <a:lnTo>
                    <a:pt x="57792" y="10938"/>
                  </a:lnTo>
                  <a:lnTo>
                    <a:pt x="481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53">
              <a:extLst>
                <a:ext uri="{FF2B5EF4-FFF2-40B4-BE49-F238E27FC236}">
                  <a16:creationId xmlns:a16="http://schemas.microsoft.com/office/drawing/2014/main" xmlns="" id="{02A79B4B-19CC-45A7-B28E-BDD687553539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0319965" y="2083453"/>
              <a:ext cx="81336" cy="97675"/>
            </a:xfrm>
            <a:custGeom>
              <a:avLst/>
              <a:gdLst/>
              <a:ahLst/>
              <a:cxnLst/>
              <a:rect l="0" t="0" r="0" b="0"/>
              <a:pathLst>
                <a:path w="81336" h="97675">
                  <a:moveTo>
                    <a:pt x="11485" y="12047"/>
                  </a:moveTo>
                  <a:lnTo>
                    <a:pt x="11485" y="12047"/>
                  </a:lnTo>
                  <a:lnTo>
                    <a:pt x="11484" y="8676"/>
                  </a:lnTo>
                  <a:lnTo>
                    <a:pt x="12190" y="8389"/>
                  </a:lnTo>
                  <a:lnTo>
                    <a:pt x="14855" y="9951"/>
                  </a:lnTo>
                  <a:lnTo>
                    <a:pt x="16511" y="16760"/>
                  </a:lnTo>
                  <a:lnTo>
                    <a:pt x="15561" y="36256"/>
                  </a:lnTo>
                  <a:lnTo>
                    <a:pt x="6952" y="78212"/>
                  </a:lnTo>
                  <a:lnTo>
                    <a:pt x="0" y="97674"/>
                  </a:lnTo>
                  <a:lnTo>
                    <a:pt x="21223" y="56725"/>
                  </a:lnTo>
                  <a:lnTo>
                    <a:pt x="50031" y="14028"/>
                  </a:lnTo>
                  <a:lnTo>
                    <a:pt x="62025" y="326"/>
                  </a:lnTo>
                  <a:lnTo>
                    <a:pt x="65641" y="0"/>
                  </a:lnTo>
                  <a:lnTo>
                    <a:pt x="69461" y="1899"/>
                  </a:lnTo>
                  <a:lnTo>
                    <a:pt x="73419" y="5282"/>
                  </a:lnTo>
                  <a:lnTo>
                    <a:pt x="77817" y="18447"/>
                  </a:lnTo>
                  <a:lnTo>
                    <a:pt x="78410" y="45693"/>
                  </a:lnTo>
                  <a:lnTo>
                    <a:pt x="77882" y="72346"/>
                  </a:lnTo>
                  <a:lnTo>
                    <a:pt x="81335" y="94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54">
              <a:extLst>
                <a:ext uri="{FF2B5EF4-FFF2-40B4-BE49-F238E27FC236}">
                  <a16:creationId xmlns:a16="http://schemas.microsoft.com/office/drawing/2014/main" xmlns="" id="{35AEAC52-8D53-40FD-BCDE-D5CD28D59500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0136653" y="1975733"/>
              <a:ext cx="99548" cy="259468"/>
            </a:xfrm>
            <a:custGeom>
              <a:avLst/>
              <a:gdLst/>
              <a:ahLst/>
              <a:cxnLst/>
              <a:rect l="0" t="0" r="0" b="0"/>
              <a:pathLst>
                <a:path w="99548" h="259468">
                  <a:moveTo>
                    <a:pt x="99547" y="5467"/>
                  </a:moveTo>
                  <a:lnTo>
                    <a:pt x="99547" y="5467"/>
                  </a:lnTo>
                  <a:lnTo>
                    <a:pt x="99546" y="2096"/>
                  </a:lnTo>
                  <a:lnTo>
                    <a:pt x="98136" y="1103"/>
                  </a:lnTo>
                  <a:lnTo>
                    <a:pt x="92805" y="0"/>
                  </a:lnTo>
                  <a:lnTo>
                    <a:pt x="78499" y="6120"/>
                  </a:lnTo>
                  <a:lnTo>
                    <a:pt x="48928" y="41815"/>
                  </a:lnTo>
                  <a:lnTo>
                    <a:pt x="21439" y="83656"/>
                  </a:lnTo>
                  <a:lnTo>
                    <a:pt x="6272" y="120181"/>
                  </a:lnTo>
                  <a:lnTo>
                    <a:pt x="0" y="154288"/>
                  </a:lnTo>
                  <a:lnTo>
                    <a:pt x="977" y="185909"/>
                  </a:lnTo>
                  <a:lnTo>
                    <a:pt x="8466" y="216427"/>
                  </a:lnTo>
                  <a:lnTo>
                    <a:pt x="24494" y="238927"/>
                  </a:lnTo>
                  <a:lnTo>
                    <a:pt x="34694" y="247890"/>
                  </a:lnTo>
                  <a:lnTo>
                    <a:pt x="59200" y="255968"/>
                  </a:lnTo>
                  <a:lnTo>
                    <a:pt x="99547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55">
              <a:extLst>
                <a:ext uri="{FF2B5EF4-FFF2-40B4-BE49-F238E27FC236}">
                  <a16:creationId xmlns:a16="http://schemas.microsoft.com/office/drawing/2014/main" xmlns="" id="{A8901636-F8F3-415C-A45D-40ED66F406C9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0612615" y="2076450"/>
              <a:ext cx="80786" cy="12701"/>
            </a:xfrm>
            <a:custGeom>
              <a:avLst/>
              <a:gdLst/>
              <a:ahLst/>
              <a:cxnLst/>
              <a:rect l="0" t="0" r="0" b="0"/>
              <a:pathLst>
                <a:path w="8078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7233"/>
                  </a:lnTo>
                  <a:lnTo>
                    <a:pt x="117" y="6938"/>
                  </a:lnTo>
                  <a:lnTo>
                    <a:pt x="4359" y="6524"/>
                  </a:lnTo>
                  <a:lnTo>
                    <a:pt x="47798" y="1334"/>
                  </a:lnTo>
                  <a:lnTo>
                    <a:pt x="80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56">
              <a:extLst>
                <a:ext uri="{FF2B5EF4-FFF2-40B4-BE49-F238E27FC236}">
                  <a16:creationId xmlns:a16="http://schemas.microsoft.com/office/drawing/2014/main" xmlns="" id="{AF5160A6-7FBD-4AE7-9FF2-33978940B8E9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0873077" y="2087586"/>
              <a:ext cx="79810" cy="235722"/>
            </a:xfrm>
            <a:custGeom>
              <a:avLst/>
              <a:gdLst/>
              <a:ahLst/>
              <a:cxnLst/>
              <a:rect l="0" t="0" r="0" b="0"/>
              <a:pathLst>
                <a:path w="79810" h="235722">
                  <a:moveTo>
                    <a:pt x="55273" y="46014"/>
                  </a:moveTo>
                  <a:lnTo>
                    <a:pt x="55273" y="46014"/>
                  </a:lnTo>
                  <a:lnTo>
                    <a:pt x="58644" y="39272"/>
                  </a:lnTo>
                  <a:lnTo>
                    <a:pt x="57368" y="21595"/>
                  </a:lnTo>
                  <a:lnTo>
                    <a:pt x="52522" y="8597"/>
                  </a:lnTo>
                  <a:lnTo>
                    <a:pt x="46760" y="2808"/>
                  </a:lnTo>
                  <a:lnTo>
                    <a:pt x="43247" y="277"/>
                  </a:lnTo>
                  <a:lnTo>
                    <a:pt x="39495" y="0"/>
                  </a:lnTo>
                  <a:lnTo>
                    <a:pt x="31562" y="3456"/>
                  </a:lnTo>
                  <a:lnTo>
                    <a:pt x="15792" y="20077"/>
                  </a:lnTo>
                  <a:lnTo>
                    <a:pt x="4455" y="49618"/>
                  </a:lnTo>
                  <a:lnTo>
                    <a:pt x="0" y="75069"/>
                  </a:lnTo>
                  <a:lnTo>
                    <a:pt x="785" y="80906"/>
                  </a:lnTo>
                  <a:lnTo>
                    <a:pt x="5420" y="89274"/>
                  </a:lnTo>
                  <a:lnTo>
                    <a:pt x="9338" y="90376"/>
                  </a:lnTo>
                  <a:lnTo>
                    <a:pt x="19335" y="87838"/>
                  </a:lnTo>
                  <a:lnTo>
                    <a:pt x="36862" y="78475"/>
                  </a:lnTo>
                  <a:lnTo>
                    <a:pt x="67274" y="42833"/>
                  </a:lnTo>
                  <a:lnTo>
                    <a:pt x="69623" y="41776"/>
                  </a:lnTo>
                  <a:lnTo>
                    <a:pt x="71895" y="44600"/>
                  </a:lnTo>
                  <a:lnTo>
                    <a:pt x="76302" y="57145"/>
                  </a:lnTo>
                  <a:lnTo>
                    <a:pt x="79809" y="100424"/>
                  </a:lnTo>
                  <a:lnTo>
                    <a:pt x="79713" y="144293"/>
                  </a:lnTo>
                  <a:lnTo>
                    <a:pt x="74118" y="184024"/>
                  </a:lnTo>
                  <a:lnTo>
                    <a:pt x="59681" y="216336"/>
                  </a:lnTo>
                  <a:lnTo>
                    <a:pt x="48059" y="230133"/>
                  </a:lnTo>
                  <a:lnTo>
                    <a:pt x="41997" y="233671"/>
                  </a:lnTo>
                  <a:lnTo>
                    <a:pt x="29616" y="235721"/>
                  </a:lnTo>
                  <a:lnTo>
                    <a:pt x="18940" y="232399"/>
                  </a:lnTo>
                  <a:lnTo>
                    <a:pt x="14117" y="229537"/>
                  </a:lnTo>
                  <a:lnTo>
                    <a:pt x="10903" y="224807"/>
                  </a:lnTo>
                  <a:lnTo>
                    <a:pt x="7331" y="212026"/>
                  </a:lnTo>
                  <a:lnTo>
                    <a:pt x="12062" y="185592"/>
                  </a:lnTo>
                  <a:lnTo>
                    <a:pt x="42573" y="134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57">
              <a:extLst>
                <a:ext uri="{FF2B5EF4-FFF2-40B4-BE49-F238E27FC236}">
                  <a16:creationId xmlns:a16="http://schemas.microsoft.com/office/drawing/2014/main" xmlns="" id="{13B0A1F0-F0C7-4EBA-9492-39018558CC2B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1010900" y="212090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192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58">
              <a:extLst>
                <a:ext uri="{FF2B5EF4-FFF2-40B4-BE49-F238E27FC236}">
                  <a16:creationId xmlns:a16="http://schemas.microsoft.com/office/drawing/2014/main" xmlns="" id="{8A15C1F2-891F-4D78-9FAA-521C8039ABE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1029950" y="20383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50800"/>
                  </a:moveTo>
                  <a:lnTo>
                    <a:pt x="0" y="50800"/>
                  </a:lnTo>
                  <a:lnTo>
                    <a:pt x="6467" y="6105"/>
                  </a:lnTo>
                  <a:lnTo>
                    <a:pt x="7839" y="407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59">
              <a:extLst>
                <a:ext uri="{FF2B5EF4-FFF2-40B4-BE49-F238E27FC236}">
                  <a16:creationId xmlns:a16="http://schemas.microsoft.com/office/drawing/2014/main" xmlns="" id="{8229D99B-7840-441C-A174-3C2F35DBB4A6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1064979" y="2074698"/>
              <a:ext cx="246209" cy="105791"/>
            </a:xfrm>
            <a:custGeom>
              <a:avLst/>
              <a:gdLst/>
              <a:ahLst/>
              <a:cxnLst/>
              <a:rect l="0" t="0" r="0" b="0"/>
              <a:pathLst>
                <a:path w="246209" h="105791">
                  <a:moveTo>
                    <a:pt x="9421" y="14452"/>
                  </a:moveTo>
                  <a:lnTo>
                    <a:pt x="9421" y="14452"/>
                  </a:lnTo>
                  <a:lnTo>
                    <a:pt x="0" y="61435"/>
                  </a:lnTo>
                  <a:lnTo>
                    <a:pt x="5897" y="96499"/>
                  </a:lnTo>
                  <a:lnTo>
                    <a:pt x="9736" y="103834"/>
                  </a:lnTo>
                  <a:lnTo>
                    <a:pt x="11748" y="105790"/>
                  </a:lnTo>
                  <a:lnTo>
                    <a:pt x="15206" y="104977"/>
                  </a:lnTo>
                  <a:lnTo>
                    <a:pt x="41932" y="82844"/>
                  </a:lnTo>
                  <a:lnTo>
                    <a:pt x="79097" y="46374"/>
                  </a:lnTo>
                  <a:lnTo>
                    <a:pt x="84306" y="50600"/>
                  </a:lnTo>
                  <a:lnTo>
                    <a:pt x="88094" y="51684"/>
                  </a:lnTo>
                  <a:lnTo>
                    <a:pt x="100935" y="48924"/>
                  </a:lnTo>
                  <a:lnTo>
                    <a:pt x="127812" y="32135"/>
                  </a:lnTo>
                  <a:lnTo>
                    <a:pt x="130682" y="28357"/>
                  </a:lnTo>
                  <a:lnTo>
                    <a:pt x="133870" y="18516"/>
                  </a:lnTo>
                  <a:lnTo>
                    <a:pt x="133308" y="15044"/>
                  </a:lnTo>
                  <a:lnTo>
                    <a:pt x="131524" y="12730"/>
                  </a:lnTo>
                  <a:lnTo>
                    <a:pt x="128922" y="11187"/>
                  </a:lnTo>
                  <a:lnTo>
                    <a:pt x="125777" y="10864"/>
                  </a:lnTo>
                  <a:lnTo>
                    <a:pt x="118521" y="12387"/>
                  </a:lnTo>
                  <a:lnTo>
                    <a:pt x="110591" y="21060"/>
                  </a:lnTo>
                  <a:lnTo>
                    <a:pt x="100074" y="41810"/>
                  </a:lnTo>
                  <a:lnTo>
                    <a:pt x="96278" y="56950"/>
                  </a:lnTo>
                  <a:lnTo>
                    <a:pt x="96942" y="70734"/>
                  </a:lnTo>
                  <a:lnTo>
                    <a:pt x="103353" y="82035"/>
                  </a:lnTo>
                  <a:lnTo>
                    <a:pt x="108026" y="87024"/>
                  </a:lnTo>
                  <a:lnTo>
                    <a:pt x="112551" y="89644"/>
                  </a:lnTo>
                  <a:lnTo>
                    <a:pt x="116980" y="90686"/>
                  </a:lnTo>
                  <a:lnTo>
                    <a:pt x="121344" y="90674"/>
                  </a:lnTo>
                  <a:lnTo>
                    <a:pt x="131838" y="85018"/>
                  </a:lnTo>
                  <a:lnTo>
                    <a:pt x="176721" y="45872"/>
                  </a:lnTo>
                  <a:lnTo>
                    <a:pt x="188981" y="31986"/>
                  </a:lnTo>
                  <a:lnTo>
                    <a:pt x="188395" y="32491"/>
                  </a:lnTo>
                  <a:lnTo>
                    <a:pt x="178019" y="49217"/>
                  </a:lnTo>
                  <a:lnTo>
                    <a:pt x="159758" y="96438"/>
                  </a:lnTo>
                  <a:lnTo>
                    <a:pt x="158329" y="98037"/>
                  </a:lnTo>
                  <a:lnTo>
                    <a:pt x="157376" y="98398"/>
                  </a:lnTo>
                  <a:lnTo>
                    <a:pt x="156741" y="97932"/>
                  </a:lnTo>
                  <a:lnTo>
                    <a:pt x="166566" y="81272"/>
                  </a:lnTo>
                  <a:lnTo>
                    <a:pt x="197566" y="36666"/>
                  </a:lnTo>
                  <a:lnTo>
                    <a:pt x="224151" y="5748"/>
                  </a:lnTo>
                  <a:lnTo>
                    <a:pt x="234444" y="0"/>
                  </a:lnTo>
                  <a:lnTo>
                    <a:pt x="238457" y="584"/>
                  </a:lnTo>
                  <a:lnTo>
                    <a:pt x="241840" y="3090"/>
                  </a:lnTo>
                  <a:lnTo>
                    <a:pt x="244800" y="6877"/>
                  </a:lnTo>
                  <a:lnTo>
                    <a:pt x="246208" y="20493"/>
                  </a:lnTo>
                  <a:lnTo>
                    <a:pt x="240248" y="64637"/>
                  </a:lnTo>
                  <a:lnTo>
                    <a:pt x="238021" y="77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60">
              <a:extLst>
                <a:ext uri="{FF2B5EF4-FFF2-40B4-BE49-F238E27FC236}">
                  <a16:creationId xmlns:a16="http://schemas.microsoft.com/office/drawing/2014/main" xmlns="" id="{4C3AA77C-5378-4DBD-9430-5CC13D48E0EC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0737503" y="2292602"/>
              <a:ext cx="273398" cy="191929"/>
            </a:xfrm>
            <a:custGeom>
              <a:avLst/>
              <a:gdLst/>
              <a:ahLst/>
              <a:cxnLst/>
              <a:rect l="0" t="0" r="0" b="0"/>
              <a:pathLst>
                <a:path w="273398" h="191929">
                  <a:moveTo>
                    <a:pt x="57497" y="6098"/>
                  </a:moveTo>
                  <a:lnTo>
                    <a:pt x="57497" y="6098"/>
                  </a:lnTo>
                  <a:lnTo>
                    <a:pt x="52428" y="19059"/>
                  </a:lnTo>
                  <a:lnTo>
                    <a:pt x="42751" y="61340"/>
                  </a:lnTo>
                  <a:lnTo>
                    <a:pt x="35253" y="100783"/>
                  </a:lnTo>
                  <a:lnTo>
                    <a:pt x="33033" y="139280"/>
                  </a:lnTo>
                  <a:lnTo>
                    <a:pt x="35652" y="180102"/>
                  </a:lnTo>
                  <a:lnTo>
                    <a:pt x="37995" y="185601"/>
                  </a:lnTo>
                  <a:lnTo>
                    <a:pt x="40968" y="189266"/>
                  </a:lnTo>
                  <a:lnTo>
                    <a:pt x="44361" y="191710"/>
                  </a:lnTo>
                  <a:lnTo>
                    <a:pt x="48034" y="191928"/>
                  </a:lnTo>
                  <a:lnTo>
                    <a:pt x="55878" y="188408"/>
                  </a:lnTo>
                  <a:lnTo>
                    <a:pt x="58536" y="184082"/>
                  </a:lnTo>
                  <a:lnTo>
                    <a:pt x="61487" y="171750"/>
                  </a:lnTo>
                  <a:lnTo>
                    <a:pt x="53034" y="142199"/>
                  </a:lnTo>
                  <a:lnTo>
                    <a:pt x="40932" y="126324"/>
                  </a:lnTo>
                  <a:lnTo>
                    <a:pt x="884" y="94482"/>
                  </a:lnTo>
                  <a:lnTo>
                    <a:pt x="0" y="92538"/>
                  </a:lnTo>
                  <a:lnTo>
                    <a:pt x="821" y="91241"/>
                  </a:lnTo>
                  <a:lnTo>
                    <a:pt x="37574" y="73179"/>
                  </a:lnTo>
                  <a:lnTo>
                    <a:pt x="75582" y="56078"/>
                  </a:lnTo>
                  <a:lnTo>
                    <a:pt x="116948" y="37605"/>
                  </a:lnTo>
                  <a:lnTo>
                    <a:pt x="162536" y="7477"/>
                  </a:lnTo>
                  <a:lnTo>
                    <a:pt x="173796" y="126"/>
                  </a:lnTo>
                  <a:lnTo>
                    <a:pt x="176656" y="0"/>
                  </a:lnTo>
                  <a:lnTo>
                    <a:pt x="177859" y="2032"/>
                  </a:lnTo>
                  <a:lnTo>
                    <a:pt x="174719" y="27245"/>
                  </a:lnTo>
                  <a:lnTo>
                    <a:pt x="162235" y="71267"/>
                  </a:lnTo>
                  <a:lnTo>
                    <a:pt x="146182" y="115083"/>
                  </a:lnTo>
                  <a:lnTo>
                    <a:pt x="131683" y="139898"/>
                  </a:lnTo>
                  <a:lnTo>
                    <a:pt x="131648" y="140454"/>
                  </a:lnTo>
                  <a:lnTo>
                    <a:pt x="132331" y="140118"/>
                  </a:lnTo>
                  <a:lnTo>
                    <a:pt x="139907" y="125077"/>
                  </a:lnTo>
                  <a:lnTo>
                    <a:pt x="158442" y="109668"/>
                  </a:lnTo>
                  <a:lnTo>
                    <a:pt x="167273" y="105046"/>
                  </a:lnTo>
                  <a:lnTo>
                    <a:pt x="175901" y="102991"/>
                  </a:lnTo>
                  <a:lnTo>
                    <a:pt x="179471" y="103855"/>
                  </a:lnTo>
                  <a:lnTo>
                    <a:pt x="185321" y="108577"/>
                  </a:lnTo>
                  <a:lnTo>
                    <a:pt x="188391" y="117261"/>
                  </a:lnTo>
                  <a:lnTo>
                    <a:pt x="190703" y="143106"/>
                  </a:lnTo>
                  <a:lnTo>
                    <a:pt x="192868" y="143298"/>
                  </a:lnTo>
                  <a:lnTo>
                    <a:pt x="200918" y="141629"/>
                  </a:lnTo>
                  <a:lnTo>
                    <a:pt x="209669" y="134773"/>
                  </a:lnTo>
                  <a:lnTo>
                    <a:pt x="248106" y="89877"/>
                  </a:lnTo>
                  <a:lnTo>
                    <a:pt x="251573" y="82609"/>
                  </a:lnTo>
                  <a:lnTo>
                    <a:pt x="251792" y="80388"/>
                  </a:lnTo>
                  <a:lnTo>
                    <a:pt x="251233" y="78908"/>
                  </a:lnTo>
                  <a:lnTo>
                    <a:pt x="250154" y="77921"/>
                  </a:lnTo>
                  <a:lnTo>
                    <a:pt x="248024" y="77969"/>
                  </a:lnTo>
                  <a:lnTo>
                    <a:pt x="241894" y="79904"/>
                  </a:lnTo>
                  <a:lnTo>
                    <a:pt x="236348" y="88760"/>
                  </a:lnTo>
                  <a:lnTo>
                    <a:pt x="230409" y="110699"/>
                  </a:lnTo>
                  <a:lnTo>
                    <a:pt x="232038" y="114637"/>
                  </a:lnTo>
                  <a:lnTo>
                    <a:pt x="239492" y="120895"/>
                  </a:lnTo>
                  <a:lnTo>
                    <a:pt x="273397" y="126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61">
              <a:extLst>
                <a:ext uri="{FF2B5EF4-FFF2-40B4-BE49-F238E27FC236}">
                  <a16:creationId xmlns:a16="http://schemas.microsoft.com/office/drawing/2014/main" xmlns="" id="{3C914847-999B-4395-B9B9-B8F8E03FFC84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1195192" y="2252519"/>
              <a:ext cx="116146" cy="228773"/>
            </a:xfrm>
            <a:custGeom>
              <a:avLst/>
              <a:gdLst/>
              <a:ahLst/>
              <a:cxnLst/>
              <a:rect l="0" t="0" r="0" b="0"/>
              <a:pathLst>
                <a:path w="116146" h="228773">
                  <a:moveTo>
                    <a:pt x="82408" y="154131"/>
                  </a:moveTo>
                  <a:lnTo>
                    <a:pt x="82408" y="154131"/>
                  </a:lnTo>
                  <a:lnTo>
                    <a:pt x="73570" y="127616"/>
                  </a:lnTo>
                  <a:lnTo>
                    <a:pt x="65780" y="119298"/>
                  </a:lnTo>
                  <a:lnTo>
                    <a:pt x="60740" y="116093"/>
                  </a:lnTo>
                  <a:lnTo>
                    <a:pt x="49494" y="114412"/>
                  </a:lnTo>
                  <a:lnTo>
                    <a:pt x="43532" y="114952"/>
                  </a:lnTo>
                  <a:lnTo>
                    <a:pt x="29381" y="124959"/>
                  </a:lnTo>
                  <a:lnTo>
                    <a:pt x="15096" y="141871"/>
                  </a:lnTo>
                  <a:lnTo>
                    <a:pt x="4043" y="163499"/>
                  </a:lnTo>
                  <a:lnTo>
                    <a:pt x="71" y="185341"/>
                  </a:lnTo>
                  <a:lnTo>
                    <a:pt x="0" y="196104"/>
                  </a:lnTo>
                  <a:lnTo>
                    <a:pt x="5566" y="213708"/>
                  </a:lnTo>
                  <a:lnTo>
                    <a:pt x="10013" y="221366"/>
                  </a:lnTo>
                  <a:lnTo>
                    <a:pt x="15800" y="225765"/>
                  </a:lnTo>
                  <a:lnTo>
                    <a:pt x="29756" y="228772"/>
                  </a:lnTo>
                  <a:lnTo>
                    <a:pt x="49129" y="222112"/>
                  </a:lnTo>
                  <a:lnTo>
                    <a:pt x="60222" y="216385"/>
                  </a:lnTo>
                  <a:lnTo>
                    <a:pt x="89318" y="184728"/>
                  </a:lnTo>
                  <a:lnTo>
                    <a:pt x="105700" y="140697"/>
                  </a:lnTo>
                  <a:lnTo>
                    <a:pt x="112281" y="100888"/>
                  </a:lnTo>
                  <a:lnTo>
                    <a:pt x="116145" y="59206"/>
                  </a:lnTo>
                  <a:lnTo>
                    <a:pt x="114355" y="15468"/>
                  </a:lnTo>
                  <a:lnTo>
                    <a:pt x="111188" y="1251"/>
                  </a:lnTo>
                  <a:lnTo>
                    <a:pt x="108649" y="0"/>
                  </a:lnTo>
                  <a:lnTo>
                    <a:pt x="105546" y="1988"/>
                  </a:lnTo>
                  <a:lnTo>
                    <a:pt x="102067" y="6136"/>
                  </a:lnTo>
                  <a:lnTo>
                    <a:pt x="93799" y="38941"/>
                  </a:lnTo>
                  <a:lnTo>
                    <a:pt x="92879" y="70480"/>
                  </a:lnTo>
                  <a:lnTo>
                    <a:pt x="96234" y="104958"/>
                  </a:lnTo>
                  <a:lnTo>
                    <a:pt x="107907" y="150458"/>
                  </a:lnTo>
                  <a:lnTo>
                    <a:pt x="114158" y="173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62">
              <a:extLst>
                <a:ext uri="{FF2B5EF4-FFF2-40B4-BE49-F238E27FC236}">
                  <a16:creationId xmlns:a16="http://schemas.microsoft.com/office/drawing/2014/main" xmlns="" id="{934722DD-627B-430B-A2F9-63BACCF07711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1367383" y="2363747"/>
              <a:ext cx="68968" cy="102979"/>
            </a:xfrm>
            <a:custGeom>
              <a:avLst/>
              <a:gdLst/>
              <a:ahLst/>
              <a:cxnLst/>
              <a:rect l="0" t="0" r="0" b="0"/>
              <a:pathLst>
                <a:path w="68968" h="102979">
                  <a:moveTo>
                    <a:pt x="5467" y="17503"/>
                  </a:moveTo>
                  <a:lnTo>
                    <a:pt x="5467" y="17503"/>
                  </a:lnTo>
                  <a:lnTo>
                    <a:pt x="0" y="12036"/>
                  </a:lnTo>
                  <a:lnTo>
                    <a:pt x="2749" y="14786"/>
                  </a:lnTo>
                  <a:lnTo>
                    <a:pt x="19797" y="54907"/>
                  </a:lnTo>
                  <a:lnTo>
                    <a:pt x="22413" y="78602"/>
                  </a:lnTo>
                  <a:lnTo>
                    <a:pt x="19034" y="97225"/>
                  </a:lnTo>
                  <a:lnTo>
                    <a:pt x="17334" y="100284"/>
                  </a:lnTo>
                  <a:lnTo>
                    <a:pt x="15495" y="102324"/>
                  </a:lnTo>
                  <a:lnTo>
                    <a:pt x="14269" y="102978"/>
                  </a:lnTo>
                  <a:lnTo>
                    <a:pt x="13451" y="102708"/>
                  </a:lnTo>
                  <a:lnTo>
                    <a:pt x="12906" y="101823"/>
                  </a:lnTo>
                  <a:lnTo>
                    <a:pt x="12139" y="90464"/>
                  </a:lnTo>
                  <a:lnTo>
                    <a:pt x="18655" y="70322"/>
                  </a:lnTo>
                  <a:lnTo>
                    <a:pt x="44467" y="24885"/>
                  </a:lnTo>
                  <a:lnTo>
                    <a:pt x="59120" y="6285"/>
                  </a:lnTo>
                  <a:lnTo>
                    <a:pt x="67021" y="0"/>
                  </a:lnTo>
                  <a:lnTo>
                    <a:pt x="67670" y="190"/>
                  </a:lnTo>
                  <a:lnTo>
                    <a:pt x="68101" y="1022"/>
                  </a:lnTo>
                  <a:lnTo>
                    <a:pt x="68967" y="4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63">
              <a:extLst>
                <a:ext uri="{FF2B5EF4-FFF2-40B4-BE49-F238E27FC236}">
                  <a16:creationId xmlns:a16="http://schemas.microsoft.com/office/drawing/2014/main" xmlns="" id="{C8E312AD-10E2-45F8-AB16-80571A9F09CE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1437493" y="2381250"/>
              <a:ext cx="157537" cy="239253"/>
            </a:xfrm>
            <a:custGeom>
              <a:avLst/>
              <a:gdLst/>
              <a:ahLst/>
              <a:cxnLst/>
              <a:rect l="0" t="0" r="0" b="0"/>
              <a:pathLst>
                <a:path w="157537" h="239253">
                  <a:moveTo>
                    <a:pt x="11557" y="0"/>
                  </a:moveTo>
                  <a:lnTo>
                    <a:pt x="11557" y="0"/>
                  </a:lnTo>
                  <a:lnTo>
                    <a:pt x="11557" y="3371"/>
                  </a:lnTo>
                  <a:lnTo>
                    <a:pt x="0" y="50432"/>
                  </a:lnTo>
                  <a:lnTo>
                    <a:pt x="2567" y="73112"/>
                  </a:lnTo>
                  <a:lnTo>
                    <a:pt x="7795" y="85646"/>
                  </a:lnTo>
                  <a:lnTo>
                    <a:pt x="11166" y="90964"/>
                  </a:lnTo>
                  <a:lnTo>
                    <a:pt x="14824" y="93804"/>
                  </a:lnTo>
                  <a:lnTo>
                    <a:pt x="18674" y="94991"/>
                  </a:lnTo>
                  <a:lnTo>
                    <a:pt x="22652" y="95078"/>
                  </a:lnTo>
                  <a:lnTo>
                    <a:pt x="68633" y="77558"/>
                  </a:lnTo>
                  <a:lnTo>
                    <a:pt x="110987" y="45116"/>
                  </a:lnTo>
                  <a:lnTo>
                    <a:pt x="122776" y="32752"/>
                  </a:lnTo>
                  <a:lnTo>
                    <a:pt x="128015" y="22553"/>
                  </a:lnTo>
                  <a:lnTo>
                    <a:pt x="130964" y="8877"/>
                  </a:lnTo>
                  <a:lnTo>
                    <a:pt x="129966" y="5918"/>
                  </a:lnTo>
                  <a:lnTo>
                    <a:pt x="127893" y="3945"/>
                  </a:lnTo>
                  <a:lnTo>
                    <a:pt x="125097" y="2630"/>
                  </a:lnTo>
                  <a:lnTo>
                    <a:pt x="118228" y="3050"/>
                  </a:lnTo>
                  <a:lnTo>
                    <a:pt x="114421" y="4150"/>
                  </a:lnTo>
                  <a:lnTo>
                    <a:pt x="111177" y="7706"/>
                  </a:lnTo>
                  <a:lnTo>
                    <a:pt x="105692" y="19182"/>
                  </a:lnTo>
                  <a:lnTo>
                    <a:pt x="97105" y="62802"/>
                  </a:lnTo>
                  <a:lnTo>
                    <a:pt x="98497" y="72832"/>
                  </a:lnTo>
                  <a:lnTo>
                    <a:pt x="100562" y="76072"/>
                  </a:lnTo>
                  <a:lnTo>
                    <a:pt x="103349" y="78231"/>
                  </a:lnTo>
                  <a:lnTo>
                    <a:pt x="106619" y="79671"/>
                  </a:lnTo>
                  <a:lnTo>
                    <a:pt x="110209" y="78514"/>
                  </a:lnTo>
                  <a:lnTo>
                    <a:pt x="143658" y="48868"/>
                  </a:lnTo>
                  <a:lnTo>
                    <a:pt x="153474" y="34940"/>
                  </a:lnTo>
                  <a:lnTo>
                    <a:pt x="157063" y="25951"/>
                  </a:lnTo>
                  <a:lnTo>
                    <a:pt x="157446" y="22114"/>
                  </a:lnTo>
                  <a:lnTo>
                    <a:pt x="157536" y="23469"/>
                  </a:lnTo>
                  <a:lnTo>
                    <a:pt x="151645" y="70828"/>
                  </a:lnTo>
                  <a:lnTo>
                    <a:pt x="147963" y="110652"/>
                  </a:lnTo>
                  <a:lnTo>
                    <a:pt x="145511" y="157873"/>
                  </a:lnTo>
                  <a:lnTo>
                    <a:pt x="141617" y="201273"/>
                  </a:lnTo>
                  <a:lnTo>
                    <a:pt x="136093" y="221679"/>
                  </a:lnTo>
                  <a:lnTo>
                    <a:pt x="132681" y="226808"/>
                  </a:lnTo>
                  <a:lnTo>
                    <a:pt x="123246" y="234389"/>
                  </a:lnTo>
                  <a:lnTo>
                    <a:pt x="113877" y="238228"/>
                  </a:lnTo>
                  <a:lnTo>
                    <a:pt x="109403" y="239252"/>
                  </a:lnTo>
                  <a:lnTo>
                    <a:pt x="105715" y="238524"/>
                  </a:lnTo>
                  <a:lnTo>
                    <a:pt x="99736" y="233951"/>
                  </a:lnTo>
                  <a:lnTo>
                    <a:pt x="98566" y="230051"/>
                  </a:lnTo>
                  <a:lnTo>
                    <a:pt x="102165" y="185187"/>
                  </a:lnTo>
                  <a:lnTo>
                    <a:pt x="106807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64">
              <a:extLst>
                <a:ext uri="{FF2B5EF4-FFF2-40B4-BE49-F238E27FC236}">
                  <a16:creationId xmlns:a16="http://schemas.microsoft.com/office/drawing/2014/main" xmlns="" id="{378614B8-4B8D-4718-A4BA-B8DA5331ADCC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1480800" y="236855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5887" y="52853"/>
                  </a:lnTo>
                  <a:lnTo>
                    <a:pt x="190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65">
              <a:extLst>
                <a:ext uri="{FF2B5EF4-FFF2-40B4-BE49-F238E27FC236}">
                  <a16:creationId xmlns:a16="http://schemas.microsoft.com/office/drawing/2014/main" xmlns="" id="{F48C2761-ED6F-4F32-A37A-27B8659C6BAF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1595100" y="2288979"/>
              <a:ext cx="110776" cy="231972"/>
            </a:xfrm>
            <a:custGeom>
              <a:avLst/>
              <a:gdLst/>
              <a:ahLst/>
              <a:cxnLst/>
              <a:rect l="0" t="0" r="0" b="0"/>
              <a:pathLst>
                <a:path w="110776" h="231972">
                  <a:moveTo>
                    <a:pt x="82550" y="3371"/>
                  </a:moveTo>
                  <a:lnTo>
                    <a:pt x="82550" y="3371"/>
                  </a:lnTo>
                  <a:lnTo>
                    <a:pt x="82550" y="0"/>
                  </a:lnTo>
                  <a:lnTo>
                    <a:pt x="83961" y="418"/>
                  </a:lnTo>
                  <a:lnTo>
                    <a:pt x="93394" y="9160"/>
                  </a:lnTo>
                  <a:lnTo>
                    <a:pt x="103598" y="21701"/>
                  </a:lnTo>
                  <a:lnTo>
                    <a:pt x="109543" y="42327"/>
                  </a:lnTo>
                  <a:lnTo>
                    <a:pt x="110775" y="68662"/>
                  </a:lnTo>
                  <a:lnTo>
                    <a:pt x="101418" y="114517"/>
                  </a:lnTo>
                  <a:lnTo>
                    <a:pt x="77243" y="158991"/>
                  </a:lnTo>
                  <a:lnTo>
                    <a:pt x="47034" y="197177"/>
                  </a:lnTo>
                  <a:lnTo>
                    <a:pt x="0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SMARTInkShape-466">
            <a:extLst>
              <a:ext uri="{FF2B5EF4-FFF2-40B4-BE49-F238E27FC236}">
                <a16:creationId xmlns:a16="http://schemas.microsoft.com/office/drawing/2014/main" xmlns="" id="{449A508A-C3BB-4CC7-B35B-172EE30129A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854200" y="3407771"/>
            <a:ext cx="9550401" cy="345080"/>
          </a:xfrm>
          <a:custGeom>
            <a:avLst/>
            <a:gdLst/>
            <a:ahLst/>
            <a:cxnLst/>
            <a:rect l="0" t="0" r="0" b="0"/>
            <a:pathLst>
              <a:path w="9550401" h="345080">
                <a:moveTo>
                  <a:pt x="0" y="129179"/>
                </a:moveTo>
                <a:lnTo>
                  <a:pt x="0" y="129179"/>
                </a:lnTo>
                <a:lnTo>
                  <a:pt x="31985" y="123534"/>
                </a:lnTo>
                <a:lnTo>
                  <a:pt x="57307" y="119066"/>
                </a:lnTo>
                <a:lnTo>
                  <a:pt x="89710" y="113970"/>
                </a:lnTo>
                <a:lnTo>
                  <a:pt x="126834" y="108457"/>
                </a:lnTo>
                <a:lnTo>
                  <a:pt x="167106" y="102664"/>
                </a:lnTo>
                <a:lnTo>
                  <a:pt x="214415" y="97391"/>
                </a:lnTo>
                <a:lnTo>
                  <a:pt x="266416" y="92465"/>
                </a:lnTo>
                <a:lnTo>
                  <a:pt x="321544" y="87770"/>
                </a:lnTo>
                <a:lnTo>
                  <a:pt x="382990" y="83228"/>
                </a:lnTo>
                <a:lnTo>
                  <a:pt x="448649" y="78789"/>
                </a:lnTo>
                <a:lnTo>
                  <a:pt x="517116" y="74419"/>
                </a:lnTo>
                <a:lnTo>
                  <a:pt x="591688" y="69389"/>
                </a:lnTo>
                <a:lnTo>
                  <a:pt x="670331" y="63919"/>
                </a:lnTo>
                <a:lnTo>
                  <a:pt x="751687" y="58155"/>
                </a:lnTo>
                <a:lnTo>
                  <a:pt x="840497" y="53608"/>
                </a:lnTo>
                <a:lnTo>
                  <a:pt x="934276" y="49870"/>
                </a:lnTo>
                <a:lnTo>
                  <a:pt x="1031367" y="46673"/>
                </a:lnTo>
                <a:lnTo>
                  <a:pt x="1134195" y="43836"/>
                </a:lnTo>
                <a:lnTo>
                  <a:pt x="1240847" y="41239"/>
                </a:lnTo>
                <a:lnTo>
                  <a:pt x="1350047" y="38802"/>
                </a:lnTo>
                <a:lnTo>
                  <a:pt x="1463065" y="35766"/>
                </a:lnTo>
                <a:lnTo>
                  <a:pt x="1578627" y="32332"/>
                </a:lnTo>
                <a:lnTo>
                  <a:pt x="1695884" y="28631"/>
                </a:lnTo>
                <a:lnTo>
                  <a:pt x="1820623" y="25458"/>
                </a:lnTo>
                <a:lnTo>
                  <a:pt x="1950348" y="22637"/>
                </a:lnTo>
                <a:lnTo>
                  <a:pt x="2083399" y="20051"/>
                </a:lnTo>
                <a:lnTo>
                  <a:pt x="2222193" y="16916"/>
                </a:lnTo>
                <a:lnTo>
                  <a:pt x="2364818" y="13415"/>
                </a:lnTo>
                <a:lnTo>
                  <a:pt x="2509995" y="9669"/>
                </a:lnTo>
                <a:lnTo>
                  <a:pt x="2658285" y="6467"/>
                </a:lnTo>
                <a:lnTo>
                  <a:pt x="2808651" y="3627"/>
                </a:lnTo>
                <a:lnTo>
                  <a:pt x="2960401" y="1028"/>
                </a:lnTo>
                <a:lnTo>
                  <a:pt x="3119422" y="0"/>
                </a:lnTo>
                <a:lnTo>
                  <a:pt x="3283293" y="21"/>
                </a:lnTo>
                <a:lnTo>
                  <a:pt x="3450395" y="740"/>
                </a:lnTo>
                <a:lnTo>
                  <a:pt x="3619652" y="1926"/>
                </a:lnTo>
                <a:lnTo>
                  <a:pt x="3790346" y="3421"/>
                </a:lnTo>
                <a:lnTo>
                  <a:pt x="3961998" y="5124"/>
                </a:lnTo>
                <a:lnTo>
                  <a:pt x="4133581" y="8376"/>
                </a:lnTo>
                <a:lnTo>
                  <a:pt x="4305121" y="12660"/>
                </a:lnTo>
                <a:lnTo>
                  <a:pt x="4476631" y="17633"/>
                </a:lnTo>
                <a:lnTo>
                  <a:pt x="4653059" y="23771"/>
                </a:lnTo>
                <a:lnTo>
                  <a:pt x="4832767" y="30684"/>
                </a:lnTo>
                <a:lnTo>
                  <a:pt x="5014661" y="38116"/>
                </a:lnTo>
                <a:lnTo>
                  <a:pt x="5195896" y="45187"/>
                </a:lnTo>
                <a:lnTo>
                  <a:pt x="5376692" y="52018"/>
                </a:lnTo>
                <a:lnTo>
                  <a:pt x="5557195" y="58688"/>
                </a:lnTo>
                <a:lnTo>
                  <a:pt x="5738208" y="65957"/>
                </a:lnTo>
                <a:lnTo>
                  <a:pt x="5919560" y="73626"/>
                </a:lnTo>
                <a:lnTo>
                  <a:pt x="6101140" y="81560"/>
                </a:lnTo>
                <a:lnTo>
                  <a:pt x="6285693" y="91083"/>
                </a:lnTo>
                <a:lnTo>
                  <a:pt x="6472229" y="101665"/>
                </a:lnTo>
                <a:lnTo>
                  <a:pt x="6660086" y="112953"/>
                </a:lnTo>
                <a:lnTo>
                  <a:pt x="6847413" y="125417"/>
                </a:lnTo>
                <a:lnTo>
                  <a:pt x="7034385" y="138666"/>
                </a:lnTo>
                <a:lnTo>
                  <a:pt x="7221124" y="152437"/>
                </a:lnTo>
                <a:lnTo>
                  <a:pt x="7400649" y="165145"/>
                </a:lnTo>
                <a:lnTo>
                  <a:pt x="7575366" y="177145"/>
                </a:lnTo>
                <a:lnTo>
                  <a:pt x="7746877" y="188673"/>
                </a:lnTo>
                <a:lnTo>
                  <a:pt x="7914135" y="200591"/>
                </a:lnTo>
                <a:lnTo>
                  <a:pt x="8078557" y="212771"/>
                </a:lnTo>
                <a:lnTo>
                  <a:pt x="8241088" y="225124"/>
                </a:lnTo>
                <a:lnTo>
                  <a:pt x="8393892" y="236886"/>
                </a:lnTo>
                <a:lnTo>
                  <a:pt x="8540212" y="248256"/>
                </a:lnTo>
                <a:lnTo>
                  <a:pt x="8682208" y="259363"/>
                </a:lnTo>
                <a:lnTo>
                  <a:pt x="8813561" y="271002"/>
                </a:lnTo>
                <a:lnTo>
                  <a:pt x="8937818" y="282994"/>
                </a:lnTo>
                <a:lnTo>
                  <a:pt x="9057346" y="295223"/>
                </a:lnTo>
                <a:lnTo>
                  <a:pt x="9165253" y="306197"/>
                </a:lnTo>
                <a:lnTo>
                  <a:pt x="9265413" y="316335"/>
                </a:lnTo>
                <a:lnTo>
                  <a:pt x="9360408" y="325917"/>
                </a:lnTo>
                <a:lnTo>
                  <a:pt x="9423740" y="332304"/>
                </a:lnTo>
                <a:lnTo>
                  <a:pt x="9550400" y="34507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" name="SMARTInkShape-Group93">
            <a:extLst>
              <a:ext uri="{FF2B5EF4-FFF2-40B4-BE49-F238E27FC236}">
                <a16:creationId xmlns:a16="http://schemas.microsoft.com/office/drawing/2014/main" xmlns="" id="{E95464E5-7659-4B9A-82E8-9E0314B9C105}"/>
              </a:ext>
            </a:extLst>
          </p:cNvPr>
          <p:cNvGrpSpPr/>
          <p:nvPr/>
        </p:nvGrpSpPr>
        <p:grpSpPr>
          <a:xfrm>
            <a:off x="1211474" y="3857429"/>
            <a:ext cx="322055" cy="231972"/>
            <a:chOff x="1211474" y="3857429"/>
            <a:chExt cx="322055" cy="231972"/>
          </a:xfrm>
        </p:grpSpPr>
        <p:sp>
          <p:nvSpPr>
            <p:cNvPr id="156" name="SMARTInkShape-467">
              <a:extLst>
                <a:ext uri="{FF2B5EF4-FFF2-40B4-BE49-F238E27FC236}">
                  <a16:creationId xmlns:a16="http://schemas.microsoft.com/office/drawing/2014/main" xmlns="" id="{7867908C-C8D2-41BB-B77E-B5E09B2AB92D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276762" y="3906863"/>
              <a:ext cx="177389" cy="157707"/>
            </a:xfrm>
            <a:custGeom>
              <a:avLst/>
              <a:gdLst/>
              <a:ahLst/>
              <a:cxnLst/>
              <a:rect l="0" t="0" r="0" b="0"/>
              <a:pathLst>
                <a:path w="177389" h="157707">
                  <a:moveTo>
                    <a:pt x="101188" y="49187"/>
                  </a:moveTo>
                  <a:lnTo>
                    <a:pt x="101188" y="49187"/>
                  </a:lnTo>
                  <a:lnTo>
                    <a:pt x="100482" y="33286"/>
                  </a:lnTo>
                  <a:lnTo>
                    <a:pt x="92350" y="13061"/>
                  </a:lnTo>
                  <a:lnTo>
                    <a:pt x="86441" y="6555"/>
                  </a:lnTo>
                  <a:lnTo>
                    <a:pt x="82890" y="3832"/>
                  </a:lnTo>
                  <a:lnTo>
                    <a:pt x="73300" y="807"/>
                  </a:lnTo>
                  <a:lnTo>
                    <a:pt x="67779" y="0"/>
                  </a:lnTo>
                  <a:lnTo>
                    <a:pt x="56001" y="4748"/>
                  </a:lnTo>
                  <a:lnTo>
                    <a:pt x="24450" y="31785"/>
                  </a:lnTo>
                  <a:lnTo>
                    <a:pt x="4681" y="67628"/>
                  </a:lnTo>
                  <a:lnTo>
                    <a:pt x="0" y="109528"/>
                  </a:lnTo>
                  <a:lnTo>
                    <a:pt x="3081" y="139738"/>
                  </a:lnTo>
                  <a:lnTo>
                    <a:pt x="6150" y="146243"/>
                  </a:lnTo>
                  <a:lnTo>
                    <a:pt x="15204" y="155352"/>
                  </a:lnTo>
                  <a:lnTo>
                    <a:pt x="20582" y="157358"/>
                  </a:lnTo>
                  <a:lnTo>
                    <a:pt x="32202" y="157706"/>
                  </a:lnTo>
                  <a:lnTo>
                    <a:pt x="37559" y="155400"/>
                  </a:lnTo>
                  <a:lnTo>
                    <a:pt x="47273" y="147193"/>
                  </a:lnTo>
                  <a:lnTo>
                    <a:pt x="68666" y="114538"/>
                  </a:lnTo>
                  <a:lnTo>
                    <a:pt x="85226" y="70536"/>
                  </a:lnTo>
                  <a:lnTo>
                    <a:pt x="86314" y="69064"/>
                  </a:lnTo>
                  <a:lnTo>
                    <a:pt x="87038" y="68789"/>
                  </a:lnTo>
                  <a:lnTo>
                    <a:pt x="87522" y="70015"/>
                  </a:lnTo>
                  <a:lnTo>
                    <a:pt x="89613" y="79896"/>
                  </a:lnTo>
                  <a:lnTo>
                    <a:pt x="95103" y="92704"/>
                  </a:lnTo>
                  <a:lnTo>
                    <a:pt x="106009" y="104041"/>
                  </a:lnTo>
                  <a:lnTo>
                    <a:pt x="152411" y="134680"/>
                  </a:lnTo>
                  <a:lnTo>
                    <a:pt x="177388" y="144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68">
              <a:extLst>
                <a:ext uri="{FF2B5EF4-FFF2-40B4-BE49-F238E27FC236}">
                  <a16:creationId xmlns:a16="http://schemas.microsoft.com/office/drawing/2014/main" xmlns="" id="{8177FD15-C2F2-495F-83BD-D3FA235E0C25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460500" y="3874023"/>
              <a:ext cx="73029" cy="215378"/>
            </a:xfrm>
            <a:custGeom>
              <a:avLst/>
              <a:gdLst/>
              <a:ahLst/>
              <a:cxnLst/>
              <a:rect l="0" t="0" r="0" b="0"/>
              <a:pathLst>
                <a:path w="73029" h="215378">
                  <a:moveTo>
                    <a:pt x="0" y="12177"/>
                  </a:moveTo>
                  <a:lnTo>
                    <a:pt x="0" y="12177"/>
                  </a:lnTo>
                  <a:lnTo>
                    <a:pt x="0" y="5435"/>
                  </a:lnTo>
                  <a:lnTo>
                    <a:pt x="706" y="3449"/>
                  </a:lnTo>
                  <a:lnTo>
                    <a:pt x="1882" y="2125"/>
                  </a:lnTo>
                  <a:lnTo>
                    <a:pt x="3371" y="1242"/>
                  </a:lnTo>
                  <a:lnTo>
                    <a:pt x="15580" y="0"/>
                  </a:lnTo>
                  <a:lnTo>
                    <a:pt x="39345" y="9745"/>
                  </a:lnTo>
                  <a:lnTo>
                    <a:pt x="65359" y="36151"/>
                  </a:lnTo>
                  <a:lnTo>
                    <a:pt x="73028" y="64460"/>
                  </a:lnTo>
                  <a:lnTo>
                    <a:pt x="71968" y="98208"/>
                  </a:lnTo>
                  <a:lnTo>
                    <a:pt x="62090" y="134374"/>
                  </a:lnTo>
                  <a:lnTo>
                    <a:pt x="44529" y="167852"/>
                  </a:lnTo>
                  <a:lnTo>
                    <a:pt x="12700" y="215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69">
              <a:extLst>
                <a:ext uri="{FF2B5EF4-FFF2-40B4-BE49-F238E27FC236}">
                  <a16:creationId xmlns:a16="http://schemas.microsoft.com/office/drawing/2014/main" xmlns="" id="{9A36FC88-4C87-40BF-98CC-C6B8A8580414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211474" y="3857429"/>
              <a:ext cx="122027" cy="206572"/>
            </a:xfrm>
            <a:custGeom>
              <a:avLst/>
              <a:gdLst/>
              <a:ahLst/>
              <a:cxnLst/>
              <a:rect l="0" t="0" r="0" b="0"/>
              <a:pathLst>
                <a:path w="122027" h="206572">
                  <a:moveTo>
                    <a:pt x="33126" y="3371"/>
                  </a:moveTo>
                  <a:lnTo>
                    <a:pt x="33126" y="3371"/>
                  </a:lnTo>
                  <a:lnTo>
                    <a:pt x="29755" y="0"/>
                  </a:lnTo>
                  <a:lnTo>
                    <a:pt x="27351" y="1829"/>
                  </a:lnTo>
                  <a:lnTo>
                    <a:pt x="20917" y="11388"/>
                  </a:lnTo>
                  <a:lnTo>
                    <a:pt x="5994" y="56434"/>
                  </a:lnTo>
                  <a:lnTo>
                    <a:pt x="0" y="102662"/>
                  </a:lnTo>
                  <a:lnTo>
                    <a:pt x="7632" y="149992"/>
                  </a:lnTo>
                  <a:lnTo>
                    <a:pt x="19914" y="175545"/>
                  </a:lnTo>
                  <a:lnTo>
                    <a:pt x="38543" y="193017"/>
                  </a:lnTo>
                  <a:lnTo>
                    <a:pt x="49437" y="199652"/>
                  </a:lnTo>
                  <a:lnTo>
                    <a:pt x="76594" y="205142"/>
                  </a:lnTo>
                  <a:lnTo>
                    <a:pt x="122026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SMARTInkShape-470">
            <a:extLst>
              <a:ext uri="{FF2B5EF4-FFF2-40B4-BE49-F238E27FC236}">
                <a16:creationId xmlns:a16="http://schemas.microsoft.com/office/drawing/2014/main" xmlns="" id="{A7950A18-0AF0-4CFB-A799-CC95347B91A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66922" y="3861022"/>
            <a:ext cx="136534" cy="286069"/>
          </a:xfrm>
          <a:custGeom>
            <a:avLst/>
            <a:gdLst/>
            <a:ahLst/>
            <a:cxnLst/>
            <a:rect l="0" t="0" r="0" b="0"/>
            <a:pathLst>
              <a:path w="136534" h="286069">
                <a:moveTo>
                  <a:pt x="89028" y="63278"/>
                </a:moveTo>
                <a:lnTo>
                  <a:pt x="89028" y="63278"/>
                </a:lnTo>
                <a:lnTo>
                  <a:pt x="89028" y="56536"/>
                </a:lnTo>
                <a:lnTo>
                  <a:pt x="87147" y="51345"/>
                </a:lnTo>
                <a:lnTo>
                  <a:pt x="85657" y="48972"/>
                </a:lnTo>
                <a:lnTo>
                  <a:pt x="83958" y="47391"/>
                </a:lnTo>
                <a:lnTo>
                  <a:pt x="80190" y="45634"/>
                </a:lnTo>
                <a:lnTo>
                  <a:pt x="67359" y="48015"/>
                </a:lnTo>
                <a:lnTo>
                  <a:pt x="53523" y="53189"/>
                </a:lnTo>
                <a:lnTo>
                  <a:pt x="37115" y="72675"/>
                </a:lnTo>
                <a:lnTo>
                  <a:pt x="18848" y="107533"/>
                </a:lnTo>
                <a:lnTo>
                  <a:pt x="3401" y="149141"/>
                </a:lnTo>
                <a:lnTo>
                  <a:pt x="0" y="192749"/>
                </a:lnTo>
                <a:lnTo>
                  <a:pt x="6832" y="233578"/>
                </a:lnTo>
                <a:lnTo>
                  <a:pt x="17793" y="265745"/>
                </a:lnTo>
                <a:lnTo>
                  <a:pt x="29616" y="278617"/>
                </a:lnTo>
                <a:lnTo>
                  <a:pt x="36720" y="283037"/>
                </a:lnTo>
                <a:lnTo>
                  <a:pt x="52140" y="286068"/>
                </a:lnTo>
                <a:lnTo>
                  <a:pt x="60202" y="285888"/>
                </a:lnTo>
                <a:lnTo>
                  <a:pt x="76687" y="276280"/>
                </a:lnTo>
                <a:lnTo>
                  <a:pt x="92715" y="258134"/>
                </a:lnTo>
                <a:lnTo>
                  <a:pt x="112933" y="215479"/>
                </a:lnTo>
                <a:lnTo>
                  <a:pt x="123406" y="181017"/>
                </a:lnTo>
                <a:lnTo>
                  <a:pt x="130883" y="146416"/>
                </a:lnTo>
                <a:lnTo>
                  <a:pt x="135852" y="112928"/>
                </a:lnTo>
                <a:lnTo>
                  <a:pt x="136533" y="67719"/>
                </a:lnTo>
                <a:lnTo>
                  <a:pt x="124270" y="32766"/>
                </a:lnTo>
                <a:lnTo>
                  <a:pt x="113158" y="15850"/>
                </a:lnTo>
                <a:lnTo>
                  <a:pt x="101164" y="5040"/>
                </a:lnTo>
                <a:lnTo>
                  <a:pt x="95002" y="1169"/>
                </a:lnTo>
                <a:lnTo>
                  <a:pt x="90188" y="0"/>
                </a:lnTo>
                <a:lnTo>
                  <a:pt x="86274" y="631"/>
                </a:lnTo>
                <a:lnTo>
                  <a:pt x="82958" y="2463"/>
                </a:lnTo>
                <a:lnTo>
                  <a:pt x="77393" y="12025"/>
                </a:lnTo>
                <a:lnTo>
                  <a:pt x="69978" y="3152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" name="SMARTInkShape-Group95">
            <a:extLst>
              <a:ext uri="{FF2B5EF4-FFF2-40B4-BE49-F238E27FC236}">
                <a16:creationId xmlns:a16="http://schemas.microsoft.com/office/drawing/2014/main" xmlns="" id="{2D360831-EFA3-4200-979E-6A251BECCE44}"/>
              </a:ext>
            </a:extLst>
          </p:cNvPr>
          <p:cNvGrpSpPr/>
          <p:nvPr/>
        </p:nvGrpSpPr>
        <p:grpSpPr>
          <a:xfrm>
            <a:off x="3568700" y="3771900"/>
            <a:ext cx="1016001" cy="541874"/>
            <a:chOff x="3568700" y="3771900"/>
            <a:chExt cx="1016001" cy="541874"/>
          </a:xfrm>
        </p:grpSpPr>
        <p:sp>
          <p:nvSpPr>
            <p:cNvPr id="161" name="SMARTInkShape-471">
              <a:extLst>
                <a:ext uri="{FF2B5EF4-FFF2-40B4-BE49-F238E27FC236}">
                  <a16:creationId xmlns:a16="http://schemas.microsoft.com/office/drawing/2014/main" xmlns="" id="{F0FD6073-9034-4AC7-B5AD-C46DC99E50FD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568700" y="4016423"/>
              <a:ext cx="118040" cy="297351"/>
            </a:xfrm>
            <a:custGeom>
              <a:avLst/>
              <a:gdLst/>
              <a:ahLst/>
              <a:cxnLst/>
              <a:rect l="0" t="0" r="0" b="0"/>
              <a:pathLst>
                <a:path w="118040" h="297351">
                  <a:moveTo>
                    <a:pt x="0" y="47577"/>
                  </a:moveTo>
                  <a:lnTo>
                    <a:pt x="0" y="47577"/>
                  </a:lnTo>
                  <a:lnTo>
                    <a:pt x="5069" y="86564"/>
                  </a:lnTo>
                  <a:lnTo>
                    <a:pt x="10831" y="129998"/>
                  </a:lnTo>
                  <a:lnTo>
                    <a:pt x="14927" y="164642"/>
                  </a:lnTo>
                  <a:lnTo>
                    <a:pt x="17217" y="199324"/>
                  </a:lnTo>
                  <a:lnTo>
                    <a:pt x="18507" y="246820"/>
                  </a:lnTo>
                  <a:lnTo>
                    <a:pt x="18979" y="292066"/>
                  </a:lnTo>
                  <a:lnTo>
                    <a:pt x="19018" y="297350"/>
                  </a:lnTo>
                  <a:lnTo>
                    <a:pt x="15676" y="250272"/>
                  </a:lnTo>
                  <a:lnTo>
                    <a:pt x="12141" y="215745"/>
                  </a:lnTo>
                  <a:lnTo>
                    <a:pt x="11040" y="174529"/>
                  </a:lnTo>
                  <a:lnTo>
                    <a:pt x="17607" y="130341"/>
                  </a:lnTo>
                  <a:lnTo>
                    <a:pt x="27581" y="90476"/>
                  </a:lnTo>
                  <a:lnTo>
                    <a:pt x="43214" y="43825"/>
                  </a:lnTo>
                  <a:lnTo>
                    <a:pt x="53073" y="23332"/>
                  </a:lnTo>
                  <a:lnTo>
                    <a:pt x="64510" y="9520"/>
                  </a:lnTo>
                  <a:lnTo>
                    <a:pt x="76648" y="2440"/>
                  </a:lnTo>
                  <a:lnTo>
                    <a:pt x="88394" y="0"/>
                  </a:lnTo>
                  <a:lnTo>
                    <a:pt x="98317" y="1267"/>
                  </a:lnTo>
                  <a:lnTo>
                    <a:pt x="107432" y="7944"/>
                  </a:lnTo>
                  <a:lnTo>
                    <a:pt x="111838" y="12688"/>
                  </a:lnTo>
                  <a:lnTo>
                    <a:pt x="116734" y="25486"/>
                  </a:lnTo>
                  <a:lnTo>
                    <a:pt x="118039" y="32850"/>
                  </a:lnTo>
                  <a:lnTo>
                    <a:pt x="113845" y="50439"/>
                  </a:lnTo>
                  <a:lnTo>
                    <a:pt x="93906" y="87104"/>
                  </a:lnTo>
                  <a:lnTo>
                    <a:pt x="58297" y="126273"/>
                  </a:lnTo>
                  <a:lnTo>
                    <a:pt x="38440" y="139804"/>
                  </a:lnTo>
                  <a:lnTo>
                    <a:pt x="17945" y="147943"/>
                  </a:lnTo>
                  <a:lnTo>
                    <a:pt x="17608" y="148354"/>
                  </a:lnTo>
                  <a:lnTo>
                    <a:pt x="19050" y="149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72">
              <a:extLst>
                <a:ext uri="{FF2B5EF4-FFF2-40B4-BE49-F238E27FC236}">
                  <a16:creationId xmlns:a16="http://schemas.microsoft.com/office/drawing/2014/main" xmlns="" id="{87D09FD4-7A3C-45B2-9F11-12037A28FEC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766365" y="4017638"/>
              <a:ext cx="100786" cy="122563"/>
            </a:xfrm>
            <a:custGeom>
              <a:avLst/>
              <a:gdLst/>
              <a:ahLst/>
              <a:cxnLst/>
              <a:rect l="0" t="0" r="0" b="0"/>
              <a:pathLst>
                <a:path w="100786" h="122563">
                  <a:moveTo>
                    <a:pt x="62685" y="65412"/>
                  </a:moveTo>
                  <a:lnTo>
                    <a:pt x="62685" y="65412"/>
                  </a:lnTo>
                  <a:lnTo>
                    <a:pt x="57218" y="42268"/>
                  </a:lnTo>
                  <a:lnTo>
                    <a:pt x="59596" y="15954"/>
                  </a:lnTo>
                  <a:lnTo>
                    <a:pt x="56979" y="1314"/>
                  </a:lnTo>
                  <a:lnTo>
                    <a:pt x="55353" y="102"/>
                  </a:lnTo>
                  <a:lnTo>
                    <a:pt x="52858" y="0"/>
                  </a:lnTo>
                  <a:lnTo>
                    <a:pt x="49783" y="637"/>
                  </a:lnTo>
                  <a:lnTo>
                    <a:pt x="38714" y="8276"/>
                  </a:lnTo>
                  <a:lnTo>
                    <a:pt x="17968" y="39414"/>
                  </a:lnTo>
                  <a:lnTo>
                    <a:pt x="3313" y="81835"/>
                  </a:lnTo>
                  <a:lnTo>
                    <a:pt x="0" y="111068"/>
                  </a:lnTo>
                  <a:lnTo>
                    <a:pt x="1845" y="114899"/>
                  </a:lnTo>
                  <a:lnTo>
                    <a:pt x="5192" y="117453"/>
                  </a:lnTo>
                  <a:lnTo>
                    <a:pt x="9539" y="119156"/>
                  </a:lnTo>
                  <a:lnTo>
                    <a:pt x="14555" y="118175"/>
                  </a:lnTo>
                  <a:lnTo>
                    <a:pt x="25771" y="111440"/>
                  </a:lnTo>
                  <a:lnTo>
                    <a:pt x="40615" y="92377"/>
                  </a:lnTo>
                  <a:lnTo>
                    <a:pt x="58001" y="59591"/>
                  </a:lnTo>
                  <a:lnTo>
                    <a:pt x="60268" y="58004"/>
                  </a:lnTo>
                  <a:lnTo>
                    <a:pt x="62485" y="57651"/>
                  </a:lnTo>
                  <a:lnTo>
                    <a:pt x="64668" y="58121"/>
                  </a:lnTo>
                  <a:lnTo>
                    <a:pt x="68975" y="64288"/>
                  </a:lnTo>
                  <a:lnTo>
                    <a:pt x="86672" y="108655"/>
                  </a:lnTo>
                  <a:lnTo>
                    <a:pt x="100785" y="122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73">
              <a:extLst>
                <a:ext uri="{FF2B5EF4-FFF2-40B4-BE49-F238E27FC236}">
                  <a16:creationId xmlns:a16="http://schemas.microsoft.com/office/drawing/2014/main" xmlns="" id="{2E49F34A-62DA-45EE-9139-CF89507144A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975368" y="3856215"/>
              <a:ext cx="18783" cy="257962"/>
            </a:xfrm>
            <a:custGeom>
              <a:avLst/>
              <a:gdLst/>
              <a:ahLst/>
              <a:cxnLst/>
              <a:rect l="0" t="0" r="0" b="0"/>
              <a:pathLst>
                <a:path w="18783" h="257962">
                  <a:moveTo>
                    <a:pt x="12432" y="10935"/>
                  </a:moveTo>
                  <a:lnTo>
                    <a:pt x="12432" y="10935"/>
                  </a:lnTo>
                  <a:lnTo>
                    <a:pt x="9061" y="4193"/>
                  </a:lnTo>
                  <a:lnTo>
                    <a:pt x="8774" y="2207"/>
                  </a:lnTo>
                  <a:lnTo>
                    <a:pt x="9288" y="883"/>
                  </a:lnTo>
                  <a:lnTo>
                    <a:pt x="10336" y="0"/>
                  </a:lnTo>
                  <a:lnTo>
                    <a:pt x="11034" y="823"/>
                  </a:lnTo>
                  <a:lnTo>
                    <a:pt x="12248" y="26179"/>
                  </a:lnTo>
                  <a:lnTo>
                    <a:pt x="9006" y="61391"/>
                  </a:lnTo>
                  <a:lnTo>
                    <a:pt x="6948" y="103104"/>
                  </a:lnTo>
                  <a:lnTo>
                    <a:pt x="6339" y="150114"/>
                  </a:lnTo>
                  <a:lnTo>
                    <a:pt x="2787" y="196420"/>
                  </a:lnTo>
                  <a:lnTo>
                    <a:pt x="335" y="239694"/>
                  </a:lnTo>
                  <a:lnTo>
                    <a:pt x="0" y="252776"/>
                  </a:lnTo>
                  <a:lnTo>
                    <a:pt x="1322" y="256124"/>
                  </a:lnTo>
                  <a:lnTo>
                    <a:pt x="3614" y="257649"/>
                  </a:lnTo>
                  <a:lnTo>
                    <a:pt x="6553" y="257961"/>
                  </a:lnTo>
                  <a:lnTo>
                    <a:pt x="9218" y="256053"/>
                  </a:lnTo>
                  <a:lnTo>
                    <a:pt x="18782" y="23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74">
              <a:extLst>
                <a:ext uri="{FF2B5EF4-FFF2-40B4-BE49-F238E27FC236}">
                  <a16:creationId xmlns:a16="http://schemas.microsoft.com/office/drawing/2014/main" xmlns="" id="{EDF16874-C274-4B10-A9E9-308AA8B7A01D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931533" y="4000500"/>
              <a:ext cx="88018" cy="19051"/>
            </a:xfrm>
            <a:custGeom>
              <a:avLst/>
              <a:gdLst/>
              <a:ahLst/>
              <a:cxnLst/>
              <a:rect l="0" t="0" r="0" b="0"/>
              <a:pathLst>
                <a:path w="880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10136" y="18344"/>
                  </a:lnTo>
                  <a:lnTo>
                    <a:pt x="53410" y="8219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75">
              <a:extLst>
                <a:ext uri="{FF2B5EF4-FFF2-40B4-BE49-F238E27FC236}">
                  <a16:creationId xmlns:a16="http://schemas.microsoft.com/office/drawing/2014/main" xmlns="" id="{B649709D-1AD3-46CA-8DF2-9664F957892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052594" y="4006850"/>
              <a:ext cx="11407" cy="76201"/>
            </a:xfrm>
            <a:custGeom>
              <a:avLst/>
              <a:gdLst/>
              <a:ahLst/>
              <a:cxnLst/>
              <a:rect l="0" t="0" r="0" b="0"/>
              <a:pathLst>
                <a:path w="11407" h="76201">
                  <a:moveTo>
                    <a:pt x="5056" y="0"/>
                  </a:moveTo>
                  <a:lnTo>
                    <a:pt x="5056" y="0"/>
                  </a:lnTo>
                  <a:lnTo>
                    <a:pt x="1685" y="3371"/>
                  </a:lnTo>
                  <a:lnTo>
                    <a:pt x="30" y="8789"/>
                  </a:lnTo>
                  <a:lnTo>
                    <a:pt x="0" y="16606"/>
                  </a:lnTo>
                  <a:lnTo>
                    <a:pt x="9724" y="60523"/>
                  </a:lnTo>
                  <a:lnTo>
                    <a:pt x="11406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76">
              <a:extLst>
                <a:ext uri="{FF2B5EF4-FFF2-40B4-BE49-F238E27FC236}">
                  <a16:creationId xmlns:a16="http://schemas.microsoft.com/office/drawing/2014/main" xmlns="" id="{211D98FE-E48B-4B21-B27D-345E815AF6C6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083050" y="39370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705" y="1160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77">
              <a:extLst>
                <a:ext uri="{FF2B5EF4-FFF2-40B4-BE49-F238E27FC236}">
                  <a16:creationId xmlns:a16="http://schemas.microsoft.com/office/drawing/2014/main" xmlns="" id="{58F2D5E8-6D7E-4874-94D6-4096D01E45DE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164340" y="3964351"/>
              <a:ext cx="64761" cy="121710"/>
            </a:xfrm>
            <a:custGeom>
              <a:avLst/>
              <a:gdLst/>
              <a:ahLst/>
              <a:cxnLst/>
              <a:rect l="0" t="0" r="0" b="0"/>
              <a:pathLst>
                <a:path w="64761" h="121710">
                  <a:moveTo>
                    <a:pt x="20310" y="48849"/>
                  </a:moveTo>
                  <a:lnTo>
                    <a:pt x="20310" y="48849"/>
                  </a:lnTo>
                  <a:lnTo>
                    <a:pt x="20310" y="52220"/>
                  </a:lnTo>
                  <a:lnTo>
                    <a:pt x="22192" y="55756"/>
                  </a:lnTo>
                  <a:lnTo>
                    <a:pt x="25777" y="60404"/>
                  </a:lnTo>
                  <a:lnTo>
                    <a:pt x="33140" y="57839"/>
                  </a:lnTo>
                  <a:lnTo>
                    <a:pt x="44259" y="49239"/>
                  </a:lnTo>
                  <a:lnTo>
                    <a:pt x="53120" y="34383"/>
                  </a:lnTo>
                  <a:lnTo>
                    <a:pt x="54177" y="22664"/>
                  </a:lnTo>
                  <a:lnTo>
                    <a:pt x="53471" y="16576"/>
                  </a:lnTo>
                  <a:lnTo>
                    <a:pt x="51589" y="11811"/>
                  </a:lnTo>
                  <a:lnTo>
                    <a:pt x="45736" y="4636"/>
                  </a:lnTo>
                  <a:lnTo>
                    <a:pt x="36549" y="976"/>
                  </a:lnTo>
                  <a:lnTo>
                    <a:pt x="31136" y="0"/>
                  </a:lnTo>
                  <a:lnTo>
                    <a:pt x="25410" y="2172"/>
                  </a:lnTo>
                  <a:lnTo>
                    <a:pt x="13405" y="12111"/>
                  </a:lnTo>
                  <a:lnTo>
                    <a:pt x="4776" y="27817"/>
                  </a:lnTo>
                  <a:lnTo>
                    <a:pt x="0" y="46557"/>
                  </a:lnTo>
                  <a:lnTo>
                    <a:pt x="1984" y="76235"/>
                  </a:lnTo>
                  <a:lnTo>
                    <a:pt x="11195" y="101805"/>
                  </a:lnTo>
                  <a:lnTo>
                    <a:pt x="18846" y="113778"/>
                  </a:lnTo>
                  <a:lnTo>
                    <a:pt x="23568" y="117535"/>
                  </a:lnTo>
                  <a:lnTo>
                    <a:pt x="34457" y="121709"/>
                  </a:lnTo>
                  <a:lnTo>
                    <a:pt x="40325" y="120705"/>
                  </a:lnTo>
                  <a:lnTo>
                    <a:pt x="64760" y="105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78">
              <a:extLst>
                <a:ext uri="{FF2B5EF4-FFF2-40B4-BE49-F238E27FC236}">
                  <a16:creationId xmlns:a16="http://schemas.microsoft.com/office/drawing/2014/main" xmlns="" id="{0E56D6B1-F2A1-4797-8F1F-F34846C8879D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250913" y="3973328"/>
              <a:ext cx="76744" cy="122423"/>
            </a:xfrm>
            <a:custGeom>
              <a:avLst/>
              <a:gdLst/>
              <a:ahLst/>
              <a:cxnLst/>
              <a:rect l="0" t="0" r="0" b="0"/>
              <a:pathLst>
                <a:path w="76744" h="122423">
                  <a:moveTo>
                    <a:pt x="22637" y="14472"/>
                  </a:moveTo>
                  <a:lnTo>
                    <a:pt x="22637" y="14472"/>
                  </a:lnTo>
                  <a:lnTo>
                    <a:pt x="19266" y="14472"/>
                  </a:lnTo>
                  <a:lnTo>
                    <a:pt x="15730" y="20116"/>
                  </a:lnTo>
                  <a:lnTo>
                    <a:pt x="7710" y="44358"/>
                  </a:lnTo>
                  <a:lnTo>
                    <a:pt x="3949" y="89626"/>
                  </a:lnTo>
                  <a:lnTo>
                    <a:pt x="0" y="108679"/>
                  </a:lnTo>
                  <a:lnTo>
                    <a:pt x="490" y="109732"/>
                  </a:lnTo>
                  <a:lnTo>
                    <a:pt x="1522" y="109729"/>
                  </a:lnTo>
                  <a:lnTo>
                    <a:pt x="18986" y="73095"/>
                  </a:lnTo>
                  <a:lnTo>
                    <a:pt x="38561" y="28325"/>
                  </a:lnTo>
                  <a:lnTo>
                    <a:pt x="58791" y="6112"/>
                  </a:lnTo>
                  <a:lnTo>
                    <a:pt x="69515" y="173"/>
                  </a:lnTo>
                  <a:lnTo>
                    <a:pt x="72939" y="0"/>
                  </a:lnTo>
                  <a:lnTo>
                    <a:pt x="75222" y="1297"/>
                  </a:lnTo>
                  <a:lnTo>
                    <a:pt x="76743" y="3572"/>
                  </a:lnTo>
                  <a:lnTo>
                    <a:pt x="72479" y="47086"/>
                  </a:lnTo>
                  <a:lnTo>
                    <a:pt x="61410" y="88726"/>
                  </a:lnTo>
                  <a:lnTo>
                    <a:pt x="41687" y="122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79">
              <a:extLst>
                <a:ext uri="{FF2B5EF4-FFF2-40B4-BE49-F238E27FC236}">
                  <a16:creationId xmlns:a16="http://schemas.microsoft.com/office/drawing/2014/main" xmlns="" id="{A9FB6F14-A7ED-4CD2-BA2E-2D05873CB65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419410" y="3771900"/>
              <a:ext cx="89091" cy="305590"/>
            </a:xfrm>
            <a:custGeom>
              <a:avLst/>
              <a:gdLst/>
              <a:ahLst/>
              <a:cxnLst/>
              <a:rect l="0" t="0" r="0" b="0"/>
              <a:pathLst>
                <a:path w="89091" h="305590">
                  <a:moveTo>
                    <a:pt x="89090" y="0"/>
                  </a:moveTo>
                  <a:lnTo>
                    <a:pt x="89090" y="0"/>
                  </a:lnTo>
                  <a:lnTo>
                    <a:pt x="68042" y="39999"/>
                  </a:lnTo>
                  <a:lnTo>
                    <a:pt x="53769" y="86876"/>
                  </a:lnTo>
                  <a:lnTo>
                    <a:pt x="43053" y="124454"/>
                  </a:lnTo>
                  <a:lnTo>
                    <a:pt x="31234" y="164674"/>
                  </a:lnTo>
                  <a:lnTo>
                    <a:pt x="18926" y="206068"/>
                  </a:lnTo>
                  <a:lnTo>
                    <a:pt x="8282" y="242339"/>
                  </a:lnTo>
                  <a:lnTo>
                    <a:pt x="0" y="283000"/>
                  </a:lnTo>
                  <a:lnTo>
                    <a:pt x="811" y="298639"/>
                  </a:lnTo>
                  <a:lnTo>
                    <a:pt x="3524" y="305589"/>
                  </a:lnTo>
                  <a:lnTo>
                    <a:pt x="5940" y="304621"/>
                  </a:lnTo>
                  <a:lnTo>
                    <a:pt x="1924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80">
              <a:extLst>
                <a:ext uri="{FF2B5EF4-FFF2-40B4-BE49-F238E27FC236}">
                  <a16:creationId xmlns:a16="http://schemas.microsoft.com/office/drawing/2014/main" xmlns="" id="{434364FF-FC5F-4F3F-8C4A-8493FDAC9A56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411644" y="3930650"/>
              <a:ext cx="90507" cy="20395"/>
            </a:xfrm>
            <a:custGeom>
              <a:avLst/>
              <a:gdLst/>
              <a:ahLst/>
              <a:cxnLst/>
              <a:rect l="0" t="0" r="0" b="0"/>
              <a:pathLst>
                <a:path w="90507" h="20395">
                  <a:moveTo>
                    <a:pt x="14306" y="0"/>
                  </a:moveTo>
                  <a:lnTo>
                    <a:pt x="14306" y="0"/>
                  </a:lnTo>
                  <a:lnTo>
                    <a:pt x="7564" y="3371"/>
                  </a:lnTo>
                  <a:lnTo>
                    <a:pt x="2372" y="8789"/>
                  </a:lnTo>
                  <a:lnTo>
                    <a:pt x="0" y="12209"/>
                  </a:lnTo>
                  <a:lnTo>
                    <a:pt x="536" y="15195"/>
                  </a:lnTo>
                  <a:lnTo>
                    <a:pt x="3009" y="17891"/>
                  </a:lnTo>
                  <a:lnTo>
                    <a:pt x="6775" y="20394"/>
                  </a:lnTo>
                  <a:lnTo>
                    <a:pt x="43235" y="20047"/>
                  </a:lnTo>
                  <a:lnTo>
                    <a:pt x="9050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81">
              <a:extLst>
                <a:ext uri="{FF2B5EF4-FFF2-40B4-BE49-F238E27FC236}">
                  <a16:creationId xmlns:a16="http://schemas.microsoft.com/office/drawing/2014/main" xmlns="" id="{742DA893-04A1-408F-A923-B420735CBB5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521200" y="3930650"/>
              <a:ext cx="63501" cy="147605"/>
            </a:xfrm>
            <a:custGeom>
              <a:avLst/>
              <a:gdLst/>
              <a:ahLst/>
              <a:cxnLst/>
              <a:rect l="0" t="0" r="0" b="0"/>
              <a:pathLst>
                <a:path w="63501" h="147605">
                  <a:moveTo>
                    <a:pt x="63500" y="0"/>
                  </a:moveTo>
                  <a:lnTo>
                    <a:pt x="63500" y="0"/>
                  </a:lnTo>
                  <a:lnTo>
                    <a:pt x="42452" y="0"/>
                  </a:lnTo>
                  <a:lnTo>
                    <a:pt x="32743" y="3763"/>
                  </a:lnTo>
                  <a:lnTo>
                    <a:pt x="28179" y="6742"/>
                  </a:lnTo>
                  <a:lnTo>
                    <a:pt x="21225" y="15696"/>
                  </a:lnTo>
                  <a:lnTo>
                    <a:pt x="18383" y="21047"/>
                  </a:lnTo>
                  <a:lnTo>
                    <a:pt x="17107" y="32638"/>
                  </a:lnTo>
                  <a:lnTo>
                    <a:pt x="22037" y="57325"/>
                  </a:lnTo>
                  <a:lnTo>
                    <a:pt x="42781" y="98637"/>
                  </a:lnTo>
                  <a:lnTo>
                    <a:pt x="51795" y="116401"/>
                  </a:lnTo>
                  <a:lnTo>
                    <a:pt x="52888" y="127934"/>
                  </a:lnTo>
                  <a:lnTo>
                    <a:pt x="52192" y="133972"/>
                  </a:lnTo>
                  <a:lnTo>
                    <a:pt x="49611" y="138704"/>
                  </a:lnTo>
                  <a:lnTo>
                    <a:pt x="41099" y="145843"/>
                  </a:lnTo>
                  <a:lnTo>
                    <a:pt x="26498" y="147604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96">
            <a:extLst>
              <a:ext uri="{FF2B5EF4-FFF2-40B4-BE49-F238E27FC236}">
                <a16:creationId xmlns:a16="http://schemas.microsoft.com/office/drawing/2014/main" xmlns="" id="{BB5F802F-880B-4EBF-9333-6180B3C3573B}"/>
              </a:ext>
            </a:extLst>
          </p:cNvPr>
          <p:cNvGrpSpPr/>
          <p:nvPr/>
        </p:nvGrpSpPr>
        <p:grpSpPr>
          <a:xfrm>
            <a:off x="4953000" y="3825679"/>
            <a:ext cx="476251" cy="294965"/>
            <a:chOff x="4953000" y="3825679"/>
            <a:chExt cx="476251" cy="294965"/>
          </a:xfrm>
        </p:grpSpPr>
        <p:sp>
          <p:nvSpPr>
            <p:cNvPr id="173" name="SMARTInkShape-482">
              <a:extLst>
                <a:ext uri="{FF2B5EF4-FFF2-40B4-BE49-F238E27FC236}">
                  <a16:creationId xmlns:a16="http://schemas.microsoft.com/office/drawing/2014/main" xmlns="" id="{FF64F358-94E1-42BC-8340-878F073A071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953000" y="3950845"/>
              <a:ext cx="88901" cy="159478"/>
            </a:xfrm>
            <a:custGeom>
              <a:avLst/>
              <a:gdLst/>
              <a:ahLst/>
              <a:cxnLst/>
              <a:rect l="0" t="0" r="0" b="0"/>
              <a:pathLst>
                <a:path w="88901" h="159478">
                  <a:moveTo>
                    <a:pt x="88900" y="11555"/>
                  </a:moveTo>
                  <a:lnTo>
                    <a:pt x="88900" y="11555"/>
                  </a:lnTo>
                  <a:lnTo>
                    <a:pt x="50304" y="571"/>
                  </a:lnTo>
                  <a:lnTo>
                    <a:pt x="44119" y="0"/>
                  </a:lnTo>
                  <a:lnTo>
                    <a:pt x="31603" y="3126"/>
                  </a:lnTo>
                  <a:lnTo>
                    <a:pt x="19690" y="9926"/>
                  </a:lnTo>
                  <a:lnTo>
                    <a:pt x="9692" y="20003"/>
                  </a:lnTo>
                  <a:lnTo>
                    <a:pt x="4307" y="31538"/>
                  </a:lnTo>
                  <a:lnTo>
                    <a:pt x="851" y="56189"/>
                  </a:lnTo>
                  <a:lnTo>
                    <a:pt x="6023" y="70668"/>
                  </a:lnTo>
                  <a:lnTo>
                    <a:pt x="16083" y="85100"/>
                  </a:lnTo>
                  <a:lnTo>
                    <a:pt x="59750" y="123581"/>
                  </a:lnTo>
                  <a:lnTo>
                    <a:pt x="68418" y="134487"/>
                  </a:lnTo>
                  <a:lnTo>
                    <a:pt x="68895" y="139370"/>
                  </a:lnTo>
                  <a:lnTo>
                    <a:pt x="67097" y="144038"/>
                  </a:lnTo>
                  <a:lnTo>
                    <a:pt x="63781" y="148560"/>
                  </a:lnTo>
                  <a:lnTo>
                    <a:pt x="50690" y="155466"/>
                  </a:lnTo>
                  <a:lnTo>
                    <a:pt x="34523" y="159477"/>
                  </a:lnTo>
                  <a:lnTo>
                    <a:pt x="20282" y="158907"/>
                  </a:lnTo>
                  <a:lnTo>
                    <a:pt x="10661" y="154421"/>
                  </a:lnTo>
                  <a:lnTo>
                    <a:pt x="7107" y="151249"/>
                  </a:lnTo>
                  <a:lnTo>
                    <a:pt x="3159" y="138317"/>
                  </a:lnTo>
                  <a:lnTo>
                    <a:pt x="0" y="113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83">
              <a:extLst>
                <a:ext uri="{FF2B5EF4-FFF2-40B4-BE49-F238E27FC236}">
                  <a16:creationId xmlns:a16="http://schemas.microsoft.com/office/drawing/2014/main" xmlns="" id="{F4DA7A65-6A13-4D22-A278-5A8AFB1E3E60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125110" y="3843155"/>
              <a:ext cx="43791" cy="277489"/>
            </a:xfrm>
            <a:custGeom>
              <a:avLst/>
              <a:gdLst/>
              <a:ahLst/>
              <a:cxnLst/>
              <a:rect l="0" t="0" r="0" b="0"/>
              <a:pathLst>
                <a:path w="43791" h="277489">
                  <a:moveTo>
                    <a:pt x="43790" y="17645"/>
                  </a:moveTo>
                  <a:lnTo>
                    <a:pt x="43790" y="17645"/>
                  </a:lnTo>
                  <a:lnTo>
                    <a:pt x="43790" y="0"/>
                  </a:lnTo>
                  <a:lnTo>
                    <a:pt x="42378" y="16198"/>
                  </a:lnTo>
                  <a:lnTo>
                    <a:pt x="29975" y="61731"/>
                  </a:lnTo>
                  <a:lnTo>
                    <a:pt x="22834" y="92978"/>
                  </a:lnTo>
                  <a:lnTo>
                    <a:pt x="17308" y="128032"/>
                  </a:lnTo>
                  <a:lnTo>
                    <a:pt x="10618" y="164778"/>
                  </a:lnTo>
                  <a:lnTo>
                    <a:pt x="4352" y="200160"/>
                  </a:lnTo>
                  <a:lnTo>
                    <a:pt x="825" y="241762"/>
                  </a:lnTo>
                  <a:lnTo>
                    <a:pt x="0" y="260481"/>
                  </a:lnTo>
                  <a:lnTo>
                    <a:pt x="1191" y="267024"/>
                  </a:lnTo>
                  <a:lnTo>
                    <a:pt x="6277" y="276176"/>
                  </a:lnTo>
                  <a:lnTo>
                    <a:pt x="10315" y="277488"/>
                  </a:lnTo>
                  <a:lnTo>
                    <a:pt x="20445" y="275182"/>
                  </a:lnTo>
                  <a:lnTo>
                    <a:pt x="30122" y="265691"/>
                  </a:lnTo>
                  <a:lnTo>
                    <a:pt x="43790" y="246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84">
              <a:extLst>
                <a:ext uri="{FF2B5EF4-FFF2-40B4-BE49-F238E27FC236}">
                  <a16:creationId xmlns:a16="http://schemas.microsoft.com/office/drawing/2014/main" xmlns="" id="{BF4DFCCE-A04A-4DDA-A975-2312E178AF3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099050" y="3994150"/>
              <a:ext cx="114301" cy="18789"/>
            </a:xfrm>
            <a:custGeom>
              <a:avLst/>
              <a:gdLst/>
              <a:ahLst/>
              <a:cxnLst/>
              <a:rect l="0" t="0" r="0" b="0"/>
              <a:pathLst>
                <a:path w="114301" h="18789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2117" y="17064"/>
                  </a:lnTo>
                  <a:lnTo>
                    <a:pt x="33257" y="18788"/>
                  </a:lnTo>
                  <a:lnTo>
                    <a:pt x="76341" y="956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85">
              <a:extLst>
                <a:ext uri="{FF2B5EF4-FFF2-40B4-BE49-F238E27FC236}">
                  <a16:creationId xmlns:a16="http://schemas.microsoft.com/office/drawing/2014/main" xmlns="" id="{E5403C8A-5752-41AA-9F79-C2E498CA66D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245100" y="397510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3861" y="15580"/>
                  </a:lnTo>
                  <a:lnTo>
                    <a:pt x="508" y="53618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86">
              <a:extLst>
                <a:ext uri="{FF2B5EF4-FFF2-40B4-BE49-F238E27FC236}">
                  <a16:creationId xmlns:a16="http://schemas.microsoft.com/office/drawing/2014/main" xmlns="" id="{3AE58B2F-9F44-4D74-86B1-5D4761522C3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283200" y="3868915"/>
              <a:ext cx="6351" cy="10936"/>
            </a:xfrm>
            <a:custGeom>
              <a:avLst/>
              <a:gdLst/>
              <a:ahLst/>
              <a:cxnLst/>
              <a:rect l="0" t="0" r="0" b="0"/>
              <a:pathLst>
                <a:path w="6351" h="109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6350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87">
              <a:extLst>
                <a:ext uri="{FF2B5EF4-FFF2-40B4-BE49-F238E27FC236}">
                  <a16:creationId xmlns:a16="http://schemas.microsoft.com/office/drawing/2014/main" xmlns="" id="{56A302DF-2A35-4018-9630-B861F53599F7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319371" y="3828083"/>
              <a:ext cx="59080" cy="257794"/>
            </a:xfrm>
            <a:custGeom>
              <a:avLst/>
              <a:gdLst/>
              <a:ahLst/>
              <a:cxnLst/>
              <a:rect l="0" t="0" r="0" b="0"/>
              <a:pathLst>
                <a:path w="59080" h="257794">
                  <a:moveTo>
                    <a:pt x="59079" y="7317"/>
                  </a:moveTo>
                  <a:lnTo>
                    <a:pt x="59079" y="7317"/>
                  </a:lnTo>
                  <a:lnTo>
                    <a:pt x="59079" y="0"/>
                  </a:lnTo>
                  <a:lnTo>
                    <a:pt x="54010" y="39023"/>
                  </a:lnTo>
                  <a:lnTo>
                    <a:pt x="50241" y="70092"/>
                  </a:lnTo>
                  <a:lnTo>
                    <a:pt x="44332" y="106949"/>
                  </a:lnTo>
                  <a:lnTo>
                    <a:pt x="36297" y="146142"/>
                  </a:lnTo>
                  <a:lnTo>
                    <a:pt x="25671" y="184728"/>
                  </a:lnTo>
                  <a:lnTo>
                    <a:pt x="11158" y="228668"/>
                  </a:lnTo>
                  <a:lnTo>
                    <a:pt x="0" y="257793"/>
                  </a:lnTo>
                  <a:lnTo>
                    <a:pt x="1929" y="254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88">
              <a:extLst>
                <a:ext uri="{FF2B5EF4-FFF2-40B4-BE49-F238E27FC236}">
                  <a16:creationId xmlns:a16="http://schemas.microsoft.com/office/drawing/2014/main" xmlns="" id="{6F9DFEA9-9049-4098-9C7D-12B46EA3BD9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384800" y="3825679"/>
              <a:ext cx="44451" cy="263722"/>
            </a:xfrm>
            <a:custGeom>
              <a:avLst/>
              <a:gdLst/>
              <a:ahLst/>
              <a:cxnLst/>
              <a:rect l="0" t="0" r="0" b="0"/>
              <a:pathLst>
                <a:path w="44451" h="263722">
                  <a:moveTo>
                    <a:pt x="44450" y="3371"/>
                  </a:moveTo>
                  <a:lnTo>
                    <a:pt x="44450" y="3371"/>
                  </a:lnTo>
                  <a:lnTo>
                    <a:pt x="44450" y="0"/>
                  </a:lnTo>
                  <a:lnTo>
                    <a:pt x="44450" y="37281"/>
                  </a:lnTo>
                  <a:lnTo>
                    <a:pt x="42569" y="70889"/>
                  </a:lnTo>
                  <a:lnTo>
                    <a:pt x="38675" y="109579"/>
                  </a:lnTo>
                  <a:lnTo>
                    <a:pt x="32241" y="145589"/>
                  </a:lnTo>
                  <a:lnTo>
                    <a:pt x="24677" y="178527"/>
                  </a:lnTo>
                  <a:lnTo>
                    <a:pt x="12486" y="222956"/>
                  </a:lnTo>
                  <a:lnTo>
                    <a:pt x="0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97">
            <a:extLst>
              <a:ext uri="{FF2B5EF4-FFF2-40B4-BE49-F238E27FC236}">
                <a16:creationId xmlns:a16="http://schemas.microsoft.com/office/drawing/2014/main" xmlns="" id="{C17A1B78-994A-4F38-80DA-E4AF3CA6B213}"/>
              </a:ext>
            </a:extLst>
          </p:cNvPr>
          <p:cNvGrpSpPr/>
          <p:nvPr/>
        </p:nvGrpSpPr>
        <p:grpSpPr>
          <a:xfrm>
            <a:off x="5823578" y="3867150"/>
            <a:ext cx="507373" cy="241440"/>
            <a:chOff x="5823578" y="3867150"/>
            <a:chExt cx="507373" cy="241440"/>
          </a:xfrm>
        </p:grpSpPr>
        <p:sp>
          <p:nvSpPr>
            <p:cNvPr id="181" name="SMARTInkShape-489">
              <a:extLst>
                <a:ext uri="{FF2B5EF4-FFF2-40B4-BE49-F238E27FC236}">
                  <a16:creationId xmlns:a16="http://schemas.microsoft.com/office/drawing/2014/main" xmlns="" id="{59B4F82E-F536-4896-B70B-497CF18073A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823578" y="3867150"/>
              <a:ext cx="94623" cy="241440"/>
            </a:xfrm>
            <a:custGeom>
              <a:avLst/>
              <a:gdLst/>
              <a:ahLst/>
              <a:cxnLst/>
              <a:rect l="0" t="0" r="0" b="0"/>
              <a:pathLst>
                <a:path w="94623" h="241440">
                  <a:moveTo>
                    <a:pt x="24772" y="0"/>
                  </a:moveTo>
                  <a:lnTo>
                    <a:pt x="24772" y="0"/>
                  </a:lnTo>
                  <a:lnTo>
                    <a:pt x="28143" y="34532"/>
                  </a:lnTo>
                  <a:lnTo>
                    <a:pt x="26867" y="80787"/>
                  </a:lnTo>
                  <a:lnTo>
                    <a:pt x="23822" y="116339"/>
                  </a:lnTo>
                  <a:lnTo>
                    <a:pt x="20116" y="151895"/>
                  </a:lnTo>
                  <a:lnTo>
                    <a:pt x="13358" y="198268"/>
                  </a:lnTo>
                  <a:lnTo>
                    <a:pt x="1492" y="240450"/>
                  </a:lnTo>
                  <a:lnTo>
                    <a:pt x="785" y="241439"/>
                  </a:lnTo>
                  <a:lnTo>
                    <a:pt x="315" y="240687"/>
                  </a:lnTo>
                  <a:lnTo>
                    <a:pt x="0" y="238775"/>
                  </a:lnTo>
                  <a:lnTo>
                    <a:pt x="13270" y="192127"/>
                  </a:lnTo>
                  <a:lnTo>
                    <a:pt x="27009" y="156645"/>
                  </a:lnTo>
                  <a:lnTo>
                    <a:pt x="47242" y="126114"/>
                  </a:lnTo>
                  <a:lnTo>
                    <a:pt x="51746" y="122881"/>
                  </a:lnTo>
                  <a:lnTo>
                    <a:pt x="56161" y="121432"/>
                  </a:lnTo>
                  <a:lnTo>
                    <a:pt x="60514" y="121172"/>
                  </a:lnTo>
                  <a:lnTo>
                    <a:pt x="64123" y="123114"/>
                  </a:lnTo>
                  <a:lnTo>
                    <a:pt x="70013" y="130918"/>
                  </a:lnTo>
                  <a:lnTo>
                    <a:pt x="73925" y="150582"/>
                  </a:lnTo>
                  <a:lnTo>
                    <a:pt x="77236" y="195844"/>
                  </a:lnTo>
                  <a:lnTo>
                    <a:pt x="82715" y="231865"/>
                  </a:lnTo>
                  <a:lnTo>
                    <a:pt x="85273" y="235010"/>
                  </a:lnTo>
                  <a:lnTo>
                    <a:pt x="94622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90">
              <a:extLst>
                <a:ext uri="{FF2B5EF4-FFF2-40B4-BE49-F238E27FC236}">
                  <a16:creationId xmlns:a16="http://schemas.microsoft.com/office/drawing/2014/main" xmlns="" id="{6A2A5ABF-2CA7-4348-A4CA-8B70D3AD92D7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959035" y="4008456"/>
              <a:ext cx="86166" cy="99995"/>
            </a:xfrm>
            <a:custGeom>
              <a:avLst/>
              <a:gdLst/>
              <a:ahLst/>
              <a:cxnLst/>
              <a:rect l="0" t="0" r="0" b="0"/>
              <a:pathLst>
                <a:path w="86166" h="99995">
                  <a:moveTo>
                    <a:pt x="48065" y="42844"/>
                  </a:moveTo>
                  <a:lnTo>
                    <a:pt x="48065" y="42844"/>
                  </a:lnTo>
                  <a:lnTo>
                    <a:pt x="54807" y="36102"/>
                  </a:lnTo>
                  <a:lnTo>
                    <a:pt x="56087" y="32705"/>
                  </a:lnTo>
                  <a:lnTo>
                    <a:pt x="55628" y="25167"/>
                  </a:lnTo>
                  <a:lnTo>
                    <a:pt x="49585" y="9536"/>
                  </a:lnTo>
                  <a:lnTo>
                    <a:pt x="45682" y="3817"/>
                  </a:lnTo>
                  <a:lnTo>
                    <a:pt x="42949" y="2009"/>
                  </a:lnTo>
                  <a:lnTo>
                    <a:pt x="36149" y="0"/>
                  </a:lnTo>
                  <a:lnTo>
                    <a:pt x="26542" y="2871"/>
                  </a:lnTo>
                  <a:lnTo>
                    <a:pt x="21015" y="5612"/>
                  </a:lnTo>
                  <a:lnTo>
                    <a:pt x="11114" y="16183"/>
                  </a:lnTo>
                  <a:lnTo>
                    <a:pt x="3419" y="30289"/>
                  </a:lnTo>
                  <a:lnTo>
                    <a:pt x="0" y="45966"/>
                  </a:lnTo>
                  <a:lnTo>
                    <a:pt x="361" y="58578"/>
                  </a:lnTo>
                  <a:lnTo>
                    <a:pt x="1446" y="63916"/>
                  </a:lnTo>
                  <a:lnTo>
                    <a:pt x="4286" y="68181"/>
                  </a:lnTo>
                  <a:lnTo>
                    <a:pt x="13085" y="74801"/>
                  </a:lnTo>
                  <a:lnTo>
                    <a:pt x="26568" y="79124"/>
                  </a:lnTo>
                  <a:lnTo>
                    <a:pt x="30206" y="78319"/>
                  </a:lnTo>
                  <a:lnTo>
                    <a:pt x="42995" y="66889"/>
                  </a:lnTo>
                  <a:lnTo>
                    <a:pt x="49340" y="59881"/>
                  </a:lnTo>
                  <a:lnTo>
                    <a:pt x="52159" y="54414"/>
                  </a:lnTo>
                  <a:lnTo>
                    <a:pt x="53617" y="53379"/>
                  </a:lnTo>
                  <a:lnTo>
                    <a:pt x="55294" y="53395"/>
                  </a:lnTo>
                  <a:lnTo>
                    <a:pt x="57117" y="54111"/>
                  </a:lnTo>
                  <a:lnTo>
                    <a:pt x="58333" y="56000"/>
                  </a:lnTo>
                  <a:lnTo>
                    <a:pt x="69509" y="85360"/>
                  </a:lnTo>
                  <a:lnTo>
                    <a:pt x="75470" y="91844"/>
                  </a:lnTo>
                  <a:lnTo>
                    <a:pt x="86165" y="99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91">
              <a:extLst>
                <a:ext uri="{FF2B5EF4-FFF2-40B4-BE49-F238E27FC236}">
                  <a16:creationId xmlns:a16="http://schemas.microsoft.com/office/drawing/2014/main" xmlns="" id="{E4CB3303-E590-4FE7-AF25-AB4F2D74CEE3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070600" y="4019550"/>
              <a:ext cx="101601" cy="65140"/>
            </a:xfrm>
            <a:custGeom>
              <a:avLst/>
              <a:gdLst/>
              <a:ahLst/>
              <a:cxnLst/>
              <a:rect l="0" t="0" r="0" b="0"/>
              <a:pathLst>
                <a:path w="101601" h="65140">
                  <a:moveTo>
                    <a:pt x="0" y="38100"/>
                  </a:moveTo>
                  <a:lnTo>
                    <a:pt x="0" y="38100"/>
                  </a:lnTo>
                  <a:lnTo>
                    <a:pt x="6907" y="16114"/>
                  </a:lnTo>
                  <a:lnTo>
                    <a:pt x="11556" y="8279"/>
                  </a:lnTo>
                  <a:lnTo>
                    <a:pt x="18408" y="42614"/>
                  </a:lnTo>
                  <a:lnTo>
                    <a:pt x="24879" y="53277"/>
                  </a:lnTo>
                  <a:lnTo>
                    <a:pt x="36455" y="63841"/>
                  </a:lnTo>
                  <a:lnTo>
                    <a:pt x="40532" y="65139"/>
                  </a:lnTo>
                  <a:lnTo>
                    <a:pt x="48824" y="64699"/>
                  </a:lnTo>
                  <a:lnTo>
                    <a:pt x="84946" y="19687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92">
              <a:extLst>
                <a:ext uri="{FF2B5EF4-FFF2-40B4-BE49-F238E27FC236}">
                  <a16:creationId xmlns:a16="http://schemas.microsoft.com/office/drawing/2014/main" xmlns="" id="{38665600-B731-4D20-96A1-8FF02FF4D23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184900" y="3987583"/>
              <a:ext cx="146051" cy="101818"/>
            </a:xfrm>
            <a:custGeom>
              <a:avLst/>
              <a:gdLst/>
              <a:ahLst/>
              <a:cxnLst/>
              <a:rect l="0" t="0" r="0" b="0"/>
              <a:pathLst>
                <a:path w="146051" h="101818">
                  <a:moveTo>
                    <a:pt x="0" y="57367"/>
                  </a:moveTo>
                  <a:lnTo>
                    <a:pt x="0" y="57367"/>
                  </a:lnTo>
                  <a:lnTo>
                    <a:pt x="5467" y="62834"/>
                  </a:lnTo>
                  <a:lnTo>
                    <a:pt x="12831" y="60084"/>
                  </a:lnTo>
                  <a:lnTo>
                    <a:pt x="32325" y="47059"/>
                  </a:lnTo>
                  <a:lnTo>
                    <a:pt x="54831" y="18746"/>
                  </a:lnTo>
                  <a:lnTo>
                    <a:pt x="57015" y="13275"/>
                  </a:lnTo>
                  <a:lnTo>
                    <a:pt x="57561" y="3433"/>
                  </a:lnTo>
                  <a:lnTo>
                    <a:pt x="56718" y="950"/>
                  </a:lnTo>
                  <a:lnTo>
                    <a:pt x="55451" y="0"/>
                  </a:lnTo>
                  <a:lnTo>
                    <a:pt x="53901" y="72"/>
                  </a:lnTo>
                  <a:lnTo>
                    <a:pt x="38235" y="6916"/>
                  </a:lnTo>
                  <a:lnTo>
                    <a:pt x="27342" y="19657"/>
                  </a:lnTo>
                  <a:lnTo>
                    <a:pt x="19207" y="36374"/>
                  </a:lnTo>
                  <a:lnTo>
                    <a:pt x="15592" y="53211"/>
                  </a:lnTo>
                  <a:lnTo>
                    <a:pt x="17749" y="68219"/>
                  </a:lnTo>
                  <a:lnTo>
                    <a:pt x="20298" y="75185"/>
                  </a:lnTo>
                  <a:lnTo>
                    <a:pt x="25527" y="80535"/>
                  </a:lnTo>
                  <a:lnTo>
                    <a:pt x="40743" y="88360"/>
                  </a:lnTo>
                  <a:lnTo>
                    <a:pt x="75886" y="93361"/>
                  </a:lnTo>
                  <a:lnTo>
                    <a:pt x="117578" y="98214"/>
                  </a:lnTo>
                  <a:lnTo>
                    <a:pt x="146050" y="10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98">
            <a:extLst>
              <a:ext uri="{FF2B5EF4-FFF2-40B4-BE49-F238E27FC236}">
                <a16:creationId xmlns:a16="http://schemas.microsoft.com/office/drawing/2014/main" xmlns="" id="{144FB1CF-45C5-49AE-A477-4AE5ED333393}"/>
              </a:ext>
            </a:extLst>
          </p:cNvPr>
          <p:cNvGrpSpPr/>
          <p:nvPr/>
        </p:nvGrpSpPr>
        <p:grpSpPr>
          <a:xfrm>
            <a:off x="5358317" y="4240094"/>
            <a:ext cx="839284" cy="273675"/>
            <a:chOff x="5358317" y="4240094"/>
            <a:chExt cx="839284" cy="273675"/>
          </a:xfrm>
        </p:grpSpPr>
        <p:sp>
          <p:nvSpPr>
            <p:cNvPr id="186" name="SMARTInkShape-493">
              <a:extLst>
                <a:ext uri="{FF2B5EF4-FFF2-40B4-BE49-F238E27FC236}">
                  <a16:creationId xmlns:a16="http://schemas.microsoft.com/office/drawing/2014/main" xmlns="" id="{E9FEE734-DC43-4902-9B46-0D2582E5B72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358317" y="4240094"/>
              <a:ext cx="160824" cy="273675"/>
            </a:xfrm>
            <a:custGeom>
              <a:avLst/>
              <a:gdLst/>
              <a:ahLst/>
              <a:cxnLst/>
              <a:rect l="0" t="0" r="0" b="0"/>
              <a:pathLst>
                <a:path w="160824" h="273675">
                  <a:moveTo>
                    <a:pt x="83633" y="192206"/>
                  </a:moveTo>
                  <a:lnTo>
                    <a:pt x="83633" y="192206"/>
                  </a:lnTo>
                  <a:lnTo>
                    <a:pt x="83633" y="185464"/>
                  </a:lnTo>
                  <a:lnTo>
                    <a:pt x="82222" y="182772"/>
                  </a:lnTo>
                  <a:lnTo>
                    <a:pt x="73582" y="173383"/>
                  </a:lnTo>
                  <a:lnTo>
                    <a:pt x="72698" y="171191"/>
                  </a:lnTo>
                  <a:lnTo>
                    <a:pt x="69288" y="170434"/>
                  </a:lnTo>
                  <a:lnTo>
                    <a:pt x="57972" y="171476"/>
                  </a:lnTo>
                  <a:lnTo>
                    <a:pt x="39106" y="179400"/>
                  </a:lnTo>
                  <a:lnTo>
                    <a:pt x="16739" y="200798"/>
                  </a:lnTo>
                  <a:lnTo>
                    <a:pt x="2350" y="229481"/>
                  </a:lnTo>
                  <a:lnTo>
                    <a:pt x="0" y="248048"/>
                  </a:lnTo>
                  <a:lnTo>
                    <a:pt x="361" y="256951"/>
                  </a:lnTo>
                  <a:lnTo>
                    <a:pt x="3424" y="263592"/>
                  </a:lnTo>
                  <a:lnTo>
                    <a:pt x="14353" y="272851"/>
                  </a:lnTo>
                  <a:lnTo>
                    <a:pt x="32381" y="273674"/>
                  </a:lnTo>
                  <a:lnTo>
                    <a:pt x="43115" y="271918"/>
                  </a:lnTo>
                  <a:lnTo>
                    <a:pt x="78448" y="252592"/>
                  </a:lnTo>
                  <a:lnTo>
                    <a:pt x="115728" y="214410"/>
                  </a:lnTo>
                  <a:lnTo>
                    <a:pt x="135292" y="179732"/>
                  </a:lnTo>
                  <a:lnTo>
                    <a:pt x="149631" y="139389"/>
                  </a:lnTo>
                  <a:lnTo>
                    <a:pt x="158356" y="93238"/>
                  </a:lnTo>
                  <a:lnTo>
                    <a:pt x="160823" y="53911"/>
                  </a:lnTo>
                  <a:lnTo>
                    <a:pt x="156363" y="13411"/>
                  </a:lnTo>
                  <a:lnTo>
                    <a:pt x="153287" y="5276"/>
                  </a:lnTo>
                  <a:lnTo>
                    <a:pt x="149824" y="1264"/>
                  </a:lnTo>
                  <a:lnTo>
                    <a:pt x="146105" y="0"/>
                  </a:lnTo>
                  <a:lnTo>
                    <a:pt x="142215" y="569"/>
                  </a:lnTo>
                  <a:lnTo>
                    <a:pt x="138915" y="5181"/>
                  </a:lnTo>
                  <a:lnTo>
                    <a:pt x="133368" y="21595"/>
                  </a:lnTo>
                  <a:lnTo>
                    <a:pt x="129648" y="64749"/>
                  </a:lnTo>
                  <a:lnTo>
                    <a:pt x="130660" y="101456"/>
                  </a:lnTo>
                  <a:lnTo>
                    <a:pt x="133462" y="139172"/>
                  </a:lnTo>
                  <a:lnTo>
                    <a:pt x="139711" y="186762"/>
                  </a:lnTo>
                  <a:lnTo>
                    <a:pt x="154762" y="232760"/>
                  </a:lnTo>
                  <a:lnTo>
                    <a:pt x="159833" y="243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94">
              <a:extLst>
                <a:ext uri="{FF2B5EF4-FFF2-40B4-BE49-F238E27FC236}">
                  <a16:creationId xmlns:a16="http://schemas.microsoft.com/office/drawing/2014/main" xmlns="" id="{A7326670-506A-43FB-92F1-A94AD54AE91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575300" y="4337050"/>
              <a:ext cx="38101" cy="147726"/>
            </a:xfrm>
            <a:custGeom>
              <a:avLst/>
              <a:gdLst/>
              <a:ahLst/>
              <a:cxnLst/>
              <a:rect l="0" t="0" r="0" b="0"/>
              <a:pathLst>
                <a:path w="38101" h="147726">
                  <a:moveTo>
                    <a:pt x="0" y="82550"/>
                  </a:moveTo>
                  <a:lnTo>
                    <a:pt x="0" y="82550"/>
                  </a:lnTo>
                  <a:lnTo>
                    <a:pt x="0" y="129316"/>
                  </a:lnTo>
                  <a:lnTo>
                    <a:pt x="0" y="147725"/>
                  </a:lnTo>
                  <a:lnTo>
                    <a:pt x="0" y="147167"/>
                  </a:lnTo>
                  <a:lnTo>
                    <a:pt x="8838" y="109520"/>
                  </a:lnTo>
                  <a:lnTo>
                    <a:pt x="11556" y="71412"/>
                  </a:lnTo>
                  <a:lnTo>
                    <a:pt x="19103" y="35584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95">
              <a:extLst>
                <a:ext uri="{FF2B5EF4-FFF2-40B4-BE49-F238E27FC236}">
                  <a16:creationId xmlns:a16="http://schemas.microsoft.com/office/drawing/2014/main" xmlns="" id="{C7D649C5-71B0-4B40-8B80-8BEF67C8520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632450" y="4366493"/>
              <a:ext cx="31751" cy="115211"/>
            </a:xfrm>
            <a:custGeom>
              <a:avLst/>
              <a:gdLst/>
              <a:ahLst/>
              <a:cxnLst/>
              <a:rect l="0" t="0" r="0" b="0"/>
              <a:pathLst>
                <a:path w="31751" h="115211">
                  <a:moveTo>
                    <a:pt x="31750" y="21357"/>
                  </a:moveTo>
                  <a:lnTo>
                    <a:pt x="31750" y="21357"/>
                  </a:lnTo>
                  <a:lnTo>
                    <a:pt x="31750" y="17986"/>
                  </a:lnTo>
                  <a:lnTo>
                    <a:pt x="28379" y="9148"/>
                  </a:lnTo>
                  <a:lnTo>
                    <a:pt x="22912" y="963"/>
                  </a:lnTo>
                  <a:lnTo>
                    <a:pt x="20919" y="0"/>
                  </a:lnTo>
                  <a:lnTo>
                    <a:pt x="18885" y="63"/>
                  </a:lnTo>
                  <a:lnTo>
                    <a:pt x="16823" y="811"/>
                  </a:lnTo>
                  <a:lnTo>
                    <a:pt x="12651" y="5405"/>
                  </a:lnTo>
                  <a:lnTo>
                    <a:pt x="10550" y="8605"/>
                  </a:lnTo>
                  <a:lnTo>
                    <a:pt x="7594" y="23223"/>
                  </a:lnTo>
                  <a:lnTo>
                    <a:pt x="10090" y="40960"/>
                  </a:lnTo>
                  <a:lnTo>
                    <a:pt x="28435" y="84183"/>
                  </a:lnTo>
                  <a:lnTo>
                    <a:pt x="30276" y="94200"/>
                  </a:lnTo>
                  <a:lnTo>
                    <a:pt x="29214" y="101474"/>
                  </a:lnTo>
                  <a:lnTo>
                    <a:pt x="27942" y="104402"/>
                  </a:lnTo>
                  <a:lnTo>
                    <a:pt x="22767" y="109536"/>
                  </a:lnTo>
                  <a:lnTo>
                    <a:pt x="15763" y="113464"/>
                  </a:lnTo>
                  <a:lnTo>
                    <a:pt x="7946" y="115210"/>
                  </a:lnTo>
                  <a:lnTo>
                    <a:pt x="5298" y="113559"/>
                  </a:lnTo>
                  <a:lnTo>
                    <a:pt x="3532" y="110342"/>
                  </a:lnTo>
                  <a:lnTo>
                    <a:pt x="0" y="97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96">
              <a:extLst>
                <a:ext uri="{FF2B5EF4-FFF2-40B4-BE49-F238E27FC236}">
                  <a16:creationId xmlns:a16="http://schemas.microsoft.com/office/drawing/2014/main" xmlns="" id="{32794D83-FD7C-4FD1-AA9D-B65393C331B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746750" y="4374660"/>
              <a:ext cx="82551" cy="127491"/>
            </a:xfrm>
            <a:custGeom>
              <a:avLst/>
              <a:gdLst/>
              <a:ahLst/>
              <a:cxnLst/>
              <a:rect l="0" t="0" r="0" b="0"/>
              <a:pathLst>
                <a:path w="82551" h="127491">
                  <a:moveTo>
                    <a:pt x="0" y="38590"/>
                  </a:moveTo>
                  <a:lnTo>
                    <a:pt x="0" y="38590"/>
                  </a:lnTo>
                  <a:lnTo>
                    <a:pt x="3371" y="41961"/>
                  </a:lnTo>
                  <a:lnTo>
                    <a:pt x="6907" y="43616"/>
                  </a:lnTo>
                  <a:lnTo>
                    <a:pt x="25040" y="44678"/>
                  </a:lnTo>
                  <a:lnTo>
                    <a:pt x="47714" y="38120"/>
                  </a:lnTo>
                  <a:lnTo>
                    <a:pt x="68936" y="27240"/>
                  </a:lnTo>
                  <a:lnTo>
                    <a:pt x="76498" y="19199"/>
                  </a:lnTo>
                  <a:lnTo>
                    <a:pt x="78516" y="15079"/>
                  </a:lnTo>
                  <a:lnTo>
                    <a:pt x="78449" y="10922"/>
                  </a:lnTo>
                  <a:lnTo>
                    <a:pt x="74613" y="2539"/>
                  </a:lnTo>
                  <a:lnTo>
                    <a:pt x="70202" y="445"/>
                  </a:lnTo>
                  <a:lnTo>
                    <a:pt x="57777" y="0"/>
                  </a:lnTo>
                  <a:lnTo>
                    <a:pt x="34915" y="10458"/>
                  </a:lnTo>
                  <a:lnTo>
                    <a:pt x="17009" y="30333"/>
                  </a:lnTo>
                  <a:lnTo>
                    <a:pt x="11087" y="47855"/>
                  </a:lnTo>
                  <a:lnTo>
                    <a:pt x="9866" y="67402"/>
                  </a:lnTo>
                  <a:lnTo>
                    <a:pt x="14028" y="87849"/>
                  </a:lnTo>
                  <a:lnTo>
                    <a:pt x="26226" y="104933"/>
                  </a:lnTo>
                  <a:lnTo>
                    <a:pt x="34417" y="112452"/>
                  </a:lnTo>
                  <a:lnTo>
                    <a:pt x="52926" y="120806"/>
                  </a:lnTo>
                  <a:lnTo>
                    <a:pt x="82550" y="127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97">
              <a:extLst>
                <a:ext uri="{FF2B5EF4-FFF2-40B4-BE49-F238E27FC236}">
                  <a16:creationId xmlns:a16="http://schemas.microsoft.com/office/drawing/2014/main" xmlns="" id="{54E66914-52A6-40D6-A7FA-04D0667B80B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883228" y="4398774"/>
              <a:ext cx="92123" cy="77977"/>
            </a:xfrm>
            <a:custGeom>
              <a:avLst/>
              <a:gdLst/>
              <a:ahLst/>
              <a:cxnLst/>
              <a:rect l="0" t="0" r="0" b="0"/>
              <a:pathLst>
                <a:path w="92123" h="77977">
                  <a:moveTo>
                    <a:pt x="60372" y="14476"/>
                  </a:moveTo>
                  <a:lnTo>
                    <a:pt x="60372" y="14476"/>
                  </a:lnTo>
                  <a:lnTo>
                    <a:pt x="46557" y="2542"/>
                  </a:lnTo>
                  <a:lnTo>
                    <a:pt x="42696" y="170"/>
                  </a:lnTo>
                  <a:lnTo>
                    <a:pt x="38005" y="0"/>
                  </a:lnTo>
                  <a:lnTo>
                    <a:pt x="27148" y="3574"/>
                  </a:lnTo>
                  <a:lnTo>
                    <a:pt x="9135" y="16890"/>
                  </a:lnTo>
                  <a:lnTo>
                    <a:pt x="2322" y="30130"/>
                  </a:lnTo>
                  <a:lnTo>
                    <a:pt x="0" y="44716"/>
                  </a:lnTo>
                  <a:lnTo>
                    <a:pt x="1320" y="58255"/>
                  </a:lnTo>
                  <a:lnTo>
                    <a:pt x="4070" y="62712"/>
                  </a:lnTo>
                  <a:lnTo>
                    <a:pt x="8021" y="65683"/>
                  </a:lnTo>
                  <a:lnTo>
                    <a:pt x="12772" y="67664"/>
                  </a:lnTo>
                  <a:lnTo>
                    <a:pt x="21812" y="67984"/>
                  </a:lnTo>
                  <a:lnTo>
                    <a:pt x="26199" y="67081"/>
                  </a:lnTo>
                  <a:lnTo>
                    <a:pt x="39114" y="59069"/>
                  </a:lnTo>
                  <a:lnTo>
                    <a:pt x="51051" y="49494"/>
                  </a:lnTo>
                  <a:lnTo>
                    <a:pt x="55759" y="47679"/>
                  </a:lnTo>
                  <a:lnTo>
                    <a:pt x="57297" y="47900"/>
                  </a:lnTo>
                  <a:lnTo>
                    <a:pt x="58321" y="48753"/>
                  </a:lnTo>
                  <a:lnTo>
                    <a:pt x="66709" y="61934"/>
                  </a:lnTo>
                  <a:lnTo>
                    <a:pt x="75888" y="69200"/>
                  </a:lnTo>
                  <a:lnTo>
                    <a:pt x="92122" y="77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98">
              <a:extLst>
                <a:ext uri="{FF2B5EF4-FFF2-40B4-BE49-F238E27FC236}">
                  <a16:creationId xmlns:a16="http://schemas.microsoft.com/office/drawing/2014/main" xmlns="" id="{E2A1B594-4A98-444F-875B-FC10029CB26D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007100" y="4376915"/>
              <a:ext cx="50801" cy="125236"/>
            </a:xfrm>
            <a:custGeom>
              <a:avLst/>
              <a:gdLst/>
              <a:ahLst/>
              <a:cxnLst/>
              <a:rect l="0" t="0" r="0" b="0"/>
              <a:pathLst>
                <a:path w="50801" h="125236">
                  <a:moveTo>
                    <a:pt x="50800" y="10935"/>
                  </a:moveTo>
                  <a:lnTo>
                    <a:pt x="50800" y="10935"/>
                  </a:lnTo>
                  <a:lnTo>
                    <a:pt x="44058" y="4193"/>
                  </a:lnTo>
                  <a:lnTo>
                    <a:pt x="36985" y="883"/>
                  </a:lnTo>
                  <a:lnTo>
                    <a:pt x="33124" y="0"/>
                  </a:lnTo>
                  <a:lnTo>
                    <a:pt x="25069" y="901"/>
                  </a:lnTo>
                  <a:lnTo>
                    <a:pt x="20946" y="2129"/>
                  </a:lnTo>
                  <a:lnTo>
                    <a:pt x="17492" y="5064"/>
                  </a:lnTo>
                  <a:lnTo>
                    <a:pt x="11773" y="13970"/>
                  </a:lnTo>
                  <a:lnTo>
                    <a:pt x="11376" y="19309"/>
                  </a:lnTo>
                  <a:lnTo>
                    <a:pt x="25384" y="66880"/>
                  </a:lnTo>
                  <a:lnTo>
                    <a:pt x="30493" y="93247"/>
                  </a:lnTo>
                  <a:lnTo>
                    <a:pt x="25547" y="106079"/>
                  </a:lnTo>
                  <a:lnTo>
                    <a:pt x="17704" y="116721"/>
                  </a:lnTo>
                  <a:lnTo>
                    <a:pt x="11866" y="121451"/>
                  </a:lnTo>
                  <a:lnTo>
                    <a:pt x="0" y="125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99">
              <a:extLst>
                <a:ext uri="{FF2B5EF4-FFF2-40B4-BE49-F238E27FC236}">
                  <a16:creationId xmlns:a16="http://schemas.microsoft.com/office/drawing/2014/main" xmlns="" id="{BD7B5AA5-EC19-4DEC-A297-1AD77E214A2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076950" y="4371375"/>
              <a:ext cx="120651" cy="111726"/>
            </a:xfrm>
            <a:custGeom>
              <a:avLst/>
              <a:gdLst/>
              <a:ahLst/>
              <a:cxnLst/>
              <a:rect l="0" t="0" r="0" b="0"/>
              <a:pathLst>
                <a:path w="120651" h="111726">
                  <a:moveTo>
                    <a:pt x="0" y="67275"/>
                  </a:moveTo>
                  <a:lnTo>
                    <a:pt x="0" y="67275"/>
                  </a:lnTo>
                  <a:lnTo>
                    <a:pt x="5775" y="62206"/>
                  </a:lnTo>
                  <a:lnTo>
                    <a:pt x="50437" y="28775"/>
                  </a:lnTo>
                  <a:lnTo>
                    <a:pt x="63471" y="14867"/>
                  </a:lnTo>
                  <a:lnTo>
                    <a:pt x="67015" y="6118"/>
                  </a:lnTo>
                  <a:lnTo>
                    <a:pt x="67254" y="3220"/>
                  </a:lnTo>
                  <a:lnTo>
                    <a:pt x="66708" y="1288"/>
                  </a:lnTo>
                  <a:lnTo>
                    <a:pt x="65638" y="0"/>
                  </a:lnTo>
                  <a:lnTo>
                    <a:pt x="50650" y="1559"/>
                  </a:lnTo>
                  <a:lnTo>
                    <a:pt x="28335" y="9860"/>
                  </a:lnTo>
                  <a:lnTo>
                    <a:pt x="17768" y="21061"/>
                  </a:lnTo>
                  <a:lnTo>
                    <a:pt x="11424" y="36858"/>
                  </a:lnTo>
                  <a:lnTo>
                    <a:pt x="8606" y="57990"/>
                  </a:lnTo>
                  <a:lnTo>
                    <a:pt x="13760" y="86945"/>
                  </a:lnTo>
                  <a:lnTo>
                    <a:pt x="24225" y="100947"/>
                  </a:lnTo>
                  <a:lnTo>
                    <a:pt x="30967" y="106656"/>
                  </a:lnTo>
                  <a:lnTo>
                    <a:pt x="38989" y="109052"/>
                  </a:lnTo>
                  <a:lnTo>
                    <a:pt x="80974" y="108400"/>
                  </a:lnTo>
                  <a:lnTo>
                    <a:pt x="120650" y="111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99">
            <a:extLst>
              <a:ext uri="{FF2B5EF4-FFF2-40B4-BE49-F238E27FC236}">
                <a16:creationId xmlns:a16="http://schemas.microsoft.com/office/drawing/2014/main" xmlns="" id="{182F69EC-46BF-447C-9386-DF7A7B16315F}"/>
              </a:ext>
            </a:extLst>
          </p:cNvPr>
          <p:cNvGrpSpPr/>
          <p:nvPr/>
        </p:nvGrpSpPr>
        <p:grpSpPr>
          <a:xfrm>
            <a:off x="7131050" y="3867150"/>
            <a:ext cx="378049" cy="260351"/>
            <a:chOff x="7131050" y="3867150"/>
            <a:chExt cx="378049" cy="260351"/>
          </a:xfrm>
        </p:grpSpPr>
        <p:sp>
          <p:nvSpPr>
            <p:cNvPr id="194" name="SMARTInkShape-500">
              <a:extLst>
                <a:ext uri="{FF2B5EF4-FFF2-40B4-BE49-F238E27FC236}">
                  <a16:creationId xmlns:a16="http://schemas.microsoft.com/office/drawing/2014/main" xmlns="" id="{875DCEB2-0317-4CDF-9B65-CD9F31404FC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131050" y="3867150"/>
              <a:ext cx="9379" cy="260351"/>
            </a:xfrm>
            <a:custGeom>
              <a:avLst/>
              <a:gdLst/>
              <a:ahLst/>
              <a:cxnLst/>
              <a:rect l="0" t="0" r="0" b="0"/>
              <a:pathLst>
                <a:path w="9379" h="2603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7839" y="39231"/>
                  </a:lnTo>
                  <a:lnTo>
                    <a:pt x="9378" y="82180"/>
                  </a:lnTo>
                  <a:lnTo>
                    <a:pt x="7696" y="116958"/>
                  </a:lnTo>
                  <a:lnTo>
                    <a:pt x="6948" y="153581"/>
                  </a:lnTo>
                  <a:lnTo>
                    <a:pt x="3156" y="199787"/>
                  </a:lnTo>
                  <a:lnTo>
                    <a:pt x="623" y="244728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501">
              <a:extLst>
                <a:ext uri="{FF2B5EF4-FFF2-40B4-BE49-F238E27FC236}">
                  <a16:creationId xmlns:a16="http://schemas.microsoft.com/office/drawing/2014/main" xmlns="" id="{0E71FBD8-48CD-4C42-ACCE-908F7AB0381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217536" y="3930650"/>
              <a:ext cx="97181" cy="162002"/>
            </a:xfrm>
            <a:custGeom>
              <a:avLst/>
              <a:gdLst/>
              <a:ahLst/>
              <a:cxnLst/>
              <a:rect l="0" t="0" r="0" b="0"/>
              <a:pathLst>
                <a:path w="97181" h="162002">
                  <a:moveTo>
                    <a:pt x="72264" y="25400"/>
                  </a:moveTo>
                  <a:lnTo>
                    <a:pt x="72264" y="25400"/>
                  </a:lnTo>
                  <a:lnTo>
                    <a:pt x="72263" y="15287"/>
                  </a:lnTo>
                  <a:lnTo>
                    <a:pt x="70852" y="11602"/>
                  </a:lnTo>
                  <a:lnTo>
                    <a:pt x="65522" y="5627"/>
                  </a:lnTo>
                  <a:lnTo>
                    <a:pt x="60714" y="4457"/>
                  </a:lnTo>
                  <a:lnTo>
                    <a:pt x="47845" y="5038"/>
                  </a:lnTo>
                  <a:lnTo>
                    <a:pt x="34600" y="15174"/>
                  </a:lnTo>
                  <a:lnTo>
                    <a:pt x="21657" y="33555"/>
                  </a:lnTo>
                  <a:lnTo>
                    <a:pt x="4588" y="74931"/>
                  </a:lnTo>
                  <a:lnTo>
                    <a:pt x="0" y="116668"/>
                  </a:lnTo>
                  <a:lnTo>
                    <a:pt x="3928" y="138166"/>
                  </a:lnTo>
                  <a:lnTo>
                    <a:pt x="14141" y="153364"/>
                  </a:lnTo>
                  <a:lnTo>
                    <a:pt x="20815" y="159393"/>
                  </a:lnTo>
                  <a:lnTo>
                    <a:pt x="28792" y="162001"/>
                  </a:lnTo>
                  <a:lnTo>
                    <a:pt x="47063" y="161135"/>
                  </a:lnTo>
                  <a:lnTo>
                    <a:pt x="65061" y="152284"/>
                  </a:lnTo>
                  <a:lnTo>
                    <a:pt x="81057" y="138237"/>
                  </a:lnTo>
                  <a:lnTo>
                    <a:pt x="92870" y="120235"/>
                  </a:lnTo>
                  <a:lnTo>
                    <a:pt x="97180" y="94830"/>
                  </a:lnTo>
                  <a:lnTo>
                    <a:pt x="93757" y="50676"/>
                  </a:lnTo>
                  <a:lnTo>
                    <a:pt x="86755" y="24639"/>
                  </a:lnTo>
                  <a:lnTo>
                    <a:pt x="76589" y="8364"/>
                  </a:lnTo>
                  <a:lnTo>
                    <a:pt x="71619" y="4164"/>
                  </a:lnTo>
                  <a:lnTo>
                    <a:pt x="66895" y="2071"/>
                  </a:lnTo>
                  <a:lnTo>
                    <a:pt x="532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502">
              <a:extLst>
                <a:ext uri="{FF2B5EF4-FFF2-40B4-BE49-F238E27FC236}">
                  <a16:creationId xmlns:a16="http://schemas.microsoft.com/office/drawing/2014/main" xmlns="" id="{476E2C73-ACB5-4824-ACE2-EDEFAAC52FE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390374" y="3911600"/>
              <a:ext cx="118725" cy="156536"/>
            </a:xfrm>
            <a:custGeom>
              <a:avLst/>
              <a:gdLst/>
              <a:ahLst/>
              <a:cxnLst/>
              <a:rect l="0" t="0" r="0" b="0"/>
              <a:pathLst>
                <a:path w="118725" h="156536">
                  <a:moveTo>
                    <a:pt x="70876" y="50800"/>
                  </a:moveTo>
                  <a:lnTo>
                    <a:pt x="70876" y="50800"/>
                  </a:lnTo>
                  <a:lnTo>
                    <a:pt x="67505" y="44058"/>
                  </a:lnTo>
                  <a:lnTo>
                    <a:pt x="64395" y="42072"/>
                  </a:lnTo>
                  <a:lnTo>
                    <a:pt x="55296" y="39865"/>
                  </a:lnTo>
                  <a:lnTo>
                    <a:pt x="34901" y="41994"/>
                  </a:lnTo>
                  <a:lnTo>
                    <a:pt x="21020" y="49003"/>
                  </a:lnTo>
                  <a:lnTo>
                    <a:pt x="14355" y="53835"/>
                  </a:lnTo>
                  <a:lnTo>
                    <a:pt x="5068" y="70493"/>
                  </a:lnTo>
                  <a:lnTo>
                    <a:pt x="0" y="91302"/>
                  </a:lnTo>
                  <a:lnTo>
                    <a:pt x="100" y="112310"/>
                  </a:lnTo>
                  <a:lnTo>
                    <a:pt x="6258" y="129643"/>
                  </a:lnTo>
                  <a:lnTo>
                    <a:pt x="16051" y="142992"/>
                  </a:lnTo>
                  <a:lnTo>
                    <a:pt x="27459" y="151276"/>
                  </a:lnTo>
                  <a:lnTo>
                    <a:pt x="45781" y="156535"/>
                  </a:lnTo>
                  <a:lnTo>
                    <a:pt x="58312" y="154003"/>
                  </a:lnTo>
                  <a:lnTo>
                    <a:pt x="64617" y="151352"/>
                  </a:lnTo>
                  <a:lnTo>
                    <a:pt x="83602" y="134137"/>
                  </a:lnTo>
                  <a:lnTo>
                    <a:pt x="108275" y="96555"/>
                  </a:lnTo>
                  <a:lnTo>
                    <a:pt x="118307" y="70901"/>
                  </a:lnTo>
                  <a:lnTo>
                    <a:pt x="118724" y="57850"/>
                  </a:lnTo>
                  <a:lnTo>
                    <a:pt x="111663" y="32061"/>
                  </a:lnTo>
                  <a:lnTo>
                    <a:pt x="103712" y="22785"/>
                  </a:lnTo>
                  <a:lnTo>
                    <a:pt x="81706" y="10597"/>
                  </a:lnTo>
                  <a:lnTo>
                    <a:pt x="327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100">
            <a:extLst>
              <a:ext uri="{FF2B5EF4-FFF2-40B4-BE49-F238E27FC236}">
                <a16:creationId xmlns:a16="http://schemas.microsoft.com/office/drawing/2014/main" xmlns="" id="{B8698CF5-C150-4257-87B2-0AD975FE5C4F}"/>
              </a:ext>
            </a:extLst>
          </p:cNvPr>
          <p:cNvGrpSpPr/>
          <p:nvPr/>
        </p:nvGrpSpPr>
        <p:grpSpPr>
          <a:xfrm>
            <a:off x="8097380" y="3844729"/>
            <a:ext cx="487821" cy="325022"/>
            <a:chOff x="8097380" y="3844729"/>
            <a:chExt cx="487821" cy="325022"/>
          </a:xfrm>
        </p:grpSpPr>
        <p:sp>
          <p:nvSpPr>
            <p:cNvPr id="198" name="SMARTInkShape-503">
              <a:extLst>
                <a:ext uri="{FF2B5EF4-FFF2-40B4-BE49-F238E27FC236}">
                  <a16:creationId xmlns:a16="http://schemas.microsoft.com/office/drawing/2014/main" xmlns="" id="{27A90F8D-1E39-456A-9627-C1430E23DFE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097380" y="3991398"/>
              <a:ext cx="68721" cy="163986"/>
            </a:xfrm>
            <a:custGeom>
              <a:avLst/>
              <a:gdLst/>
              <a:ahLst/>
              <a:cxnLst/>
              <a:rect l="0" t="0" r="0" b="0"/>
              <a:pathLst>
                <a:path w="68721" h="163986">
                  <a:moveTo>
                    <a:pt x="68720" y="9102"/>
                  </a:moveTo>
                  <a:lnTo>
                    <a:pt x="68720" y="9102"/>
                  </a:lnTo>
                  <a:lnTo>
                    <a:pt x="51044" y="264"/>
                  </a:lnTo>
                  <a:lnTo>
                    <a:pt x="41108" y="0"/>
                  </a:lnTo>
                  <a:lnTo>
                    <a:pt x="20854" y="5579"/>
                  </a:lnTo>
                  <a:lnTo>
                    <a:pt x="7579" y="18171"/>
                  </a:lnTo>
                  <a:lnTo>
                    <a:pt x="2740" y="33123"/>
                  </a:lnTo>
                  <a:lnTo>
                    <a:pt x="1450" y="42049"/>
                  </a:lnTo>
                  <a:lnTo>
                    <a:pt x="3412" y="50117"/>
                  </a:lnTo>
                  <a:lnTo>
                    <a:pt x="19658" y="72290"/>
                  </a:lnTo>
                  <a:lnTo>
                    <a:pt x="51902" y="113056"/>
                  </a:lnTo>
                  <a:lnTo>
                    <a:pt x="55836" y="127976"/>
                  </a:lnTo>
                  <a:lnTo>
                    <a:pt x="54527" y="141663"/>
                  </a:lnTo>
                  <a:lnTo>
                    <a:pt x="49241" y="154801"/>
                  </a:lnTo>
                  <a:lnTo>
                    <a:pt x="43739" y="159151"/>
                  </a:lnTo>
                  <a:lnTo>
                    <a:pt x="28219" y="163985"/>
                  </a:lnTo>
                  <a:lnTo>
                    <a:pt x="6390" y="163336"/>
                  </a:lnTo>
                  <a:lnTo>
                    <a:pt x="2472" y="159902"/>
                  </a:lnTo>
                  <a:lnTo>
                    <a:pt x="565" y="154791"/>
                  </a:lnTo>
                  <a:lnTo>
                    <a:pt x="0" y="148561"/>
                  </a:lnTo>
                  <a:lnTo>
                    <a:pt x="17920" y="98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504">
              <a:extLst>
                <a:ext uri="{FF2B5EF4-FFF2-40B4-BE49-F238E27FC236}">
                  <a16:creationId xmlns:a16="http://schemas.microsoft.com/office/drawing/2014/main" xmlns="" id="{35FA356C-29C3-4A9C-B8BD-ADDC6A16B37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239676" y="3881615"/>
              <a:ext cx="78825" cy="288136"/>
            </a:xfrm>
            <a:custGeom>
              <a:avLst/>
              <a:gdLst/>
              <a:ahLst/>
              <a:cxnLst/>
              <a:rect l="0" t="0" r="0" b="0"/>
              <a:pathLst>
                <a:path w="78825" h="288136">
                  <a:moveTo>
                    <a:pt x="78824" y="10935"/>
                  </a:moveTo>
                  <a:lnTo>
                    <a:pt x="78824" y="10935"/>
                  </a:lnTo>
                  <a:lnTo>
                    <a:pt x="75453" y="4193"/>
                  </a:lnTo>
                  <a:lnTo>
                    <a:pt x="73755" y="2207"/>
                  </a:lnTo>
                  <a:lnTo>
                    <a:pt x="69985" y="0"/>
                  </a:lnTo>
                  <a:lnTo>
                    <a:pt x="64077" y="901"/>
                  </a:lnTo>
                  <a:lnTo>
                    <a:pt x="60527" y="2129"/>
                  </a:lnTo>
                  <a:lnTo>
                    <a:pt x="54699" y="14782"/>
                  </a:lnTo>
                  <a:lnTo>
                    <a:pt x="47451" y="49469"/>
                  </a:lnTo>
                  <a:lnTo>
                    <a:pt x="43008" y="80272"/>
                  </a:lnTo>
                  <a:lnTo>
                    <a:pt x="38681" y="115129"/>
                  </a:lnTo>
                  <a:lnTo>
                    <a:pt x="34407" y="153669"/>
                  </a:lnTo>
                  <a:lnTo>
                    <a:pt x="30155" y="192906"/>
                  </a:lnTo>
                  <a:lnTo>
                    <a:pt x="25914" y="229159"/>
                  </a:lnTo>
                  <a:lnTo>
                    <a:pt x="23217" y="276029"/>
                  </a:lnTo>
                  <a:lnTo>
                    <a:pt x="25417" y="287034"/>
                  </a:lnTo>
                  <a:lnTo>
                    <a:pt x="26992" y="288135"/>
                  </a:lnTo>
                  <a:lnTo>
                    <a:pt x="28747" y="286751"/>
                  </a:lnTo>
                  <a:lnTo>
                    <a:pt x="30623" y="283713"/>
                  </a:lnTo>
                  <a:lnTo>
                    <a:pt x="33262" y="265952"/>
                  </a:lnTo>
                  <a:lnTo>
                    <a:pt x="24015" y="220163"/>
                  </a:lnTo>
                  <a:lnTo>
                    <a:pt x="10482" y="175266"/>
                  </a:lnTo>
                  <a:lnTo>
                    <a:pt x="5411" y="161582"/>
                  </a:lnTo>
                  <a:lnTo>
                    <a:pt x="0" y="153878"/>
                  </a:lnTo>
                  <a:lnTo>
                    <a:pt x="169" y="152797"/>
                  </a:lnTo>
                  <a:lnTo>
                    <a:pt x="988" y="152076"/>
                  </a:lnTo>
                  <a:lnTo>
                    <a:pt x="5659" y="155039"/>
                  </a:lnTo>
                  <a:lnTo>
                    <a:pt x="8881" y="157804"/>
                  </a:lnTo>
                  <a:lnTo>
                    <a:pt x="35035" y="167312"/>
                  </a:lnTo>
                  <a:lnTo>
                    <a:pt x="72474" y="17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505">
              <a:extLst>
                <a:ext uri="{FF2B5EF4-FFF2-40B4-BE49-F238E27FC236}">
                  <a16:creationId xmlns:a16="http://schemas.microsoft.com/office/drawing/2014/main" xmlns="" id="{9418EBE2-E7E1-489D-89C6-DCF9FAC45A5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362950" y="40386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6184" y="4550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506">
              <a:extLst>
                <a:ext uri="{FF2B5EF4-FFF2-40B4-BE49-F238E27FC236}">
                  <a16:creationId xmlns:a16="http://schemas.microsoft.com/office/drawing/2014/main" xmlns="" id="{173B67A3-1487-4F27-A741-2B6FD040F41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440617" y="3901592"/>
              <a:ext cx="11234" cy="54459"/>
            </a:xfrm>
            <a:custGeom>
              <a:avLst/>
              <a:gdLst/>
              <a:ahLst/>
              <a:cxnLst/>
              <a:rect l="0" t="0" r="0" b="0"/>
              <a:pathLst>
                <a:path w="11234" h="54459">
                  <a:moveTo>
                    <a:pt x="11233" y="3658"/>
                  </a:moveTo>
                  <a:lnTo>
                    <a:pt x="11233" y="3658"/>
                  </a:lnTo>
                  <a:lnTo>
                    <a:pt x="7862" y="287"/>
                  </a:lnTo>
                  <a:lnTo>
                    <a:pt x="6164" y="0"/>
                  </a:lnTo>
                  <a:lnTo>
                    <a:pt x="4326" y="514"/>
                  </a:lnTo>
                  <a:lnTo>
                    <a:pt x="2394" y="1562"/>
                  </a:lnTo>
                  <a:lnTo>
                    <a:pt x="249" y="8371"/>
                  </a:lnTo>
                  <a:lnTo>
                    <a:pt x="0" y="19864"/>
                  </a:lnTo>
                  <a:lnTo>
                    <a:pt x="4883" y="54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507">
              <a:extLst>
                <a:ext uri="{FF2B5EF4-FFF2-40B4-BE49-F238E27FC236}">
                  <a16:creationId xmlns:a16="http://schemas.microsoft.com/office/drawing/2014/main" xmlns="" id="{EFF0DA42-D25B-4768-B123-0A7197C8483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439150" y="3844729"/>
              <a:ext cx="82551" cy="308172"/>
            </a:xfrm>
            <a:custGeom>
              <a:avLst/>
              <a:gdLst/>
              <a:ahLst/>
              <a:cxnLst/>
              <a:rect l="0" t="0" r="0" b="0"/>
              <a:pathLst>
                <a:path w="82551" h="308172">
                  <a:moveTo>
                    <a:pt x="82550" y="3371"/>
                  </a:moveTo>
                  <a:lnTo>
                    <a:pt x="82550" y="3371"/>
                  </a:lnTo>
                  <a:lnTo>
                    <a:pt x="82550" y="0"/>
                  </a:lnTo>
                  <a:lnTo>
                    <a:pt x="75808" y="14759"/>
                  </a:lnTo>
                  <a:lnTo>
                    <a:pt x="71615" y="51587"/>
                  </a:lnTo>
                  <a:lnTo>
                    <a:pt x="64990" y="89711"/>
                  </a:lnTo>
                  <a:lnTo>
                    <a:pt x="55695" y="132761"/>
                  </a:lnTo>
                  <a:lnTo>
                    <a:pt x="46861" y="173061"/>
                  </a:lnTo>
                  <a:lnTo>
                    <a:pt x="36349" y="212138"/>
                  </a:lnTo>
                  <a:lnTo>
                    <a:pt x="24622" y="248556"/>
                  </a:lnTo>
                  <a:lnTo>
                    <a:pt x="0" y="30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508">
              <a:extLst>
                <a:ext uri="{FF2B5EF4-FFF2-40B4-BE49-F238E27FC236}">
                  <a16:creationId xmlns:a16="http://schemas.microsoft.com/office/drawing/2014/main" xmlns="" id="{DDEDF44D-04E7-4D62-92EC-D908B98B08C2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528050" y="3863779"/>
              <a:ext cx="57151" cy="231972"/>
            </a:xfrm>
            <a:custGeom>
              <a:avLst/>
              <a:gdLst/>
              <a:ahLst/>
              <a:cxnLst/>
              <a:rect l="0" t="0" r="0" b="0"/>
              <a:pathLst>
                <a:path w="57151" h="231972">
                  <a:moveTo>
                    <a:pt x="57150" y="3371"/>
                  </a:moveTo>
                  <a:lnTo>
                    <a:pt x="57150" y="3371"/>
                  </a:lnTo>
                  <a:lnTo>
                    <a:pt x="53779" y="0"/>
                  </a:lnTo>
                  <a:lnTo>
                    <a:pt x="52786" y="418"/>
                  </a:lnTo>
                  <a:lnTo>
                    <a:pt x="50682" y="11276"/>
                  </a:lnTo>
                  <a:lnTo>
                    <a:pt x="46610" y="46321"/>
                  </a:lnTo>
                  <a:lnTo>
                    <a:pt x="45410" y="81256"/>
                  </a:lnTo>
                  <a:lnTo>
                    <a:pt x="37350" y="120301"/>
                  </a:lnTo>
                  <a:lnTo>
                    <a:pt x="25067" y="159762"/>
                  </a:lnTo>
                  <a:lnTo>
                    <a:pt x="12552" y="196115"/>
                  </a:lnTo>
                  <a:lnTo>
                    <a:pt x="0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101">
            <a:extLst>
              <a:ext uri="{FF2B5EF4-FFF2-40B4-BE49-F238E27FC236}">
                <a16:creationId xmlns:a16="http://schemas.microsoft.com/office/drawing/2014/main" xmlns="" id="{67176BB9-1720-408A-9978-529758579FA0}"/>
              </a:ext>
            </a:extLst>
          </p:cNvPr>
          <p:cNvGrpSpPr/>
          <p:nvPr/>
        </p:nvGrpSpPr>
        <p:grpSpPr>
          <a:xfrm>
            <a:off x="8999486" y="3914070"/>
            <a:ext cx="468365" cy="283281"/>
            <a:chOff x="8999486" y="3914070"/>
            <a:chExt cx="468365" cy="283281"/>
          </a:xfrm>
        </p:grpSpPr>
        <p:sp>
          <p:nvSpPr>
            <p:cNvPr id="205" name="SMARTInkShape-509">
              <a:extLst>
                <a:ext uri="{FF2B5EF4-FFF2-40B4-BE49-F238E27FC236}">
                  <a16:creationId xmlns:a16="http://schemas.microsoft.com/office/drawing/2014/main" xmlns="" id="{FD7DE899-BF3C-4F30-BDA2-0657D910AB8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999486" y="3914070"/>
              <a:ext cx="93715" cy="269272"/>
            </a:xfrm>
            <a:custGeom>
              <a:avLst/>
              <a:gdLst/>
              <a:ahLst/>
              <a:cxnLst/>
              <a:rect l="0" t="0" r="0" b="0"/>
              <a:pathLst>
                <a:path w="93715" h="269272">
                  <a:moveTo>
                    <a:pt x="42914" y="16580"/>
                  </a:moveTo>
                  <a:lnTo>
                    <a:pt x="42914" y="16580"/>
                  </a:lnTo>
                  <a:lnTo>
                    <a:pt x="42913" y="0"/>
                  </a:lnTo>
                  <a:lnTo>
                    <a:pt x="42209" y="36686"/>
                  </a:lnTo>
                  <a:lnTo>
                    <a:pt x="39543" y="70201"/>
                  </a:lnTo>
                  <a:lnTo>
                    <a:pt x="34125" y="110497"/>
                  </a:lnTo>
                  <a:lnTo>
                    <a:pt x="27719" y="152160"/>
                  </a:lnTo>
                  <a:lnTo>
                    <a:pt x="22519" y="189491"/>
                  </a:lnTo>
                  <a:lnTo>
                    <a:pt x="12255" y="235500"/>
                  </a:lnTo>
                  <a:lnTo>
                    <a:pt x="1920" y="266577"/>
                  </a:lnTo>
                  <a:lnTo>
                    <a:pt x="767" y="268617"/>
                  </a:lnTo>
                  <a:lnTo>
                    <a:pt x="0" y="269271"/>
                  </a:lnTo>
                  <a:lnTo>
                    <a:pt x="2290" y="253337"/>
                  </a:lnTo>
                  <a:lnTo>
                    <a:pt x="20229" y="206915"/>
                  </a:lnTo>
                  <a:lnTo>
                    <a:pt x="46455" y="165654"/>
                  </a:lnTo>
                  <a:lnTo>
                    <a:pt x="51624" y="160413"/>
                  </a:lnTo>
                  <a:lnTo>
                    <a:pt x="57188" y="158329"/>
                  </a:lnTo>
                  <a:lnTo>
                    <a:pt x="63013" y="158352"/>
                  </a:lnTo>
                  <a:lnTo>
                    <a:pt x="69013" y="159778"/>
                  </a:lnTo>
                  <a:lnTo>
                    <a:pt x="73719" y="162845"/>
                  </a:lnTo>
                  <a:lnTo>
                    <a:pt x="80830" y="171898"/>
                  </a:lnTo>
                  <a:lnTo>
                    <a:pt x="86073" y="208754"/>
                  </a:lnTo>
                  <a:lnTo>
                    <a:pt x="91615" y="254702"/>
                  </a:lnTo>
                  <a:lnTo>
                    <a:pt x="93714" y="264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510">
              <a:extLst>
                <a:ext uri="{FF2B5EF4-FFF2-40B4-BE49-F238E27FC236}">
                  <a16:creationId xmlns:a16="http://schemas.microsoft.com/office/drawing/2014/main" xmlns="" id="{61DC32E2-BC99-4D98-BB25-688BC6745C2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128272" y="4068899"/>
              <a:ext cx="339579" cy="128452"/>
            </a:xfrm>
            <a:custGeom>
              <a:avLst/>
              <a:gdLst/>
              <a:ahLst/>
              <a:cxnLst/>
              <a:rect l="0" t="0" r="0" b="0"/>
              <a:pathLst>
                <a:path w="339579" h="128452">
                  <a:moveTo>
                    <a:pt x="41128" y="84001"/>
                  </a:moveTo>
                  <a:lnTo>
                    <a:pt x="41128" y="84001"/>
                  </a:lnTo>
                  <a:lnTo>
                    <a:pt x="51241" y="73888"/>
                  </a:lnTo>
                  <a:lnTo>
                    <a:pt x="56205" y="61397"/>
                  </a:lnTo>
                  <a:lnTo>
                    <a:pt x="59945" y="14315"/>
                  </a:lnTo>
                  <a:lnTo>
                    <a:pt x="57906" y="9321"/>
                  </a:lnTo>
                  <a:lnTo>
                    <a:pt x="49996" y="1892"/>
                  </a:lnTo>
                  <a:lnTo>
                    <a:pt x="37543" y="0"/>
                  </a:lnTo>
                  <a:lnTo>
                    <a:pt x="30271" y="484"/>
                  </a:lnTo>
                  <a:lnTo>
                    <a:pt x="23307" y="4334"/>
                  </a:lnTo>
                  <a:lnTo>
                    <a:pt x="9924" y="18019"/>
                  </a:lnTo>
                  <a:lnTo>
                    <a:pt x="2564" y="35861"/>
                  </a:lnTo>
                  <a:lnTo>
                    <a:pt x="0" y="55550"/>
                  </a:lnTo>
                  <a:lnTo>
                    <a:pt x="3228" y="85057"/>
                  </a:lnTo>
                  <a:lnTo>
                    <a:pt x="12103" y="105716"/>
                  </a:lnTo>
                  <a:lnTo>
                    <a:pt x="17174" y="111291"/>
                  </a:lnTo>
                  <a:lnTo>
                    <a:pt x="20220" y="112072"/>
                  </a:lnTo>
                  <a:lnTo>
                    <a:pt x="27367" y="111059"/>
                  </a:lnTo>
                  <a:lnTo>
                    <a:pt x="39324" y="103150"/>
                  </a:lnTo>
                  <a:lnTo>
                    <a:pt x="50937" y="93611"/>
                  </a:lnTo>
                  <a:lnTo>
                    <a:pt x="55600" y="91800"/>
                  </a:lnTo>
                  <a:lnTo>
                    <a:pt x="57832" y="92023"/>
                  </a:lnTo>
                  <a:lnTo>
                    <a:pt x="62193" y="94151"/>
                  </a:lnTo>
                  <a:lnTo>
                    <a:pt x="68614" y="99316"/>
                  </a:lnTo>
                  <a:lnTo>
                    <a:pt x="70983" y="105154"/>
                  </a:lnTo>
                  <a:lnTo>
                    <a:pt x="73334" y="119424"/>
                  </a:lnTo>
                  <a:lnTo>
                    <a:pt x="76137" y="123969"/>
                  </a:lnTo>
                  <a:lnTo>
                    <a:pt x="78579" y="124052"/>
                  </a:lnTo>
                  <a:lnTo>
                    <a:pt x="85054" y="120381"/>
                  </a:lnTo>
                  <a:lnTo>
                    <a:pt x="105072" y="96387"/>
                  </a:lnTo>
                  <a:lnTo>
                    <a:pt x="131998" y="49216"/>
                  </a:lnTo>
                  <a:lnTo>
                    <a:pt x="143389" y="34811"/>
                  </a:lnTo>
                  <a:lnTo>
                    <a:pt x="145285" y="33568"/>
                  </a:lnTo>
                  <a:lnTo>
                    <a:pt x="146550" y="33446"/>
                  </a:lnTo>
                  <a:lnTo>
                    <a:pt x="147955" y="40836"/>
                  </a:lnTo>
                  <a:lnTo>
                    <a:pt x="146863" y="60863"/>
                  </a:lnTo>
                  <a:lnTo>
                    <a:pt x="145484" y="68576"/>
                  </a:lnTo>
                  <a:lnTo>
                    <a:pt x="147715" y="84671"/>
                  </a:lnTo>
                  <a:lnTo>
                    <a:pt x="157275" y="111257"/>
                  </a:lnTo>
                  <a:lnTo>
                    <a:pt x="160892" y="114872"/>
                  </a:lnTo>
                  <a:lnTo>
                    <a:pt x="170557" y="118888"/>
                  </a:lnTo>
                  <a:lnTo>
                    <a:pt x="176097" y="117842"/>
                  </a:lnTo>
                  <a:lnTo>
                    <a:pt x="187897" y="111036"/>
                  </a:lnTo>
                  <a:lnTo>
                    <a:pt x="225202" y="65969"/>
                  </a:lnTo>
                  <a:lnTo>
                    <a:pt x="238739" y="52474"/>
                  </a:lnTo>
                  <a:lnTo>
                    <a:pt x="248966" y="46766"/>
                  </a:lnTo>
                  <a:lnTo>
                    <a:pt x="249537" y="47183"/>
                  </a:lnTo>
                  <a:lnTo>
                    <a:pt x="250170" y="49528"/>
                  </a:lnTo>
                  <a:lnTo>
                    <a:pt x="251045" y="50436"/>
                  </a:lnTo>
                  <a:lnTo>
                    <a:pt x="257519" y="53774"/>
                  </a:lnTo>
                  <a:lnTo>
                    <a:pt x="259471" y="55383"/>
                  </a:lnTo>
                  <a:lnTo>
                    <a:pt x="267287" y="55289"/>
                  </a:lnTo>
                  <a:lnTo>
                    <a:pt x="272333" y="54276"/>
                  </a:lnTo>
                  <a:lnTo>
                    <a:pt x="283586" y="43744"/>
                  </a:lnTo>
                  <a:lnTo>
                    <a:pt x="297943" y="21721"/>
                  </a:lnTo>
                  <a:lnTo>
                    <a:pt x="297711" y="18492"/>
                  </a:lnTo>
                  <a:lnTo>
                    <a:pt x="296145" y="15634"/>
                  </a:lnTo>
                  <a:lnTo>
                    <a:pt x="293689" y="13023"/>
                  </a:lnTo>
                  <a:lnTo>
                    <a:pt x="289935" y="12693"/>
                  </a:lnTo>
                  <a:lnTo>
                    <a:pt x="280120" y="16090"/>
                  </a:lnTo>
                  <a:lnTo>
                    <a:pt x="262694" y="32678"/>
                  </a:lnTo>
                  <a:lnTo>
                    <a:pt x="247497" y="62209"/>
                  </a:lnTo>
                  <a:lnTo>
                    <a:pt x="244090" y="81841"/>
                  </a:lnTo>
                  <a:lnTo>
                    <a:pt x="247651" y="114070"/>
                  </a:lnTo>
                  <a:lnTo>
                    <a:pt x="251483" y="118863"/>
                  </a:lnTo>
                  <a:lnTo>
                    <a:pt x="263265" y="124190"/>
                  </a:lnTo>
                  <a:lnTo>
                    <a:pt x="308927" y="127890"/>
                  </a:lnTo>
                  <a:lnTo>
                    <a:pt x="339578" y="128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8" name="SMARTInkShape-511">
            <a:extLst>
              <a:ext uri="{FF2B5EF4-FFF2-40B4-BE49-F238E27FC236}">
                <a16:creationId xmlns:a16="http://schemas.microsoft.com/office/drawing/2014/main" xmlns="" id="{D4FBC34C-73B4-4A79-AEA4-EFEA4B8BEDE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851650" y="4491733"/>
            <a:ext cx="90363" cy="1324868"/>
          </a:xfrm>
          <a:custGeom>
            <a:avLst/>
            <a:gdLst/>
            <a:ahLst/>
            <a:cxnLst/>
            <a:rect l="0" t="0" r="0" b="0"/>
            <a:pathLst>
              <a:path w="90363" h="1324868">
                <a:moveTo>
                  <a:pt x="25400" y="29467"/>
                </a:moveTo>
                <a:lnTo>
                  <a:pt x="25400" y="29467"/>
                </a:lnTo>
                <a:lnTo>
                  <a:pt x="30469" y="23692"/>
                </a:lnTo>
                <a:lnTo>
                  <a:pt x="43697" y="5702"/>
                </a:lnTo>
                <a:lnTo>
                  <a:pt x="51405" y="1266"/>
                </a:lnTo>
                <a:lnTo>
                  <a:pt x="55437" y="82"/>
                </a:lnTo>
                <a:lnTo>
                  <a:pt x="58124" y="0"/>
                </a:lnTo>
                <a:lnTo>
                  <a:pt x="59916" y="650"/>
                </a:lnTo>
                <a:lnTo>
                  <a:pt x="61110" y="1789"/>
                </a:lnTo>
                <a:lnTo>
                  <a:pt x="61201" y="3254"/>
                </a:lnTo>
                <a:lnTo>
                  <a:pt x="59421" y="6763"/>
                </a:lnTo>
                <a:lnTo>
                  <a:pt x="52529" y="16176"/>
                </a:lnTo>
                <a:lnTo>
                  <a:pt x="30749" y="55503"/>
                </a:lnTo>
                <a:lnTo>
                  <a:pt x="21663" y="77022"/>
                </a:lnTo>
                <a:lnTo>
                  <a:pt x="18726" y="123050"/>
                </a:lnTo>
                <a:lnTo>
                  <a:pt x="18905" y="166074"/>
                </a:lnTo>
                <a:lnTo>
                  <a:pt x="18953" y="190388"/>
                </a:lnTo>
                <a:lnTo>
                  <a:pt x="21807" y="219298"/>
                </a:lnTo>
                <a:lnTo>
                  <a:pt x="26532" y="251271"/>
                </a:lnTo>
                <a:lnTo>
                  <a:pt x="32505" y="285286"/>
                </a:lnTo>
                <a:lnTo>
                  <a:pt x="39308" y="325602"/>
                </a:lnTo>
                <a:lnTo>
                  <a:pt x="46666" y="370118"/>
                </a:lnTo>
                <a:lnTo>
                  <a:pt x="54394" y="417434"/>
                </a:lnTo>
                <a:lnTo>
                  <a:pt x="62368" y="468029"/>
                </a:lnTo>
                <a:lnTo>
                  <a:pt x="70507" y="520808"/>
                </a:lnTo>
                <a:lnTo>
                  <a:pt x="78755" y="575044"/>
                </a:lnTo>
                <a:lnTo>
                  <a:pt x="84253" y="632369"/>
                </a:lnTo>
                <a:lnTo>
                  <a:pt x="87919" y="691752"/>
                </a:lnTo>
                <a:lnTo>
                  <a:pt x="90362" y="752507"/>
                </a:lnTo>
                <a:lnTo>
                  <a:pt x="89169" y="812766"/>
                </a:lnTo>
                <a:lnTo>
                  <a:pt x="85552" y="872694"/>
                </a:lnTo>
                <a:lnTo>
                  <a:pt x="80318" y="932401"/>
                </a:lnTo>
                <a:lnTo>
                  <a:pt x="72595" y="986318"/>
                </a:lnTo>
                <a:lnTo>
                  <a:pt x="63213" y="1036373"/>
                </a:lnTo>
                <a:lnTo>
                  <a:pt x="52725" y="1083855"/>
                </a:lnTo>
                <a:lnTo>
                  <a:pt x="43617" y="1125386"/>
                </a:lnTo>
                <a:lnTo>
                  <a:pt x="35427" y="1162952"/>
                </a:lnTo>
                <a:lnTo>
                  <a:pt x="27851" y="1197874"/>
                </a:lnTo>
                <a:lnTo>
                  <a:pt x="21389" y="1227505"/>
                </a:lnTo>
                <a:lnTo>
                  <a:pt x="15670" y="1253609"/>
                </a:lnTo>
                <a:lnTo>
                  <a:pt x="6964" y="1293197"/>
                </a:lnTo>
                <a:lnTo>
                  <a:pt x="0" y="13248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2" name="SMARTInkShape-Group103">
            <a:extLst>
              <a:ext uri="{FF2B5EF4-FFF2-40B4-BE49-F238E27FC236}">
                <a16:creationId xmlns:a16="http://schemas.microsoft.com/office/drawing/2014/main" xmlns="" id="{037B0DB5-D592-4749-9AEF-F1CED9271A54}"/>
              </a:ext>
            </a:extLst>
          </p:cNvPr>
          <p:cNvGrpSpPr/>
          <p:nvPr/>
        </p:nvGrpSpPr>
        <p:grpSpPr>
          <a:xfrm>
            <a:off x="1712407" y="5067300"/>
            <a:ext cx="347476" cy="488951"/>
            <a:chOff x="1712407" y="5067300"/>
            <a:chExt cx="347476" cy="488951"/>
          </a:xfrm>
        </p:grpSpPr>
        <p:sp>
          <p:nvSpPr>
            <p:cNvPr id="209" name="SMARTInkShape-512">
              <a:extLst>
                <a:ext uri="{FF2B5EF4-FFF2-40B4-BE49-F238E27FC236}">
                  <a16:creationId xmlns:a16="http://schemas.microsoft.com/office/drawing/2014/main" xmlns="" id="{46E3C475-A48D-42C9-BF37-705CE33948F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803400" y="5067300"/>
              <a:ext cx="124565" cy="435198"/>
            </a:xfrm>
            <a:custGeom>
              <a:avLst/>
              <a:gdLst/>
              <a:ahLst/>
              <a:cxnLst/>
              <a:rect l="0" t="0" r="0" b="0"/>
              <a:pathLst>
                <a:path w="124565" h="435198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6"/>
                  </a:lnTo>
                  <a:lnTo>
                    <a:pt x="1324" y="1881"/>
                  </a:lnTo>
                  <a:lnTo>
                    <a:pt x="588" y="6480"/>
                  </a:lnTo>
                  <a:lnTo>
                    <a:pt x="1585" y="23087"/>
                  </a:lnTo>
                  <a:lnTo>
                    <a:pt x="10191" y="58817"/>
                  </a:lnTo>
                  <a:lnTo>
                    <a:pt x="17699" y="101165"/>
                  </a:lnTo>
                  <a:lnTo>
                    <a:pt x="21677" y="128120"/>
                  </a:lnTo>
                  <a:lnTo>
                    <a:pt x="25740" y="158086"/>
                  </a:lnTo>
                  <a:lnTo>
                    <a:pt x="29860" y="190057"/>
                  </a:lnTo>
                  <a:lnTo>
                    <a:pt x="34018" y="221955"/>
                  </a:lnTo>
                  <a:lnTo>
                    <a:pt x="38201" y="253804"/>
                  </a:lnTo>
                  <a:lnTo>
                    <a:pt x="42401" y="285619"/>
                  </a:lnTo>
                  <a:lnTo>
                    <a:pt x="45906" y="313885"/>
                  </a:lnTo>
                  <a:lnTo>
                    <a:pt x="48948" y="339784"/>
                  </a:lnTo>
                  <a:lnTo>
                    <a:pt x="54210" y="383143"/>
                  </a:lnTo>
                  <a:lnTo>
                    <a:pt x="61456" y="428330"/>
                  </a:lnTo>
                  <a:lnTo>
                    <a:pt x="62137" y="433720"/>
                  </a:lnTo>
                  <a:lnTo>
                    <a:pt x="61886" y="435197"/>
                  </a:lnTo>
                  <a:lnTo>
                    <a:pt x="61013" y="434064"/>
                  </a:lnTo>
                  <a:lnTo>
                    <a:pt x="58161" y="424340"/>
                  </a:lnTo>
                  <a:lnTo>
                    <a:pt x="53295" y="390392"/>
                  </a:lnTo>
                  <a:lnTo>
                    <a:pt x="52950" y="345604"/>
                  </a:lnTo>
                  <a:lnTo>
                    <a:pt x="61863" y="301447"/>
                  </a:lnTo>
                  <a:lnTo>
                    <a:pt x="81599" y="255767"/>
                  </a:lnTo>
                  <a:lnTo>
                    <a:pt x="89889" y="244908"/>
                  </a:lnTo>
                  <a:lnTo>
                    <a:pt x="93087" y="243000"/>
                  </a:lnTo>
                  <a:lnTo>
                    <a:pt x="95925" y="242433"/>
                  </a:lnTo>
                  <a:lnTo>
                    <a:pt x="99227" y="244172"/>
                  </a:lnTo>
                  <a:lnTo>
                    <a:pt x="106660" y="251749"/>
                  </a:lnTo>
                  <a:lnTo>
                    <a:pt x="118778" y="278027"/>
                  </a:lnTo>
                  <a:lnTo>
                    <a:pt x="124564" y="312625"/>
                  </a:lnTo>
                  <a:lnTo>
                    <a:pt x="120273" y="333442"/>
                  </a:lnTo>
                  <a:lnTo>
                    <a:pt x="104075" y="361028"/>
                  </a:lnTo>
                  <a:lnTo>
                    <a:pt x="96900" y="369802"/>
                  </a:lnTo>
                  <a:lnTo>
                    <a:pt x="63205" y="388893"/>
                  </a:lnTo>
                  <a:lnTo>
                    <a:pt x="28684" y="396744"/>
                  </a:lnTo>
                  <a:lnTo>
                    <a:pt x="14394" y="394818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513">
              <a:extLst>
                <a:ext uri="{FF2B5EF4-FFF2-40B4-BE49-F238E27FC236}">
                  <a16:creationId xmlns:a16="http://schemas.microsoft.com/office/drawing/2014/main" xmlns="" id="{1E6610CC-1586-4D27-BE42-72903D94893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968500" y="5175250"/>
              <a:ext cx="91383" cy="311151"/>
            </a:xfrm>
            <a:custGeom>
              <a:avLst/>
              <a:gdLst/>
              <a:ahLst/>
              <a:cxnLst/>
              <a:rect l="0" t="0" r="0" b="0"/>
              <a:pathLst>
                <a:path w="91383" h="311151">
                  <a:moveTo>
                    <a:pt x="57150" y="0"/>
                  </a:moveTo>
                  <a:lnTo>
                    <a:pt x="57150" y="0"/>
                  </a:lnTo>
                  <a:lnTo>
                    <a:pt x="72730" y="18951"/>
                  </a:lnTo>
                  <a:lnTo>
                    <a:pt x="86382" y="58296"/>
                  </a:lnTo>
                  <a:lnTo>
                    <a:pt x="91309" y="95995"/>
                  </a:lnTo>
                  <a:lnTo>
                    <a:pt x="91382" y="137208"/>
                  </a:lnTo>
                  <a:lnTo>
                    <a:pt x="84358" y="176692"/>
                  </a:lnTo>
                  <a:lnTo>
                    <a:pt x="70419" y="215407"/>
                  </a:lnTo>
                  <a:lnTo>
                    <a:pt x="51053" y="251664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514">
              <a:extLst>
                <a:ext uri="{FF2B5EF4-FFF2-40B4-BE49-F238E27FC236}">
                  <a16:creationId xmlns:a16="http://schemas.microsoft.com/office/drawing/2014/main" xmlns="" id="{E064382D-9837-4211-A7DF-324196D91C7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712407" y="5252333"/>
              <a:ext cx="78294" cy="303918"/>
            </a:xfrm>
            <a:custGeom>
              <a:avLst/>
              <a:gdLst/>
              <a:ahLst/>
              <a:cxnLst/>
              <a:rect l="0" t="0" r="0" b="0"/>
              <a:pathLst>
                <a:path w="78294" h="303918">
                  <a:moveTo>
                    <a:pt x="33843" y="5467"/>
                  </a:moveTo>
                  <a:lnTo>
                    <a:pt x="33843" y="5467"/>
                  </a:lnTo>
                  <a:lnTo>
                    <a:pt x="33843" y="2096"/>
                  </a:lnTo>
                  <a:lnTo>
                    <a:pt x="33137" y="1103"/>
                  </a:lnTo>
                  <a:lnTo>
                    <a:pt x="31962" y="441"/>
                  </a:lnTo>
                  <a:lnTo>
                    <a:pt x="30472" y="0"/>
                  </a:lnTo>
                  <a:lnTo>
                    <a:pt x="25054" y="7035"/>
                  </a:lnTo>
                  <a:lnTo>
                    <a:pt x="17942" y="23802"/>
                  </a:lnTo>
                  <a:lnTo>
                    <a:pt x="10078" y="54773"/>
                  </a:lnTo>
                  <a:lnTo>
                    <a:pt x="3760" y="97701"/>
                  </a:lnTo>
                  <a:lnTo>
                    <a:pt x="1088" y="121989"/>
                  </a:lnTo>
                  <a:lnTo>
                    <a:pt x="12" y="146649"/>
                  </a:lnTo>
                  <a:lnTo>
                    <a:pt x="0" y="171555"/>
                  </a:lnTo>
                  <a:lnTo>
                    <a:pt x="4691" y="217573"/>
                  </a:lnTo>
                  <a:lnTo>
                    <a:pt x="18534" y="252136"/>
                  </a:lnTo>
                  <a:lnTo>
                    <a:pt x="40209" y="275964"/>
                  </a:lnTo>
                  <a:lnTo>
                    <a:pt x="78293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104">
            <a:extLst>
              <a:ext uri="{FF2B5EF4-FFF2-40B4-BE49-F238E27FC236}">
                <a16:creationId xmlns:a16="http://schemas.microsoft.com/office/drawing/2014/main" xmlns="" id="{227EAE4C-806B-4D95-938E-54885A832A0D}"/>
              </a:ext>
            </a:extLst>
          </p:cNvPr>
          <p:cNvGrpSpPr/>
          <p:nvPr/>
        </p:nvGrpSpPr>
        <p:grpSpPr>
          <a:xfrm>
            <a:off x="2984500" y="5179364"/>
            <a:ext cx="433843" cy="319737"/>
            <a:chOff x="2984500" y="5179364"/>
            <a:chExt cx="433843" cy="319737"/>
          </a:xfrm>
        </p:grpSpPr>
        <p:sp>
          <p:nvSpPr>
            <p:cNvPr id="213" name="SMARTInkShape-515">
              <a:extLst>
                <a:ext uri="{FF2B5EF4-FFF2-40B4-BE49-F238E27FC236}">
                  <a16:creationId xmlns:a16="http://schemas.microsoft.com/office/drawing/2014/main" xmlns="" id="{C8A5180F-56DB-4929-8B62-CF43B83674E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984500" y="5179364"/>
              <a:ext cx="157144" cy="319737"/>
            </a:xfrm>
            <a:custGeom>
              <a:avLst/>
              <a:gdLst/>
              <a:ahLst/>
              <a:cxnLst/>
              <a:rect l="0" t="0" r="0" b="0"/>
              <a:pathLst>
                <a:path w="157144" h="319737">
                  <a:moveTo>
                    <a:pt x="0" y="40336"/>
                  </a:moveTo>
                  <a:lnTo>
                    <a:pt x="0" y="40336"/>
                  </a:lnTo>
                  <a:lnTo>
                    <a:pt x="42632" y="29504"/>
                  </a:lnTo>
                  <a:lnTo>
                    <a:pt x="83027" y="21237"/>
                  </a:lnTo>
                  <a:lnTo>
                    <a:pt x="124978" y="9438"/>
                  </a:lnTo>
                  <a:lnTo>
                    <a:pt x="150615" y="0"/>
                  </a:lnTo>
                  <a:lnTo>
                    <a:pt x="153327" y="40"/>
                  </a:lnTo>
                  <a:lnTo>
                    <a:pt x="155135" y="771"/>
                  </a:lnTo>
                  <a:lnTo>
                    <a:pt x="157143" y="9112"/>
                  </a:lnTo>
                  <a:lnTo>
                    <a:pt x="155061" y="47574"/>
                  </a:lnTo>
                  <a:lnTo>
                    <a:pt x="146447" y="91791"/>
                  </a:lnTo>
                  <a:lnTo>
                    <a:pt x="138936" y="127881"/>
                  </a:lnTo>
                  <a:lnTo>
                    <a:pt x="130894" y="166733"/>
                  </a:lnTo>
                  <a:lnTo>
                    <a:pt x="122616" y="205168"/>
                  </a:lnTo>
                  <a:lnTo>
                    <a:pt x="116114" y="239654"/>
                  </a:lnTo>
                  <a:lnTo>
                    <a:pt x="110369" y="281191"/>
                  </a:lnTo>
                  <a:lnTo>
                    <a:pt x="107950" y="319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516">
              <a:extLst>
                <a:ext uri="{FF2B5EF4-FFF2-40B4-BE49-F238E27FC236}">
                  <a16:creationId xmlns:a16="http://schemas.microsoft.com/office/drawing/2014/main" xmlns="" id="{91191C38-9D71-4890-9676-AE8EA437917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054611" y="5372100"/>
              <a:ext cx="145790" cy="19051"/>
            </a:xfrm>
            <a:custGeom>
              <a:avLst/>
              <a:gdLst/>
              <a:ahLst/>
              <a:cxnLst/>
              <a:rect l="0" t="0" r="0" b="0"/>
              <a:pathLst>
                <a:path w="145790" h="19051">
                  <a:moveTo>
                    <a:pt x="6089" y="19050"/>
                  </a:moveTo>
                  <a:lnTo>
                    <a:pt x="6089" y="19050"/>
                  </a:lnTo>
                  <a:lnTo>
                    <a:pt x="0" y="19050"/>
                  </a:lnTo>
                  <a:lnTo>
                    <a:pt x="39761" y="19050"/>
                  </a:lnTo>
                  <a:lnTo>
                    <a:pt x="79879" y="12308"/>
                  </a:lnTo>
                  <a:lnTo>
                    <a:pt x="119675" y="4744"/>
                  </a:lnTo>
                  <a:lnTo>
                    <a:pt x="1457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517">
              <a:extLst>
                <a:ext uri="{FF2B5EF4-FFF2-40B4-BE49-F238E27FC236}">
                  <a16:creationId xmlns:a16="http://schemas.microsoft.com/office/drawing/2014/main" xmlns="" id="{7567C62D-CC65-47DD-9B2D-A40FEA73496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261263" y="5242552"/>
              <a:ext cx="157080" cy="219157"/>
            </a:xfrm>
            <a:custGeom>
              <a:avLst/>
              <a:gdLst/>
              <a:ahLst/>
              <a:cxnLst/>
              <a:rect l="0" t="0" r="0" b="0"/>
              <a:pathLst>
                <a:path w="157080" h="219157">
                  <a:moveTo>
                    <a:pt x="72487" y="27948"/>
                  </a:moveTo>
                  <a:lnTo>
                    <a:pt x="72487" y="27948"/>
                  </a:lnTo>
                  <a:lnTo>
                    <a:pt x="67020" y="8174"/>
                  </a:lnTo>
                  <a:lnTo>
                    <a:pt x="65314" y="5593"/>
                  </a:lnTo>
                  <a:lnTo>
                    <a:pt x="59656" y="844"/>
                  </a:lnTo>
                  <a:lnTo>
                    <a:pt x="55467" y="0"/>
                  </a:lnTo>
                  <a:lnTo>
                    <a:pt x="45167" y="946"/>
                  </a:lnTo>
                  <a:lnTo>
                    <a:pt x="33534" y="7480"/>
                  </a:lnTo>
                  <a:lnTo>
                    <a:pt x="27468" y="12186"/>
                  </a:lnTo>
                  <a:lnTo>
                    <a:pt x="8818" y="42406"/>
                  </a:lnTo>
                  <a:lnTo>
                    <a:pt x="0" y="89382"/>
                  </a:lnTo>
                  <a:lnTo>
                    <a:pt x="758" y="136775"/>
                  </a:lnTo>
                  <a:lnTo>
                    <a:pt x="12193" y="175356"/>
                  </a:lnTo>
                  <a:lnTo>
                    <a:pt x="32358" y="205758"/>
                  </a:lnTo>
                  <a:lnTo>
                    <a:pt x="49948" y="216336"/>
                  </a:lnTo>
                  <a:lnTo>
                    <a:pt x="59577" y="219156"/>
                  </a:lnTo>
                  <a:lnTo>
                    <a:pt x="70231" y="217509"/>
                  </a:lnTo>
                  <a:lnTo>
                    <a:pt x="93356" y="206271"/>
                  </a:lnTo>
                  <a:lnTo>
                    <a:pt x="123434" y="176740"/>
                  </a:lnTo>
                  <a:lnTo>
                    <a:pt x="146849" y="137808"/>
                  </a:lnTo>
                  <a:lnTo>
                    <a:pt x="157079" y="94993"/>
                  </a:lnTo>
                  <a:lnTo>
                    <a:pt x="153369" y="54398"/>
                  </a:lnTo>
                  <a:lnTo>
                    <a:pt x="145123" y="34059"/>
                  </a:lnTo>
                  <a:lnTo>
                    <a:pt x="134403" y="19375"/>
                  </a:lnTo>
                  <a:lnTo>
                    <a:pt x="122583" y="10497"/>
                  </a:lnTo>
                  <a:lnTo>
                    <a:pt x="97286" y="4903"/>
                  </a:lnTo>
                  <a:lnTo>
                    <a:pt x="83274" y="7358"/>
                  </a:lnTo>
                  <a:lnTo>
                    <a:pt x="66137" y="15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105">
            <a:extLst>
              <a:ext uri="{FF2B5EF4-FFF2-40B4-BE49-F238E27FC236}">
                <a16:creationId xmlns:a16="http://schemas.microsoft.com/office/drawing/2014/main" xmlns="" id="{EFAD4AD8-B07D-4B22-BE01-BE7B906CDF1B}"/>
              </a:ext>
            </a:extLst>
          </p:cNvPr>
          <p:cNvGrpSpPr/>
          <p:nvPr/>
        </p:nvGrpSpPr>
        <p:grpSpPr>
          <a:xfrm>
            <a:off x="3846335" y="5167712"/>
            <a:ext cx="566916" cy="331389"/>
            <a:chOff x="3846335" y="5167712"/>
            <a:chExt cx="566916" cy="331389"/>
          </a:xfrm>
        </p:grpSpPr>
        <p:sp>
          <p:nvSpPr>
            <p:cNvPr id="217" name="SMARTInkShape-518">
              <a:extLst>
                <a:ext uri="{FF2B5EF4-FFF2-40B4-BE49-F238E27FC236}">
                  <a16:creationId xmlns:a16="http://schemas.microsoft.com/office/drawing/2014/main" xmlns="" id="{4CE18730-08C9-490C-81C4-3EB0FB7B328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846335" y="5284838"/>
              <a:ext cx="84316" cy="198922"/>
            </a:xfrm>
            <a:custGeom>
              <a:avLst/>
              <a:gdLst/>
              <a:ahLst/>
              <a:cxnLst/>
              <a:rect l="0" t="0" r="0" b="0"/>
              <a:pathLst>
                <a:path w="84316" h="198922">
                  <a:moveTo>
                    <a:pt x="84315" y="36462"/>
                  </a:moveTo>
                  <a:lnTo>
                    <a:pt x="84315" y="36462"/>
                  </a:lnTo>
                  <a:lnTo>
                    <a:pt x="84315" y="26349"/>
                  </a:lnTo>
                  <a:lnTo>
                    <a:pt x="80552" y="17621"/>
                  </a:lnTo>
                  <a:lnTo>
                    <a:pt x="74176" y="9743"/>
                  </a:lnTo>
                  <a:lnTo>
                    <a:pt x="66638" y="3891"/>
                  </a:lnTo>
                  <a:lnTo>
                    <a:pt x="56703" y="819"/>
                  </a:lnTo>
                  <a:lnTo>
                    <a:pt x="51090" y="0"/>
                  </a:lnTo>
                  <a:lnTo>
                    <a:pt x="37328" y="4734"/>
                  </a:lnTo>
                  <a:lnTo>
                    <a:pt x="23215" y="14600"/>
                  </a:lnTo>
                  <a:lnTo>
                    <a:pt x="8043" y="36021"/>
                  </a:lnTo>
                  <a:lnTo>
                    <a:pt x="1498" y="52023"/>
                  </a:lnTo>
                  <a:lnTo>
                    <a:pt x="0" y="66661"/>
                  </a:lnTo>
                  <a:lnTo>
                    <a:pt x="588" y="73528"/>
                  </a:lnTo>
                  <a:lnTo>
                    <a:pt x="6886" y="86803"/>
                  </a:lnTo>
                  <a:lnTo>
                    <a:pt x="24214" y="106176"/>
                  </a:lnTo>
                  <a:lnTo>
                    <a:pt x="51982" y="135056"/>
                  </a:lnTo>
                  <a:lnTo>
                    <a:pt x="64700" y="156221"/>
                  </a:lnTo>
                  <a:lnTo>
                    <a:pt x="66660" y="169416"/>
                  </a:lnTo>
                  <a:lnTo>
                    <a:pt x="66195" y="175898"/>
                  </a:lnTo>
                  <a:lnTo>
                    <a:pt x="60034" y="186863"/>
                  </a:lnTo>
                  <a:lnTo>
                    <a:pt x="55428" y="191763"/>
                  </a:lnTo>
                  <a:lnTo>
                    <a:pt x="40902" y="197206"/>
                  </a:lnTo>
                  <a:lnTo>
                    <a:pt x="24804" y="198921"/>
                  </a:lnTo>
                  <a:lnTo>
                    <a:pt x="12945" y="197331"/>
                  </a:lnTo>
                  <a:lnTo>
                    <a:pt x="9218" y="194508"/>
                  </a:lnTo>
                  <a:lnTo>
                    <a:pt x="1765" y="176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519">
              <a:extLst>
                <a:ext uri="{FF2B5EF4-FFF2-40B4-BE49-F238E27FC236}">
                  <a16:creationId xmlns:a16="http://schemas.microsoft.com/office/drawing/2014/main" xmlns="" id="{60F06999-F6A1-4E25-B13A-93960AC8577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039027" y="5176133"/>
              <a:ext cx="56724" cy="286013"/>
            </a:xfrm>
            <a:custGeom>
              <a:avLst/>
              <a:gdLst/>
              <a:ahLst/>
              <a:cxnLst/>
              <a:rect l="0" t="0" r="0" b="0"/>
              <a:pathLst>
                <a:path w="56724" h="286013">
                  <a:moveTo>
                    <a:pt x="12273" y="5467"/>
                  </a:moveTo>
                  <a:lnTo>
                    <a:pt x="12273" y="5467"/>
                  </a:lnTo>
                  <a:lnTo>
                    <a:pt x="6806" y="0"/>
                  </a:lnTo>
                  <a:lnTo>
                    <a:pt x="2813" y="6120"/>
                  </a:lnTo>
                  <a:lnTo>
                    <a:pt x="0" y="49367"/>
                  </a:lnTo>
                  <a:lnTo>
                    <a:pt x="1581" y="93498"/>
                  </a:lnTo>
                  <a:lnTo>
                    <a:pt x="3993" y="127848"/>
                  </a:lnTo>
                  <a:lnTo>
                    <a:pt x="5065" y="161929"/>
                  </a:lnTo>
                  <a:lnTo>
                    <a:pt x="9040" y="209478"/>
                  </a:lnTo>
                  <a:lnTo>
                    <a:pt x="12340" y="253879"/>
                  </a:lnTo>
                  <a:lnTo>
                    <a:pt x="17153" y="275451"/>
                  </a:lnTo>
                  <a:lnTo>
                    <a:pt x="21027" y="283740"/>
                  </a:lnTo>
                  <a:lnTo>
                    <a:pt x="23048" y="285527"/>
                  </a:lnTo>
                  <a:lnTo>
                    <a:pt x="25101" y="286012"/>
                  </a:lnTo>
                  <a:lnTo>
                    <a:pt x="27175" y="285631"/>
                  </a:lnTo>
                  <a:lnTo>
                    <a:pt x="36836" y="278352"/>
                  </a:lnTo>
                  <a:lnTo>
                    <a:pt x="56723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520">
              <a:extLst>
                <a:ext uri="{FF2B5EF4-FFF2-40B4-BE49-F238E27FC236}">
                  <a16:creationId xmlns:a16="http://schemas.microsoft.com/office/drawing/2014/main" xmlns="" id="{99428150-9DB9-475C-A248-65D3F2F86D8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988683" y="5302250"/>
              <a:ext cx="132468" cy="44451"/>
            </a:xfrm>
            <a:custGeom>
              <a:avLst/>
              <a:gdLst/>
              <a:ahLst/>
              <a:cxnLst/>
              <a:rect l="0" t="0" r="0" b="0"/>
              <a:pathLst>
                <a:path w="13246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44450"/>
                  </a:lnTo>
                  <a:lnTo>
                    <a:pt x="43918" y="28549"/>
                  </a:lnTo>
                  <a:lnTo>
                    <a:pt x="84907" y="16612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521">
              <a:extLst>
                <a:ext uri="{FF2B5EF4-FFF2-40B4-BE49-F238E27FC236}">
                  <a16:creationId xmlns:a16="http://schemas.microsoft.com/office/drawing/2014/main" xmlns="" id="{A9118F02-A40A-499D-B82D-A77203B2002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191000" y="5207523"/>
              <a:ext cx="12701" cy="106673"/>
            </a:xfrm>
            <a:custGeom>
              <a:avLst/>
              <a:gdLst/>
              <a:ahLst/>
              <a:cxnLst/>
              <a:rect l="0" t="0" r="0" b="0"/>
              <a:pathLst>
                <a:path w="12701" h="106673">
                  <a:moveTo>
                    <a:pt x="0" y="12177"/>
                  </a:moveTo>
                  <a:lnTo>
                    <a:pt x="0" y="12177"/>
                  </a:lnTo>
                  <a:lnTo>
                    <a:pt x="0" y="0"/>
                  </a:lnTo>
                  <a:lnTo>
                    <a:pt x="3371" y="3003"/>
                  </a:lnTo>
                  <a:lnTo>
                    <a:pt x="11260" y="49339"/>
                  </a:lnTo>
                  <a:lnTo>
                    <a:pt x="11805" y="76834"/>
                  </a:lnTo>
                  <a:lnTo>
                    <a:pt x="6425" y="106672"/>
                  </a:lnTo>
                  <a:lnTo>
                    <a:pt x="6372" y="103832"/>
                  </a:lnTo>
                  <a:lnTo>
                    <a:pt x="12700" y="75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522">
              <a:extLst>
                <a:ext uri="{FF2B5EF4-FFF2-40B4-BE49-F238E27FC236}">
                  <a16:creationId xmlns:a16="http://schemas.microsoft.com/office/drawing/2014/main" xmlns="" id="{7EC63BBE-9584-4779-B733-7B9B84DEC8F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197350" y="5359661"/>
              <a:ext cx="25401" cy="107690"/>
            </a:xfrm>
            <a:custGeom>
              <a:avLst/>
              <a:gdLst/>
              <a:ahLst/>
              <a:cxnLst/>
              <a:rect l="0" t="0" r="0" b="0"/>
              <a:pathLst>
                <a:path w="25401" h="107690">
                  <a:moveTo>
                    <a:pt x="0" y="6089"/>
                  </a:moveTo>
                  <a:lnTo>
                    <a:pt x="0" y="6089"/>
                  </a:lnTo>
                  <a:lnTo>
                    <a:pt x="0" y="2718"/>
                  </a:lnTo>
                  <a:lnTo>
                    <a:pt x="705" y="1725"/>
                  </a:lnTo>
                  <a:lnTo>
                    <a:pt x="1881" y="1063"/>
                  </a:lnTo>
                  <a:lnTo>
                    <a:pt x="5467" y="0"/>
                  </a:lnTo>
                  <a:lnTo>
                    <a:pt x="9460" y="3188"/>
                  </a:lnTo>
                  <a:lnTo>
                    <a:pt x="15111" y="18713"/>
                  </a:lnTo>
                  <a:lnTo>
                    <a:pt x="20412" y="62462"/>
                  </a:lnTo>
                  <a:lnTo>
                    <a:pt x="25400" y="107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523">
              <a:extLst>
                <a:ext uri="{FF2B5EF4-FFF2-40B4-BE49-F238E27FC236}">
                  <a16:creationId xmlns:a16="http://schemas.microsoft.com/office/drawing/2014/main" xmlns="" id="{9F0B251C-F56D-4954-92BA-C0189BBA4CF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318000" y="5176133"/>
              <a:ext cx="12701" cy="310268"/>
            </a:xfrm>
            <a:custGeom>
              <a:avLst/>
              <a:gdLst/>
              <a:ahLst/>
              <a:cxnLst/>
              <a:rect l="0" t="0" r="0" b="0"/>
              <a:pathLst>
                <a:path w="12701" h="3102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44660"/>
                  </a:lnTo>
                  <a:lnTo>
                    <a:pt x="5026" y="76979"/>
                  </a:lnTo>
                  <a:lnTo>
                    <a:pt x="6467" y="115566"/>
                  </a:lnTo>
                  <a:lnTo>
                    <a:pt x="9459" y="158587"/>
                  </a:lnTo>
                  <a:lnTo>
                    <a:pt x="11260" y="199816"/>
                  </a:lnTo>
                  <a:lnTo>
                    <a:pt x="12059" y="238600"/>
                  </a:lnTo>
                  <a:lnTo>
                    <a:pt x="12415" y="274652"/>
                  </a:lnTo>
                  <a:lnTo>
                    <a:pt x="12700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524">
              <a:extLst>
                <a:ext uri="{FF2B5EF4-FFF2-40B4-BE49-F238E27FC236}">
                  <a16:creationId xmlns:a16="http://schemas.microsoft.com/office/drawing/2014/main" xmlns="" id="{5DA98F66-D618-4549-963B-C4C52EEC38B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394200" y="5167712"/>
              <a:ext cx="19051" cy="331389"/>
            </a:xfrm>
            <a:custGeom>
              <a:avLst/>
              <a:gdLst/>
              <a:ahLst/>
              <a:cxnLst/>
              <a:rect l="0" t="0" r="0" b="0"/>
              <a:pathLst>
                <a:path w="19051" h="331389">
                  <a:moveTo>
                    <a:pt x="0" y="20238"/>
                  </a:moveTo>
                  <a:lnTo>
                    <a:pt x="0" y="20238"/>
                  </a:lnTo>
                  <a:lnTo>
                    <a:pt x="0" y="0"/>
                  </a:lnTo>
                  <a:lnTo>
                    <a:pt x="4364" y="40636"/>
                  </a:lnTo>
                  <a:lnTo>
                    <a:pt x="5467" y="77046"/>
                  </a:lnTo>
                  <a:lnTo>
                    <a:pt x="4076" y="120981"/>
                  </a:lnTo>
                  <a:lnTo>
                    <a:pt x="1812" y="167317"/>
                  </a:lnTo>
                  <a:lnTo>
                    <a:pt x="805" y="211431"/>
                  </a:lnTo>
                  <a:lnTo>
                    <a:pt x="2239" y="248911"/>
                  </a:lnTo>
                  <a:lnTo>
                    <a:pt x="8894" y="294015"/>
                  </a:lnTo>
                  <a:lnTo>
                    <a:pt x="19050" y="331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106">
            <a:extLst>
              <a:ext uri="{FF2B5EF4-FFF2-40B4-BE49-F238E27FC236}">
                <a16:creationId xmlns:a16="http://schemas.microsoft.com/office/drawing/2014/main" xmlns="" id="{985B21D6-B5F4-409C-92D5-95529B38DB97}"/>
              </a:ext>
            </a:extLst>
          </p:cNvPr>
          <p:cNvGrpSpPr/>
          <p:nvPr/>
        </p:nvGrpSpPr>
        <p:grpSpPr>
          <a:xfrm>
            <a:off x="4775200" y="5181600"/>
            <a:ext cx="590551" cy="349917"/>
            <a:chOff x="4775200" y="5181600"/>
            <a:chExt cx="590551" cy="349917"/>
          </a:xfrm>
        </p:grpSpPr>
        <p:sp>
          <p:nvSpPr>
            <p:cNvPr id="225" name="SMARTInkShape-525">
              <a:extLst>
                <a:ext uri="{FF2B5EF4-FFF2-40B4-BE49-F238E27FC236}">
                  <a16:creationId xmlns:a16="http://schemas.microsoft.com/office/drawing/2014/main" xmlns="" id="{533EE8D9-760E-44B0-BE86-FE94834D99A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775200" y="5181600"/>
              <a:ext cx="101601" cy="349917"/>
            </a:xfrm>
            <a:custGeom>
              <a:avLst/>
              <a:gdLst/>
              <a:ahLst/>
              <a:cxnLst/>
              <a:rect l="0" t="0" r="0" b="0"/>
              <a:pathLst>
                <a:path w="101601" h="349917">
                  <a:moveTo>
                    <a:pt x="0" y="0"/>
                  </a:moveTo>
                  <a:lnTo>
                    <a:pt x="0" y="0"/>
                  </a:lnTo>
                  <a:lnTo>
                    <a:pt x="705" y="6480"/>
                  </a:lnTo>
                  <a:lnTo>
                    <a:pt x="5026" y="36087"/>
                  </a:lnTo>
                  <a:lnTo>
                    <a:pt x="5762" y="66838"/>
                  </a:lnTo>
                  <a:lnTo>
                    <a:pt x="6088" y="108728"/>
                  </a:lnTo>
                  <a:lnTo>
                    <a:pt x="6234" y="153686"/>
                  </a:lnTo>
                  <a:lnTo>
                    <a:pt x="6298" y="199538"/>
                  </a:lnTo>
                  <a:lnTo>
                    <a:pt x="6327" y="245787"/>
                  </a:lnTo>
                  <a:lnTo>
                    <a:pt x="6340" y="284687"/>
                  </a:lnTo>
                  <a:lnTo>
                    <a:pt x="4465" y="326828"/>
                  </a:lnTo>
                  <a:lnTo>
                    <a:pt x="882" y="349916"/>
                  </a:lnTo>
                  <a:lnTo>
                    <a:pt x="3632" y="340432"/>
                  </a:lnTo>
                  <a:lnTo>
                    <a:pt x="12294" y="296734"/>
                  </a:lnTo>
                  <a:lnTo>
                    <a:pt x="27161" y="256392"/>
                  </a:lnTo>
                  <a:lnTo>
                    <a:pt x="54011" y="209673"/>
                  </a:lnTo>
                  <a:lnTo>
                    <a:pt x="63045" y="202549"/>
                  </a:lnTo>
                  <a:lnTo>
                    <a:pt x="67430" y="200649"/>
                  </a:lnTo>
                  <a:lnTo>
                    <a:pt x="71059" y="200794"/>
                  </a:lnTo>
                  <a:lnTo>
                    <a:pt x="74183" y="202302"/>
                  </a:lnTo>
                  <a:lnTo>
                    <a:pt x="87639" y="218231"/>
                  </a:lnTo>
                  <a:lnTo>
                    <a:pt x="96365" y="245754"/>
                  </a:lnTo>
                  <a:lnTo>
                    <a:pt x="99861" y="292274"/>
                  </a:lnTo>
                  <a:lnTo>
                    <a:pt x="98251" y="330522"/>
                  </a:lnTo>
                  <a:lnTo>
                    <a:pt x="10160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526">
              <a:extLst>
                <a:ext uri="{FF2B5EF4-FFF2-40B4-BE49-F238E27FC236}">
                  <a16:creationId xmlns:a16="http://schemas.microsoft.com/office/drawing/2014/main" xmlns="" id="{C2CD349F-296B-4D9F-B188-C5A5FE9B57F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917398" y="5382221"/>
              <a:ext cx="124503" cy="135630"/>
            </a:xfrm>
            <a:custGeom>
              <a:avLst/>
              <a:gdLst/>
              <a:ahLst/>
              <a:cxnLst/>
              <a:rect l="0" t="0" r="0" b="0"/>
              <a:pathLst>
                <a:path w="124503" h="135630">
                  <a:moveTo>
                    <a:pt x="48302" y="59729"/>
                  </a:moveTo>
                  <a:lnTo>
                    <a:pt x="48302" y="59729"/>
                  </a:lnTo>
                  <a:lnTo>
                    <a:pt x="57140" y="42053"/>
                  </a:lnTo>
                  <a:lnTo>
                    <a:pt x="57404" y="33999"/>
                  </a:lnTo>
                  <a:lnTo>
                    <a:pt x="51825" y="17330"/>
                  </a:lnTo>
                  <a:lnTo>
                    <a:pt x="46105" y="10781"/>
                  </a:lnTo>
                  <a:lnTo>
                    <a:pt x="30935" y="828"/>
                  </a:lnTo>
                  <a:lnTo>
                    <a:pt x="26846" y="0"/>
                  </a:lnTo>
                  <a:lnTo>
                    <a:pt x="18540" y="962"/>
                  </a:lnTo>
                  <a:lnTo>
                    <a:pt x="10145" y="11268"/>
                  </a:lnTo>
                  <a:lnTo>
                    <a:pt x="5931" y="18955"/>
                  </a:lnTo>
                  <a:lnTo>
                    <a:pt x="0" y="53370"/>
                  </a:lnTo>
                  <a:lnTo>
                    <a:pt x="1613" y="91477"/>
                  </a:lnTo>
                  <a:lnTo>
                    <a:pt x="8501" y="111233"/>
                  </a:lnTo>
                  <a:lnTo>
                    <a:pt x="23428" y="134422"/>
                  </a:lnTo>
                  <a:lnTo>
                    <a:pt x="26075" y="135629"/>
                  </a:lnTo>
                  <a:lnTo>
                    <a:pt x="28545" y="135024"/>
                  </a:lnTo>
                  <a:lnTo>
                    <a:pt x="30898" y="133209"/>
                  </a:lnTo>
                  <a:lnTo>
                    <a:pt x="47398" y="91173"/>
                  </a:lnTo>
                  <a:lnTo>
                    <a:pt x="67512" y="51030"/>
                  </a:lnTo>
                  <a:lnTo>
                    <a:pt x="71692" y="45463"/>
                  </a:lnTo>
                  <a:lnTo>
                    <a:pt x="75889" y="42458"/>
                  </a:lnTo>
                  <a:lnTo>
                    <a:pt x="80099" y="41159"/>
                  </a:lnTo>
                  <a:lnTo>
                    <a:pt x="84316" y="40999"/>
                  </a:lnTo>
                  <a:lnTo>
                    <a:pt x="87834" y="43009"/>
                  </a:lnTo>
                  <a:lnTo>
                    <a:pt x="93623" y="50887"/>
                  </a:lnTo>
                  <a:lnTo>
                    <a:pt x="107459" y="94306"/>
                  </a:lnTo>
                  <a:lnTo>
                    <a:pt x="110515" y="112465"/>
                  </a:lnTo>
                  <a:lnTo>
                    <a:pt x="112355" y="116053"/>
                  </a:lnTo>
                  <a:lnTo>
                    <a:pt x="114993" y="118444"/>
                  </a:lnTo>
                  <a:lnTo>
                    <a:pt x="124502" y="123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527">
              <a:extLst>
                <a:ext uri="{FF2B5EF4-FFF2-40B4-BE49-F238E27FC236}">
                  <a16:creationId xmlns:a16="http://schemas.microsoft.com/office/drawing/2014/main" xmlns="" id="{25E8A62F-0E98-4B0B-A057-A3738D372E6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086350" y="5384800"/>
              <a:ext cx="107951" cy="118202"/>
            </a:xfrm>
            <a:custGeom>
              <a:avLst/>
              <a:gdLst/>
              <a:ahLst/>
              <a:cxnLst/>
              <a:rect l="0" t="0" r="0" b="0"/>
              <a:pathLst>
                <a:path w="107951" h="118202">
                  <a:moveTo>
                    <a:pt x="0" y="0"/>
                  </a:moveTo>
                  <a:lnTo>
                    <a:pt x="0" y="0"/>
                  </a:lnTo>
                  <a:lnTo>
                    <a:pt x="5069" y="46996"/>
                  </a:lnTo>
                  <a:lnTo>
                    <a:pt x="14747" y="87104"/>
                  </a:lnTo>
                  <a:lnTo>
                    <a:pt x="26006" y="110005"/>
                  </a:lnTo>
                  <a:lnTo>
                    <a:pt x="30038" y="115669"/>
                  </a:lnTo>
                  <a:lnTo>
                    <a:pt x="34136" y="118035"/>
                  </a:lnTo>
                  <a:lnTo>
                    <a:pt x="38279" y="118201"/>
                  </a:lnTo>
                  <a:lnTo>
                    <a:pt x="42452" y="116901"/>
                  </a:lnTo>
                  <a:lnTo>
                    <a:pt x="50853" y="107930"/>
                  </a:lnTo>
                  <a:lnTo>
                    <a:pt x="76338" y="66764"/>
                  </a:lnTo>
                  <a:lnTo>
                    <a:pt x="102132" y="22104"/>
                  </a:lnTo>
                  <a:lnTo>
                    <a:pt x="1079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528">
              <a:extLst>
                <a:ext uri="{FF2B5EF4-FFF2-40B4-BE49-F238E27FC236}">
                  <a16:creationId xmlns:a16="http://schemas.microsoft.com/office/drawing/2014/main" xmlns="" id="{2A950228-1082-44E1-879E-74BBAAF9CA2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254713" y="5364670"/>
              <a:ext cx="111038" cy="128673"/>
            </a:xfrm>
            <a:custGeom>
              <a:avLst/>
              <a:gdLst/>
              <a:ahLst/>
              <a:cxnLst/>
              <a:rect l="0" t="0" r="0" b="0"/>
              <a:pathLst>
                <a:path w="111038" h="128673">
                  <a:moveTo>
                    <a:pt x="28487" y="32830"/>
                  </a:moveTo>
                  <a:lnTo>
                    <a:pt x="28487" y="32830"/>
                  </a:lnTo>
                  <a:lnTo>
                    <a:pt x="48260" y="13057"/>
                  </a:lnTo>
                  <a:lnTo>
                    <a:pt x="51386" y="6167"/>
                  </a:lnTo>
                  <a:lnTo>
                    <a:pt x="52220" y="2355"/>
                  </a:lnTo>
                  <a:lnTo>
                    <a:pt x="51364" y="519"/>
                  </a:lnTo>
                  <a:lnTo>
                    <a:pt x="49383" y="0"/>
                  </a:lnTo>
                  <a:lnTo>
                    <a:pt x="46651" y="360"/>
                  </a:lnTo>
                  <a:lnTo>
                    <a:pt x="29322" y="10980"/>
                  </a:lnTo>
                  <a:lnTo>
                    <a:pt x="9684" y="30903"/>
                  </a:lnTo>
                  <a:lnTo>
                    <a:pt x="2492" y="48437"/>
                  </a:lnTo>
                  <a:lnTo>
                    <a:pt x="0" y="67283"/>
                  </a:lnTo>
                  <a:lnTo>
                    <a:pt x="1244" y="85066"/>
                  </a:lnTo>
                  <a:lnTo>
                    <a:pt x="12654" y="110945"/>
                  </a:lnTo>
                  <a:lnTo>
                    <a:pt x="27330" y="122346"/>
                  </a:lnTo>
                  <a:lnTo>
                    <a:pt x="36182" y="126374"/>
                  </a:lnTo>
                  <a:lnTo>
                    <a:pt x="78980" y="128672"/>
                  </a:lnTo>
                  <a:lnTo>
                    <a:pt x="111037" y="128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107">
            <a:extLst>
              <a:ext uri="{FF2B5EF4-FFF2-40B4-BE49-F238E27FC236}">
                <a16:creationId xmlns:a16="http://schemas.microsoft.com/office/drawing/2014/main" xmlns="" id="{AA803CF0-64F0-45A1-BE24-8C027B3CE7A0}"/>
              </a:ext>
            </a:extLst>
          </p:cNvPr>
          <p:cNvGrpSpPr/>
          <p:nvPr/>
        </p:nvGrpSpPr>
        <p:grpSpPr>
          <a:xfrm>
            <a:off x="5745998" y="5232063"/>
            <a:ext cx="902453" cy="320234"/>
            <a:chOff x="5745998" y="5232063"/>
            <a:chExt cx="902453" cy="320234"/>
          </a:xfrm>
        </p:grpSpPr>
        <p:sp>
          <p:nvSpPr>
            <p:cNvPr id="230" name="SMARTInkShape-529">
              <a:extLst>
                <a:ext uri="{FF2B5EF4-FFF2-40B4-BE49-F238E27FC236}">
                  <a16:creationId xmlns:a16="http://schemas.microsoft.com/office/drawing/2014/main" xmlns="" id="{2C84D183-1096-492A-88E3-5935C1C1660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745998" y="5232063"/>
              <a:ext cx="107465" cy="320234"/>
            </a:xfrm>
            <a:custGeom>
              <a:avLst/>
              <a:gdLst/>
              <a:ahLst/>
              <a:cxnLst/>
              <a:rect l="0" t="0" r="0" b="0"/>
              <a:pathLst>
                <a:path w="107465" h="320234">
                  <a:moveTo>
                    <a:pt x="89652" y="222587"/>
                  </a:moveTo>
                  <a:lnTo>
                    <a:pt x="89652" y="222587"/>
                  </a:lnTo>
                  <a:lnTo>
                    <a:pt x="53710" y="184549"/>
                  </a:lnTo>
                  <a:lnTo>
                    <a:pt x="48757" y="184528"/>
                  </a:lnTo>
                  <a:lnTo>
                    <a:pt x="37610" y="190149"/>
                  </a:lnTo>
                  <a:lnTo>
                    <a:pt x="16063" y="215328"/>
                  </a:lnTo>
                  <a:lnTo>
                    <a:pt x="1918" y="249599"/>
                  </a:lnTo>
                  <a:lnTo>
                    <a:pt x="0" y="286564"/>
                  </a:lnTo>
                  <a:lnTo>
                    <a:pt x="6063" y="304173"/>
                  </a:lnTo>
                  <a:lnTo>
                    <a:pt x="10642" y="310844"/>
                  </a:lnTo>
                  <a:lnTo>
                    <a:pt x="21376" y="318257"/>
                  </a:lnTo>
                  <a:lnTo>
                    <a:pt x="27201" y="320233"/>
                  </a:lnTo>
                  <a:lnTo>
                    <a:pt x="33201" y="318729"/>
                  </a:lnTo>
                  <a:lnTo>
                    <a:pt x="45513" y="309531"/>
                  </a:lnTo>
                  <a:lnTo>
                    <a:pt x="67715" y="275002"/>
                  </a:lnTo>
                  <a:lnTo>
                    <a:pt x="80137" y="237416"/>
                  </a:lnTo>
                  <a:lnTo>
                    <a:pt x="85426" y="215540"/>
                  </a:lnTo>
                  <a:lnTo>
                    <a:pt x="90362" y="189667"/>
                  </a:lnTo>
                  <a:lnTo>
                    <a:pt x="95064" y="161129"/>
                  </a:lnTo>
                  <a:lnTo>
                    <a:pt x="99610" y="130815"/>
                  </a:lnTo>
                  <a:lnTo>
                    <a:pt x="102640" y="104961"/>
                  </a:lnTo>
                  <a:lnTo>
                    <a:pt x="106008" y="61183"/>
                  </a:lnTo>
                  <a:lnTo>
                    <a:pt x="107464" y="13845"/>
                  </a:lnTo>
                  <a:lnTo>
                    <a:pt x="105094" y="3283"/>
                  </a:lnTo>
                  <a:lnTo>
                    <a:pt x="102769" y="890"/>
                  </a:lnTo>
                  <a:lnTo>
                    <a:pt x="99808" y="0"/>
                  </a:lnTo>
                  <a:lnTo>
                    <a:pt x="96422" y="112"/>
                  </a:lnTo>
                  <a:lnTo>
                    <a:pt x="88898" y="15289"/>
                  </a:lnTo>
                  <a:lnTo>
                    <a:pt x="78610" y="61212"/>
                  </a:lnTo>
                  <a:lnTo>
                    <a:pt x="74866" y="102181"/>
                  </a:lnTo>
                  <a:lnTo>
                    <a:pt x="75555" y="146260"/>
                  </a:lnTo>
                  <a:lnTo>
                    <a:pt x="78212" y="184195"/>
                  </a:lnTo>
                  <a:lnTo>
                    <a:pt x="85557" y="229556"/>
                  </a:lnTo>
                  <a:lnTo>
                    <a:pt x="96002" y="267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530">
              <a:extLst>
                <a:ext uri="{FF2B5EF4-FFF2-40B4-BE49-F238E27FC236}">
                  <a16:creationId xmlns:a16="http://schemas.microsoft.com/office/drawing/2014/main" xmlns="" id="{A0EDA1FE-4769-4F35-967B-ECCC32EB7FE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927242" y="5467350"/>
              <a:ext cx="3659" cy="76201"/>
            </a:xfrm>
            <a:custGeom>
              <a:avLst/>
              <a:gdLst/>
              <a:ahLst/>
              <a:cxnLst/>
              <a:rect l="0" t="0" r="0" b="0"/>
              <a:pathLst>
                <a:path w="3659" h="76201">
                  <a:moveTo>
                    <a:pt x="3658" y="0"/>
                  </a:moveTo>
                  <a:lnTo>
                    <a:pt x="3658" y="0"/>
                  </a:lnTo>
                  <a:lnTo>
                    <a:pt x="0" y="25348"/>
                  </a:lnTo>
                  <a:lnTo>
                    <a:pt x="3658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531">
              <a:extLst>
                <a:ext uri="{FF2B5EF4-FFF2-40B4-BE49-F238E27FC236}">
                  <a16:creationId xmlns:a16="http://schemas.microsoft.com/office/drawing/2014/main" xmlns="" id="{0C5709D8-0052-47E6-92BD-B386F944C9A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956300" y="53340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532">
              <a:extLst>
                <a:ext uri="{FF2B5EF4-FFF2-40B4-BE49-F238E27FC236}">
                  <a16:creationId xmlns:a16="http://schemas.microsoft.com/office/drawing/2014/main" xmlns="" id="{2396294D-5DBF-480E-897B-BACD2CCE9E1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992060" y="5410462"/>
              <a:ext cx="80400" cy="134767"/>
            </a:xfrm>
            <a:custGeom>
              <a:avLst/>
              <a:gdLst/>
              <a:ahLst/>
              <a:cxnLst/>
              <a:rect l="0" t="0" r="0" b="0"/>
              <a:pathLst>
                <a:path w="80400" h="134767">
                  <a:moveTo>
                    <a:pt x="53140" y="6088"/>
                  </a:moveTo>
                  <a:lnTo>
                    <a:pt x="53140" y="6088"/>
                  </a:lnTo>
                  <a:lnTo>
                    <a:pt x="9014" y="0"/>
                  </a:lnTo>
                  <a:lnTo>
                    <a:pt x="6084" y="1324"/>
                  </a:lnTo>
                  <a:lnTo>
                    <a:pt x="947" y="6557"/>
                  </a:lnTo>
                  <a:lnTo>
                    <a:pt x="0" y="9929"/>
                  </a:lnTo>
                  <a:lnTo>
                    <a:pt x="829" y="17438"/>
                  </a:lnTo>
                  <a:lnTo>
                    <a:pt x="7313" y="25478"/>
                  </a:lnTo>
                  <a:lnTo>
                    <a:pt x="54040" y="69157"/>
                  </a:lnTo>
                  <a:lnTo>
                    <a:pt x="74495" y="92665"/>
                  </a:lnTo>
                  <a:lnTo>
                    <a:pt x="80269" y="106656"/>
                  </a:lnTo>
                  <a:lnTo>
                    <a:pt x="80399" y="112644"/>
                  </a:lnTo>
                  <a:lnTo>
                    <a:pt x="76779" y="123061"/>
                  </a:lnTo>
                  <a:lnTo>
                    <a:pt x="68585" y="130513"/>
                  </a:lnTo>
                  <a:lnTo>
                    <a:pt x="63437" y="133488"/>
                  </a:lnTo>
                  <a:lnTo>
                    <a:pt x="58593" y="134766"/>
                  </a:lnTo>
                  <a:lnTo>
                    <a:pt x="40440" y="133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533">
              <a:extLst>
                <a:ext uri="{FF2B5EF4-FFF2-40B4-BE49-F238E27FC236}">
                  <a16:creationId xmlns:a16="http://schemas.microsoft.com/office/drawing/2014/main" xmlns="" id="{CF67C7FD-E3ED-4F4C-8135-C44B707ECF1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120286" y="5400305"/>
              <a:ext cx="96365" cy="126907"/>
            </a:xfrm>
            <a:custGeom>
              <a:avLst/>
              <a:gdLst/>
              <a:ahLst/>
              <a:cxnLst/>
              <a:rect l="0" t="0" r="0" b="0"/>
              <a:pathLst>
                <a:path w="96365" h="126907">
                  <a:moveTo>
                    <a:pt x="20164" y="54345"/>
                  </a:moveTo>
                  <a:lnTo>
                    <a:pt x="20164" y="54345"/>
                  </a:lnTo>
                  <a:lnTo>
                    <a:pt x="32373" y="38765"/>
                  </a:lnTo>
                  <a:lnTo>
                    <a:pt x="42226" y="16382"/>
                  </a:lnTo>
                  <a:lnTo>
                    <a:pt x="44081" y="6663"/>
                  </a:lnTo>
                  <a:lnTo>
                    <a:pt x="43165" y="3507"/>
                  </a:lnTo>
                  <a:lnTo>
                    <a:pt x="41142" y="1403"/>
                  </a:lnTo>
                  <a:lnTo>
                    <a:pt x="38382" y="0"/>
                  </a:lnTo>
                  <a:lnTo>
                    <a:pt x="31554" y="323"/>
                  </a:lnTo>
                  <a:lnTo>
                    <a:pt x="27756" y="1397"/>
                  </a:lnTo>
                  <a:lnTo>
                    <a:pt x="12300" y="16393"/>
                  </a:lnTo>
                  <a:lnTo>
                    <a:pt x="1057" y="42081"/>
                  </a:lnTo>
                  <a:lnTo>
                    <a:pt x="0" y="72035"/>
                  </a:lnTo>
                  <a:lnTo>
                    <a:pt x="7526" y="99881"/>
                  </a:lnTo>
                  <a:lnTo>
                    <a:pt x="16664" y="113624"/>
                  </a:lnTo>
                  <a:lnTo>
                    <a:pt x="22063" y="119264"/>
                  </a:lnTo>
                  <a:lnTo>
                    <a:pt x="39353" y="125531"/>
                  </a:lnTo>
                  <a:lnTo>
                    <a:pt x="59737" y="126906"/>
                  </a:lnTo>
                  <a:lnTo>
                    <a:pt x="96364" y="117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534">
              <a:extLst>
                <a:ext uri="{FF2B5EF4-FFF2-40B4-BE49-F238E27FC236}">
                  <a16:creationId xmlns:a16="http://schemas.microsoft.com/office/drawing/2014/main" xmlns="" id="{B82FF604-DE8D-418D-A98E-79F3D20A0DC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238018" y="5426769"/>
              <a:ext cx="124683" cy="106062"/>
            </a:xfrm>
            <a:custGeom>
              <a:avLst/>
              <a:gdLst/>
              <a:ahLst/>
              <a:cxnLst/>
              <a:rect l="0" t="0" r="0" b="0"/>
              <a:pathLst>
                <a:path w="124683" h="106062">
                  <a:moveTo>
                    <a:pt x="48482" y="15181"/>
                  </a:moveTo>
                  <a:lnTo>
                    <a:pt x="48482" y="15181"/>
                  </a:lnTo>
                  <a:lnTo>
                    <a:pt x="45111" y="8439"/>
                  </a:lnTo>
                  <a:lnTo>
                    <a:pt x="39693" y="3248"/>
                  </a:lnTo>
                  <a:lnTo>
                    <a:pt x="36273" y="876"/>
                  </a:lnTo>
                  <a:lnTo>
                    <a:pt x="33287" y="0"/>
                  </a:lnTo>
                  <a:lnTo>
                    <a:pt x="30590" y="121"/>
                  </a:lnTo>
                  <a:lnTo>
                    <a:pt x="28088" y="908"/>
                  </a:lnTo>
                  <a:lnTo>
                    <a:pt x="17823" y="15499"/>
                  </a:lnTo>
                  <a:lnTo>
                    <a:pt x="3124" y="50783"/>
                  </a:lnTo>
                  <a:lnTo>
                    <a:pt x="0" y="79901"/>
                  </a:lnTo>
                  <a:lnTo>
                    <a:pt x="1769" y="95451"/>
                  </a:lnTo>
                  <a:lnTo>
                    <a:pt x="4640" y="100444"/>
                  </a:lnTo>
                  <a:lnTo>
                    <a:pt x="8671" y="103774"/>
                  </a:lnTo>
                  <a:lnTo>
                    <a:pt x="13474" y="105993"/>
                  </a:lnTo>
                  <a:lnTo>
                    <a:pt x="18088" y="106061"/>
                  </a:lnTo>
                  <a:lnTo>
                    <a:pt x="26978" y="102374"/>
                  </a:lnTo>
                  <a:lnTo>
                    <a:pt x="39915" y="82252"/>
                  </a:lnTo>
                  <a:lnTo>
                    <a:pt x="54261" y="37349"/>
                  </a:lnTo>
                  <a:lnTo>
                    <a:pt x="56568" y="29960"/>
                  </a:lnTo>
                  <a:lnTo>
                    <a:pt x="59517" y="25033"/>
                  </a:lnTo>
                  <a:lnTo>
                    <a:pt x="62894" y="21749"/>
                  </a:lnTo>
                  <a:lnTo>
                    <a:pt x="66557" y="19559"/>
                  </a:lnTo>
                  <a:lnTo>
                    <a:pt x="70410" y="20216"/>
                  </a:lnTo>
                  <a:lnTo>
                    <a:pt x="78453" y="26592"/>
                  </a:lnTo>
                  <a:lnTo>
                    <a:pt x="116224" y="72070"/>
                  </a:lnTo>
                  <a:lnTo>
                    <a:pt x="124682" y="78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535">
              <a:extLst>
                <a:ext uri="{FF2B5EF4-FFF2-40B4-BE49-F238E27FC236}">
                  <a16:creationId xmlns:a16="http://schemas.microsoft.com/office/drawing/2014/main" xmlns="" id="{0A339E0E-3CE4-42CF-A41B-5709CA68564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396089" y="5403850"/>
              <a:ext cx="36462" cy="120651"/>
            </a:xfrm>
            <a:custGeom>
              <a:avLst/>
              <a:gdLst/>
              <a:ahLst/>
              <a:cxnLst/>
              <a:rect l="0" t="0" r="0" b="0"/>
              <a:pathLst>
                <a:path w="36462" h="120651">
                  <a:moveTo>
                    <a:pt x="36461" y="0"/>
                  </a:moveTo>
                  <a:lnTo>
                    <a:pt x="36461" y="0"/>
                  </a:lnTo>
                  <a:lnTo>
                    <a:pt x="9742" y="7172"/>
                  </a:lnTo>
                  <a:lnTo>
                    <a:pt x="3890" y="12830"/>
                  </a:lnTo>
                  <a:lnTo>
                    <a:pt x="818" y="20049"/>
                  </a:lnTo>
                  <a:lnTo>
                    <a:pt x="0" y="23949"/>
                  </a:lnTo>
                  <a:lnTo>
                    <a:pt x="2852" y="33927"/>
                  </a:lnTo>
                  <a:lnTo>
                    <a:pt x="24885" y="79698"/>
                  </a:lnTo>
                  <a:lnTo>
                    <a:pt x="29651" y="113658"/>
                  </a:lnTo>
                  <a:lnTo>
                    <a:pt x="29099" y="115989"/>
                  </a:lnTo>
                  <a:lnTo>
                    <a:pt x="28025" y="117542"/>
                  </a:lnTo>
                  <a:lnTo>
                    <a:pt x="23761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536">
              <a:extLst>
                <a:ext uri="{FF2B5EF4-FFF2-40B4-BE49-F238E27FC236}">
                  <a16:creationId xmlns:a16="http://schemas.microsoft.com/office/drawing/2014/main" xmlns="" id="{A1E970C9-ADED-4453-9700-7BC5FF28492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481561" y="5408376"/>
              <a:ext cx="166890" cy="122475"/>
            </a:xfrm>
            <a:custGeom>
              <a:avLst/>
              <a:gdLst/>
              <a:ahLst/>
              <a:cxnLst/>
              <a:rect l="0" t="0" r="0" b="0"/>
              <a:pathLst>
                <a:path w="166890" h="122475">
                  <a:moveTo>
                    <a:pt x="14489" y="58974"/>
                  </a:moveTo>
                  <a:lnTo>
                    <a:pt x="14489" y="58974"/>
                  </a:lnTo>
                  <a:lnTo>
                    <a:pt x="17860" y="58974"/>
                  </a:lnTo>
                  <a:lnTo>
                    <a:pt x="21396" y="55211"/>
                  </a:lnTo>
                  <a:lnTo>
                    <a:pt x="35154" y="36607"/>
                  </a:lnTo>
                  <a:lnTo>
                    <a:pt x="38953" y="15750"/>
                  </a:lnTo>
                  <a:lnTo>
                    <a:pt x="38767" y="7307"/>
                  </a:lnTo>
                  <a:lnTo>
                    <a:pt x="36333" y="1203"/>
                  </a:lnTo>
                  <a:lnTo>
                    <a:pt x="33990" y="0"/>
                  </a:lnTo>
                  <a:lnTo>
                    <a:pt x="27625" y="543"/>
                  </a:lnTo>
                  <a:lnTo>
                    <a:pt x="20091" y="10662"/>
                  </a:lnTo>
                  <a:lnTo>
                    <a:pt x="7129" y="45903"/>
                  </a:lnTo>
                  <a:lnTo>
                    <a:pt x="0" y="76424"/>
                  </a:lnTo>
                  <a:lnTo>
                    <a:pt x="1302" y="85425"/>
                  </a:lnTo>
                  <a:lnTo>
                    <a:pt x="10274" y="101069"/>
                  </a:lnTo>
                  <a:lnTo>
                    <a:pt x="33076" y="111314"/>
                  </a:lnTo>
                  <a:lnTo>
                    <a:pt x="67906" y="117514"/>
                  </a:lnTo>
                  <a:lnTo>
                    <a:pt x="91022" y="119167"/>
                  </a:lnTo>
                  <a:lnTo>
                    <a:pt x="133170" y="121004"/>
                  </a:lnTo>
                  <a:lnTo>
                    <a:pt x="166889" y="122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108">
            <a:extLst>
              <a:ext uri="{FF2B5EF4-FFF2-40B4-BE49-F238E27FC236}">
                <a16:creationId xmlns:a16="http://schemas.microsoft.com/office/drawing/2014/main" xmlns="" id="{289B2E27-85E9-46E5-8E71-498250CEFCA3}"/>
              </a:ext>
            </a:extLst>
          </p:cNvPr>
          <p:cNvGrpSpPr/>
          <p:nvPr/>
        </p:nvGrpSpPr>
        <p:grpSpPr>
          <a:xfrm>
            <a:off x="7292086" y="5371172"/>
            <a:ext cx="378926" cy="263813"/>
            <a:chOff x="7292086" y="5371172"/>
            <a:chExt cx="378926" cy="263813"/>
          </a:xfrm>
        </p:grpSpPr>
        <p:sp>
          <p:nvSpPr>
            <p:cNvPr id="239" name="SMARTInkShape-537">
              <a:extLst>
                <a:ext uri="{FF2B5EF4-FFF2-40B4-BE49-F238E27FC236}">
                  <a16:creationId xmlns:a16="http://schemas.microsoft.com/office/drawing/2014/main" xmlns="" id="{18FCC613-B337-4C17-9532-F9B01961486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292086" y="5371172"/>
              <a:ext cx="137415" cy="254929"/>
            </a:xfrm>
            <a:custGeom>
              <a:avLst/>
              <a:gdLst/>
              <a:ahLst/>
              <a:cxnLst/>
              <a:rect l="0" t="0" r="0" b="0"/>
              <a:pathLst>
                <a:path w="137415" h="254929">
                  <a:moveTo>
                    <a:pt x="137414" y="39028"/>
                  </a:moveTo>
                  <a:lnTo>
                    <a:pt x="137414" y="39028"/>
                  </a:lnTo>
                  <a:lnTo>
                    <a:pt x="128625" y="25213"/>
                  </a:lnTo>
                  <a:lnTo>
                    <a:pt x="110278" y="9174"/>
                  </a:lnTo>
                  <a:lnTo>
                    <a:pt x="89078" y="0"/>
                  </a:lnTo>
                  <a:lnTo>
                    <a:pt x="73127" y="750"/>
                  </a:lnTo>
                  <a:lnTo>
                    <a:pt x="64923" y="2927"/>
                  </a:lnTo>
                  <a:lnTo>
                    <a:pt x="46399" y="18514"/>
                  </a:lnTo>
                  <a:lnTo>
                    <a:pt x="9133" y="65393"/>
                  </a:lnTo>
                  <a:lnTo>
                    <a:pt x="1143" y="86494"/>
                  </a:lnTo>
                  <a:lnTo>
                    <a:pt x="0" y="96071"/>
                  </a:lnTo>
                  <a:lnTo>
                    <a:pt x="2059" y="103868"/>
                  </a:lnTo>
                  <a:lnTo>
                    <a:pt x="11875" y="116294"/>
                  </a:lnTo>
                  <a:lnTo>
                    <a:pt x="19855" y="118762"/>
                  </a:lnTo>
                  <a:lnTo>
                    <a:pt x="40010" y="117739"/>
                  </a:lnTo>
                  <a:lnTo>
                    <a:pt x="61198" y="106937"/>
                  </a:lnTo>
                  <a:lnTo>
                    <a:pt x="103284" y="68406"/>
                  </a:lnTo>
                  <a:lnTo>
                    <a:pt x="121613" y="54064"/>
                  </a:lnTo>
                  <a:lnTo>
                    <a:pt x="123352" y="54696"/>
                  </a:lnTo>
                  <a:lnTo>
                    <a:pt x="127166" y="59162"/>
                  </a:lnTo>
                  <a:lnTo>
                    <a:pt x="133279" y="76352"/>
                  </a:lnTo>
                  <a:lnTo>
                    <a:pt x="136597" y="122653"/>
                  </a:lnTo>
                  <a:lnTo>
                    <a:pt x="136466" y="164151"/>
                  </a:lnTo>
                  <a:lnTo>
                    <a:pt x="132978" y="202161"/>
                  </a:lnTo>
                  <a:lnTo>
                    <a:pt x="124714" y="254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538">
              <a:extLst>
                <a:ext uri="{FF2B5EF4-FFF2-40B4-BE49-F238E27FC236}">
                  <a16:creationId xmlns:a16="http://schemas.microsoft.com/office/drawing/2014/main" xmlns="" id="{A412B669-6BDB-4B6C-8CD2-1E45C24CE65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547151" y="5417073"/>
              <a:ext cx="123861" cy="217912"/>
            </a:xfrm>
            <a:custGeom>
              <a:avLst/>
              <a:gdLst/>
              <a:ahLst/>
              <a:cxnLst/>
              <a:rect l="0" t="0" r="0" b="0"/>
              <a:pathLst>
                <a:path w="123861" h="217912">
                  <a:moveTo>
                    <a:pt x="117299" y="12177"/>
                  </a:moveTo>
                  <a:lnTo>
                    <a:pt x="117299" y="12177"/>
                  </a:lnTo>
                  <a:lnTo>
                    <a:pt x="110557" y="5435"/>
                  </a:lnTo>
                  <a:lnTo>
                    <a:pt x="101603" y="2125"/>
                  </a:lnTo>
                  <a:lnTo>
                    <a:pt x="81978" y="0"/>
                  </a:lnTo>
                  <a:lnTo>
                    <a:pt x="34627" y="5455"/>
                  </a:lnTo>
                  <a:lnTo>
                    <a:pt x="26228" y="6367"/>
                  </a:lnTo>
                  <a:lnTo>
                    <a:pt x="17791" y="9125"/>
                  </a:lnTo>
                  <a:lnTo>
                    <a:pt x="14977" y="11553"/>
                  </a:lnTo>
                  <a:lnTo>
                    <a:pt x="10311" y="22419"/>
                  </a:lnTo>
                  <a:lnTo>
                    <a:pt x="4652" y="46577"/>
                  </a:lnTo>
                  <a:lnTo>
                    <a:pt x="0" y="89315"/>
                  </a:lnTo>
                  <a:lnTo>
                    <a:pt x="2406" y="102124"/>
                  </a:lnTo>
                  <a:lnTo>
                    <a:pt x="4014" y="103187"/>
                  </a:lnTo>
                  <a:lnTo>
                    <a:pt x="6498" y="103189"/>
                  </a:lnTo>
                  <a:lnTo>
                    <a:pt x="9564" y="102485"/>
                  </a:lnTo>
                  <a:lnTo>
                    <a:pt x="14855" y="97940"/>
                  </a:lnTo>
                  <a:lnTo>
                    <a:pt x="17252" y="94752"/>
                  </a:lnTo>
                  <a:lnTo>
                    <a:pt x="30741" y="86895"/>
                  </a:lnTo>
                  <a:lnTo>
                    <a:pt x="51514" y="83469"/>
                  </a:lnTo>
                  <a:lnTo>
                    <a:pt x="65484" y="86431"/>
                  </a:lnTo>
                  <a:lnTo>
                    <a:pt x="95069" y="103201"/>
                  </a:lnTo>
                  <a:lnTo>
                    <a:pt x="112985" y="124127"/>
                  </a:lnTo>
                  <a:lnTo>
                    <a:pt x="123860" y="148202"/>
                  </a:lnTo>
                  <a:lnTo>
                    <a:pt x="123508" y="164825"/>
                  </a:lnTo>
                  <a:lnTo>
                    <a:pt x="118647" y="180209"/>
                  </a:lnTo>
                  <a:lnTo>
                    <a:pt x="111784" y="191750"/>
                  </a:lnTo>
                  <a:lnTo>
                    <a:pt x="93243" y="209552"/>
                  </a:lnTo>
                  <a:lnTo>
                    <a:pt x="76033" y="216316"/>
                  </a:lnTo>
                  <a:lnTo>
                    <a:pt x="57331" y="217911"/>
                  </a:lnTo>
                  <a:lnTo>
                    <a:pt x="22049" y="209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SMARTInkShape-Group109">
            <a:extLst>
              <a:ext uri="{FF2B5EF4-FFF2-40B4-BE49-F238E27FC236}">
                <a16:creationId xmlns:a16="http://schemas.microsoft.com/office/drawing/2014/main" xmlns="" id="{605B9F25-465A-4F19-BD09-D763BF5DA7A9}"/>
              </a:ext>
            </a:extLst>
          </p:cNvPr>
          <p:cNvGrpSpPr/>
          <p:nvPr/>
        </p:nvGrpSpPr>
        <p:grpSpPr>
          <a:xfrm>
            <a:off x="8099671" y="5353050"/>
            <a:ext cx="635238" cy="342901"/>
            <a:chOff x="8099671" y="5353050"/>
            <a:chExt cx="635238" cy="342901"/>
          </a:xfrm>
        </p:grpSpPr>
        <p:sp>
          <p:nvSpPr>
            <p:cNvPr id="242" name="SMARTInkShape-539">
              <a:extLst>
                <a:ext uri="{FF2B5EF4-FFF2-40B4-BE49-F238E27FC236}">
                  <a16:creationId xmlns:a16="http://schemas.microsoft.com/office/drawing/2014/main" xmlns="" id="{A7ED8984-0FE6-4129-B172-5F66DA06D3A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099671" y="5494516"/>
              <a:ext cx="85528" cy="171157"/>
            </a:xfrm>
            <a:custGeom>
              <a:avLst/>
              <a:gdLst/>
              <a:ahLst/>
              <a:cxnLst/>
              <a:rect l="0" t="0" r="0" b="0"/>
              <a:pathLst>
                <a:path w="85528" h="171157">
                  <a:moveTo>
                    <a:pt x="85479" y="10934"/>
                  </a:moveTo>
                  <a:lnTo>
                    <a:pt x="85479" y="10934"/>
                  </a:lnTo>
                  <a:lnTo>
                    <a:pt x="75365" y="4192"/>
                  </a:lnTo>
                  <a:lnTo>
                    <a:pt x="55592" y="0"/>
                  </a:lnTo>
                  <a:lnTo>
                    <a:pt x="31859" y="2128"/>
                  </a:lnTo>
                  <a:lnTo>
                    <a:pt x="17198" y="11019"/>
                  </a:lnTo>
                  <a:lnTo>
                    <a:pt x="10325" y="17341"/>
                  </a:lnTo>
                  <a:lnTo>
                    <a:pt x="2688" y="31890"/>
                  </a:lnTo>
                  <a:lnTo>
                    <a:pt x="0" y="47059"/>
                  </a:lnTo>
                  <a:lnTo>
                    <a:pt x="1156" y="60856"/>
                  </a:lnTo>
                  <a:lnTo>
                    <a:pt x="11548" y="74044"/>
                  </a:lnTo>
                  <a:lnTo>
                    <a:pt x="55570" y="106133"/>
                  </a:lnTo>
                  <a:lnTo>
                    <a:pt x="76382" y="125219"/>
                  </a:lnTo>
                  <a:lnTo>
                    <a:pt x="84494" y="137927"/>
                  </a:lnTo>
                  <a:lnTo>
                    <a:pt x="85527" y="144279"/>
                  </a:lnTo>
                  <a:lnTo>
                    <a:pt x="82913" y="156982"/>
                  </a:lnTo>
                  <a:lnTo>
                    <a:pt x="78124" y="161921"/>
                  </a:lnTo>
                  <a:lnTo>
                    <a:pt x="63395" y="169291"/>
                  </a:lnTo>
                  <a:lnTo>
                    <a:pt x="48853" y="171156"/>
                  </a:lnTo>
                  <a:lnTo>
                    <a:pt x="36039" y="168927"/>
                  </a:lnTo>
                  <a:lnTo>
                    <a:pt x="15629" y="156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540">
              <a:extLst>
                <a:ext uri="{FF2B5EF4-FFF2-40B4-BE49-F238E27FC236}">
                  <a16:creationId xmlns:a16="http://schemas.microsoft.com/office/drawing/2014/main" xmlns="" id="{6E8B12CA-24DD-4AF2-B5F0-B1B175D5C1C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327961" y="5368441"/>
              <a:ext cx="34990" cy="318929"/>
            </a:xfrm>
            <a:custGeom>
              <a:avLst/>
              <a:gdLst/>
              <a:ahLst/>
              <a:cxnLst/>
              <a:rect l="0" t="0" r="0" b="0"/>
              <a:pathLst>
                <a:path w="34990" h="318929">
                  <a:moveTo>
                    <a:pt x="34989" y="3659"/>
                  </a:moveTo>
                  <a:lnTo>
                    <a:pt x="34989" y="3659"/>
                  </a:lnTo>
                  <a:lnTo>
                    <a:pt x="31618" y="288"/>
                  </a:lnTo>
                  <a:lnTo>
                    <a:pt x="29920" y="0"/>
                  </a:lnTo>
                  <a:lnTo>
                    <a:pt x="28081" y="514"/>
                  </a:lnTo>
                  <a:lnTo>
                    <a:pt x="26150" y="1563"/>
                  </a:lnTo>
                  <a:lnTo>
                    <a:pt x="16691" y="19893"/>
                  </a:lnTo>
                  <a:lnTo>
                    <a:pt x="8322" y="57779"/>
                  </a:lnTo>
                  <a:lnTo>
                    <a:pt x="5498" y="96151"/>
                  </a:lnTo>
                  <a:lnTo>
                    <a:pt x="4243" y="141428"/>
                  </a:lnTo>
                  <a:lnTo>
                    <a:pt x="3908" y="165355"/>
                  </a:lnTo>
                  <a:lnTo>
                    <a:pt x="2830" y="211696"/>
                  </a:lnTo>
                  <a:lnTo>
                    <a:pt x="0" y="251107"/>
                  </a:lnTo>
                  <a:lnTo>
                    <a:pt x="1182" y="294915"/>
                  </a:lnTo>
                  <a:lnTo>
                    <a:pt x="6000" y="316754"/>
                  </a:lnTo>
                  <a:lnTo>
                    <a:pt x="10018" y="318928"/>
                  </a:lnTo>
                  <a:lnTo>
                    <a:pt x="34989" y="314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541">
              <a:extLst>
                <a:ext uri="{FF2B5EF4-FFF2-40B4-BE49-F238E27FC236}">
                  <a16:creationId xmlns:a16="http://schemas.microsoft.com/office/drawing/2014/main" xmlns="" id="{2CDD1966-5F0F-43C5-8DC9-C35A5EA1F7C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326255" y="5543550"/>
              <a:ext cx="125596" cy="19051"/>
            </a:xfrm>
            <a:custGeom>
              <a:avLst/>
              <a:gdLst/>
              <a:ahLst/>
              <a:cxnLst/>
              <a:rect l="0" t="0" r="0" b="0"/>
              <a:pathLst>
                <a:path w="125596" h="19051">
                  <a:moveTo>
                    <a:pt x="17645" y="19050"/>
                  </a:moveTo>
                  <a:lnTo>
                    <a:pt x="17645" y="19050"/>
                  </a:lnTo>
                  <a:lnTo>
                    <a:pt x="0" y="19050"/>
                  </a:lnTo>
                  <a:lnTo>
                    <a:pt x="237" y="18344"/>
                  </a:lnTo>
                  <a:lnTo>
                    <a:pt x="2382" y="15679"/>
                  </a:lnTo>
                  <a:lnTo>
                    <a:pt x="42908" y="6185"/>
                  </a:lnTo>
                  <a:lnTo>
                    <a:pt x="82986" y="1832"/>
                  </a:lnTo>
                  <a:lnTo>
                    <a:pt x="1255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542">
              <a:extLst>
                <a:ext uri="{FF2B5EF4-FFF2-40B4-BE49-F238E27FC236}">
                  <a16:creationId xmlns:a16="http://schemas.microsoft.com/office/drawing/2014/main" xmlns="" id="{39E52900-50D7-4CA7-96A6-EB248C98819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483600" y="555625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0" y="0"/>
                  </a:moveTo>
                  <a:lnTo>
                    <a:pt x="0" y="0"/>
                  </a:lnTo>
                  <a:lnTo>
                    <a:pt x="0" y="43338"/>
                  </a:lnTo>
                  <a:lnTo>
                    <a:pt x="1881" y="86172"/>
                  </a:lnTo>
                  <a:lnTo>
                    <a:pt x="6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543">
              <a:extLst>
                <a:ext uri="{FF2B5EF4-FFF2-40B4-BE49-F238E27FC236}">
                  <a16:creationId xmlns:a16="http://schemas.microsoft.com/office/drawing/2014/main" xmlns="" id="{D8F0C8B8-AF13-4E74-B95A-AC29A33320A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547100" y="5377953"/>
              <a:ext cx="6351" cy="19548"/>
            </a:xfrm>
            <a:custGeom>
              <a:avLst/>
              <a:gdLst/>
              <a:ahLst/>
              <a:cxnLst/>
              <a:rect l="0" t="0" r="0" b="0"/>
              <a:pathLst>
                <a:path w="6351" h="19548">
                  <a:moveTo>
                    <a:pt x="6350" y="13197"/>
                  </a:moveTo>
                  <a:lnTo>
                    <a:pt x="6350" y="13197"/>
                  </a:lnTo>
                  <a:lnTo>
                    <a:pt x="1986" y="811"/>
                  </a:lnTo>
                  <a:lnTo>
                    <a:pt x="1324" y="0"/>
                  </a:lnTo>
                  <a:lnTo>
                    <a:pt x="883" y="166"/>
                  </a:lnTo>
                  <a:lnTo>
                    <a:pt x="0" y="19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544">
              <a:extLst>
                <a:ext uri="{FF2B5EF4-FFF2-40B4-BE49-F238E27FC236}">
                  <a16:creationId xmlns:a16="http://schemas.microsoft.com/office/drawing/2014/main" xmlns="" id="{FFB12116-6F90-4BA4-81A6-858AA0BB136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610600" y="5353050"/>
              <a:ext cx="29384" cy="330201"/>
            </a:xfrm>
            <a:custGeom>
              <a:avLst/>
              <a:gdLst/>
              <a:ahLst/>
              <a:cxnLst/>
              <a:rect l="0" t="0" r="0" b="0"/>
              <a:pathLst>
                <a:path w="29384" h="330201">
                  <a:moveTo>
                    <a:pt x="0" y="0"/>
                  </a:moveTo>
                  <a:lnTo>
                    <a:pt x="0" y="0"/>
                  </a:lnTo>
                  <a:lnTo>
                    <a:pt x="8788" y="43944"/>
                  </a:lnTo>
                  <a:lnTo>
                    <a:pt x="15901" y="81620"/>
                  </a:lnTo>
                  <a:lnTo>
                    <a:pt x="23765" y="128939"/>
                  </a:lnTo>
                  <a:lnTo>
                    <a:pt x="26426" y="152987"/>
                  </a:lnTo>
                  <a:lnTo>
                    <a:pt x="29383" y="200403"/>
                  </a:lnTo>
                  <a:lnTo>
                    <a:pt x="26936" y="243585"/>
                  </a:lnTo>
                  <a:lnTo>
                    <a:pt x="21849" y="280415"/>
                  </a:lnTo>
                  <a:lnTo>
                    <a:pt x="1270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545">
              <a:extLst>
                <a:ext uri="{FF2B5EF4-FFF2-40B4-BE49-F238E27FC236}">
                  <a16:creationId xmlns:a16="http://schemas.microsoft.com/office/drawing/2014/main" xmlns="" id="{89CBDFF7-52FD-42E1-AE13-A4C592B7FF3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731250" y="5372100"/>
              <a:ext cx="3659" cy="323851"/>
            </a:xfrm>
            <a:custGeom>
              <a:avLst/>
              <a:gdLst/>
              <a:ahLst/>
              <a:cxnLst/>
              <a:rect l="0" t="0" r="0" b="0"/>
              <a:pathLst>
                <a:path w="3659" h="323851">
                  <a:moveTo>
                    <a:pt x="0" y="0"/>
                  </a:moveTo>
                  <a:lnTo>
                    <a:pt x="0" y="0"/>
                  </a:lnTo>
                  <a:lnTo>
                    <a:pt x="0" y="37902"/>
                  </a:lnTo>
                  <a:lnTo>
                    <a:pt x="0" y="70938"/>
                  </a:lnTo>
                  <a:lnTo>
                    <a:pt x="0" y="110549"/>
                  </a:lnTo>
                  <a:lnTo>
                    <a:pt x="0" y="156378"/>
                  </a:lnTo>
                  <a:lnTo>
                    <a:pt x="1881" y="201204"/>
                  </a:lnTo>
                  <a:lnTo>
                    <a:pt x="3658" y="243941"/>
                  </a:lnTo>
                  <a:lnTo>
                    <a:pt x="2096" y="284101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SMARTInkShape-Group110">
            <a:extLst>
              <a:ext uri="{FF2B5EF4-FFF2-40B4-BE49-F238E27FC236}">
                <a16:creationId xmlns:a16="http://schemas.microsoft.com/office/drawing/2014/main" xmlns="" id="{0E3E3754-5D4F-4D27-8B0A-F843730359C3}"/>
              </a:ext>
            </a:extLst>
          </p:cNvPr>
          <p:cNvGrpSpPr/>
          <p:nvPr/>
        </p:nvGrpSpPr>
        <p:grpSpPr>
          <a:xfrm>
            <a:off x="9170915" y="5396777"/>
            <a:ext cx="595386" cy="308527"/>
            <a:chOff x="9170915" y="5396777"/>
            <a:chExt cx="595386" cy="308527"/>
          </a:xfrm>
        </p:grpSpPr>
        <p:sp>
          <p:nvSpPr>
            <p:cNvPr id="250" name="SMARTInkShape-546">
              <a:extLst>
                <a:ext uri="{FF2B5EF4-FFF2-40B4-BE49-F238E27FC236}">
                  <a16:creationId xmlns:a16="http://schemas.microsoft.com/office/drawing/2014/main" xmlns="" id="{7356323A-F873-4BE5-AF2D-6B64DCD7B8D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170915" y="5396777"/>
              <a:ext cx="100086" cy="308527"/>
            </a:xfrm>
            <a:custGeom>
              <a:avLst/>
              <a:gdLst/>
              <a:ahLst/>
              <a:cxnLst/>
              <a:rect l="0" t="0" r="0" b="0"/>
              <a:pathLst>
                <a:path w="100086" h="308527">
                  <a:moveTo>
                    <a:pt x="11185" y="19773"/>
                  </a:moveTo>
                  <a:lnTo>
                    <a:pt x="11185" y="19773"/>
                  </a:lnTo>
                  <a:lnTo>
                    <a:pt x="5718" y="0"/>
                  </a:lnTo>
                  <a:lnTo>
                    <a:pt x="6128" y="240"/>
                  </a:lnTo>
                  <a:lnTo>
                    <a:pt x="8467" y="6153"/>
                  </a:lnTo>
                  <a:lnTo>
                    <a:pt x="10380" y="44978"/>
                  </a:lnTo>
                  <a:lnTo>
                    <a:pt x="12708" y="89066"/>
                  </a:lnTo>
                  <a:lnTo>
                    <a:pt x="14317" y="114652"/>
                  </a:lnTo>
                  <a:lnTo>
                    <a:pt x="15389" y="140176"/>
                  </a:lnTo>
                  <a:lnTo>
                    <a:pt x="16104" y="165658"/>
                  </a:lnTo>
                  <a:lnTo>
                    <a:pt x="16581" y="191113"/>
                  </a:lnTo>
                  <a:lnTo>
                    <a:pt x="15229" y="236330"/>
                  </a:lnTo>
                  <a:lnTo>
                    <a:pt x="12276" y="273359"/>
                  </a:lnTo>
                  <a:lnTo>
                    <a:pt x="6648" y="303284"/>
                  </a:lnTo>
                  <a:lnTo>
                    <a:pt x="4632" y="306853"/>
                  </a:lnTo>
                  <a:lnTo>
                    <a:pt x="2583" y="308526"/>
                  </a:lnTo>
                  <a:lnTo>
                    <a:pt x="1217" y="306114"/>
                  </a:lnTo>
                  <a:lnTo>
                    <a:pt x="0" y="282336"/>
                  </a:lnTo>
                  <a:lnTo>
                    <a:pt x="2216" y="250532"/>
                  </a:lnTo>
                  <a:lnTo>
                    <a:pt x="9315" y="216642"/>
                  </a:lnTo>
                  <a:lnTo>
                    <a:pt x="20232" y="186292"/>
                  </a:lnTo>
                  <a:lnTo>
                    <a:pt x="34491" y="165748"/>
                  </a:lnTo>
                  <a:lnTo>
                    <a:pt x="41538" y="160129"/>
                  </a:lnTo>
                  <a:lnTo>
                    <a:pt x="55014" y="155767"/>
                  </a:lnTo>
                  <a:lnTo>
                    <a:pt x="60866" y="157707"/>
                  </a:lnTo>
                  <a:lnTo>
                    <a:pt x="71130" y="167390"/>
                  </a:lnTo>
                  <a:lnTo>
                    <a:pt x="88511" y="210400"/>
                  </a:lnTo>
                  <a:lnTo>
                    <a:pt x="97590" y="252448"/>
                  </a:lnTo>
                  <a:lnTo>
                    <a:pt x="100085" y="280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547">
              <a:extLst>
                <a:ext uri="{FF2B5EF4-FFF2-40B4-BE49-F238E27FC236}">
                  <a16:creationId xmlns:a16="http://schemas.microsoft.com/office/drawing/2014/main" xmlns="" id="{B92D2684-5406-415D-B41E-57ADEE0E0ED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282715" y="5558477"/>
              <a:ext cx="115286" cy="118424"/>
            </a:xfrm>
            <a:custGeom>
              <a:avLst/>
              <a:gdLst/>
              <a:ahLst/>
              <a:cxnLst/>
              <a:rect l="0" t="0" r="0" b="0"/>
              <a:pathLst>
                <a:path w="115286" h="118424">
                  <a:moveTo>
                    <a:pt x="83535" y="42223"/>
                  </a:moveTo>
                  <a:lnTo>
                    <a:pt x="83535" y="42223"/>
                  </a:lnTo>
                  <a:lnTo>
                    <a:pt x="84240" y="32084"/>
                  </a:lnTo>
                  <a:lnTo>
                    <a:pt x="87193" y="21267"/>
                  </a:lnTo>
                  <a:lnTo>
                    <a:pt x="85631" y="15740"/>
                  </a:lnTo>
                  <a:lnTo>
                    <a:pt x="77414" y="5292"/>
                  </a:lnTo>
                  <a:lnTo>
                    <a:pt x="68114" y="1114"/>
                  </a:lnTo>
                  <a:lnTo>
                    <a:pt x="62671" y="0"/>
                  </a:lnTo>
                  <a:lnTo>
                    <a:pt x="49098" y="4407"/>
                  </a:lnTo>
                  <a:lnTo>
                    <a:pt x="41527" y="8546"/>
                  </a:lnTo>
                  <a:lnTo>
                    <a:pt x="17387" y="34597"/>
                  </a:lnTo>
                  <a:lnTo>
                    <a:pt x="2474" y="65755"/>
                  </a:lnTo>
                  <a:lnTo>
                    <a:pt x="0" y="84902"/>
                  </a:lnTo>
                  <a:lnTo>
                    <a:pt x="328" y="93959"/>
                  </a:lnTo>
                  <a:lnTo>
                    <a:pt x="3369" y="101408"/>
                  </a:lnTo>
                  <a:lnTo>
                    <a:pt x="14275" y="113448"/>
                  </a:lnTo>
                  <a:lnTo>
                    <a:pt x="21133" y="116518"/>
                  </a:lnTo>
                  <a:lnTo>
                    <a:pt x="36281" y="118046"/>
                  </a:lnTo>
                  <a:lnTo>
                    <a:pt x="43565" y="115350"/>
                  </a:lnTo>
                  <a:lnTo>
                    <a:pt x="57303" y="104828"/>
                  </a:lnTo>
                  <a:lnTo>
                    <a:pt x="77595" y="71418"/>
                  </a:lnTo>
                  <a:lnTo>
                    <a:pt x="91498" y="43115"/>
                  </a:lnTo>
                  <a:lnTo>
                    <a:pt x="93076" y="41406"/>
                  </a:lnTo>
                  <a:lnTo>
                    <a:pt x="94129" y="40973"/>
                  </a:lnTo>
                  <a:lnTo>
                    <a:pt x="94831" y="41390"/>
                  </a:lnTo>
                  <a:lnTo>
                    <a:pt x="99190" y="48718"/>
                  </a:lnTo>
                  <a:lnTo>
                    <a:pt x="105658" y="89732"/>
                  </a:lnTo>
                  <a:lnTo>
                    <a:pt x="115285" y="118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548">
              <a:extLst>
                <a:ext uri="{FF2B5EF4-FFF2-40B4-BE49-F238E27FC236}">
                  <a16:creationId xmlns:a16="http://schemas.microsoft.com/office/drawing/2014/main" xmlns="" id="{562A3C2F-ADE1-4EBC-8265-744FA12EDA2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455150" y="5568950"/>
              <a:ext cx="146051" cy="105475"/>
            </a:xfrm>
            <a:custGeom>
              <a:avLst/>
              <a:gdLst/>
              <a:ahLst/>
              <a:cxnLst/>
              <a:rect l="0" t="0" r="0" b="0"/>
              <a:pathLst>
                <a:path w="146051" h="105475">
                  <a:moveTo>
                    <a:pt x="0" y="6350"/>
                  </a:moveTo>
                  <a:lnTo>
                    <a:pt x="0" y="6350"/>
                  </a:lnTo>
                  <a:lnTo>
                    <a:pt x="1881" y="43700"/>
                  </a:lnTo>
                  <a:lnTo>
                    <a:pt x="12209" y="83264"/>
                  </a:lnTo>
                  <a:lnTo>
                    <a:pt x="20394" y="102909"/>
                  </a:lnTo>
                  <a:lnTo>
                    <a:pt x="24180" y="105295"/>
                  </a:lnTo>
                  <a:lnTo>
                    <a:pt x="28820" y="105474"/>
                  </a:lnTo>
                  <a:lnTo>
                    <a:pt x="34030" y="104183"/>
                  </a:lnTo>
                  <a:lnTo>
                    <a:pt x="54846" y="88881"/>
                  </a:lnTo>
                  <a:lnTo>
                    <a:pt x="91528" y="48993"/>
                  </a:lnTo>
                  <a:lnTo>
                    <a:pt x="124802" y="1393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549">
              <a:extLst>
                <a:ext uri="{FF2B5EF4-FFF2-40B4-BE49-F238E27FC236}">
                  <a16:creationId xmlns:a16="http://schemas.microsoft.com/office/drawing/2014/main" xmlns="" id="{CDCC7807-F323-44B6-9822-EEB0731466D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615848" y="5561485"/>
              <a:ext cx="150453" cy="128116"/>
            </a:xfrm>
            <a:custGeom>
              <a:avLst/>
              <a:gdLst/>
              <a:ahLst/>
              <a:cxnLst/>
              <a:rect l="0" t="0" r="0" b="0"/>
              <a:pathLst>
                <a:path w="150453" h="128116">
                  <a:moveTo>
                    <a:pt x="4402" y="64615"/>
                  </a:moveTo>
                  <a:lnTo>
                    <a:pt x="4402" y="64615"/>
                  </a:lnTo>
                  <a:lnTo>
                    <a:pt x="30917" y="52406"/>
                  </a:lnTo>
                  <a:lnTo>
                    <a:pt x="45811" y="40850"/>
                  </a:lnTo>
                  <a:lnTo>
                    <a:pt x="55791" y="25117"/>
                  </a:lnTo>
                  <a:lnTo>
                    <a:pt x="57110" y="15075"/>
                  </a:lnTo>
                  <a:lnTo>
                    <a:pt x="56474" y="10422"/>
                  </a:lnTo>
                  <a:lnTo>
                    <a:pt x="54639" y="6614"/>
                  </a:lnTo>
                  <a:lnTo>
                    <a:pt x="48837" y="501"/>
                  </a:lnTo>
                  <a:lnTo>
                    <a:pt x="44609" y="0"/>
                  </a:lnTo>
                  <a:lnTo>
                    <a:pt x="34265" y="3207"/>
                  </a:lnTo>
                  <a:lnTo>
                    <a:pt x="16543" y="19687"/>
                  </a:lnTo>
                  <a:lnTo>
                    <a:pt x="4628" y="45815"/>
                  </a:lnTo>
                  <a:lnTo>
                    <a:pt x="0" y="75900"/>
                  </a:lnTo>
                  <a:lnTo>
                    <a:pt x="4562" y="92913"/>
                  </a:lnTo>
                  <a:lnTo>
                    <a:pt x="8741" y="100414"/>
                  </a:lnTo>
                  <a:lnTo>
                    <a:pt x="28439" y="112511"/>
                  </a:lnTo>
                  <a:lnTo>
                    <a:pt x="59534" y="121180"/>
                  </a:lnTo>
                  <a:lnTo>
                    <a:pt x="103929" y="125032"/>
                  </a:lnTo>
                  <a:lnTo>
                    <a:pt x="150452" y="128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111">
            <a:extLst>
              <a:ext uri="{FF2B5EF4-FFF2-40B4-BE49-F238E27FC236}">
                <a16:creationId xmlns:a16="http://schemas.microsoft.com/office/drawing/2014/main" xmlns="" id="{3A7199BD-33A9-4D41-9B0C-79C03D59F0DF}"/>
              </a:ext>
            </a:extLst>
          </p:cNvPr>
          <p:cNvGrpSpPr/>
          <p:nvPr/>
        </p:nvGrpSpPr>
        <p:grpSpPr>
          <a:xfrm>
            <a:off x="10025577" y="5354864"/>
            <a:ext cx="972624" cy="379187"/>
            <a:chOff x="10025577" y="5354864"/>
            <a:chExt cx="972624" cy="379187"/>
          </a:xfrm>
        </p:grpSpPr>
        <p:sp>
          <p:nvSpPr>
            <p:cNvPr id="255" name="SMARTInkShape-550">
              <a:extLst>
                <a:ext uri="{FF2B5EF4-FFF2-40B4-BE49-F238E27FC236}">
                  <a16:creationId xmlns:a16="http://schemas.microsoft.com/office/drawing/2014/main" xmlns="" id="{34F6BC5D-4EF6-4C48-A633-3C101921E40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025577" y="5354864"/>
              <a:ext cx="165849" cy="352127"/>
            </a:xfrm>
            <a:custGeom>
              <a:avLst/>
              <a:gdLst/>
              <a:ahLst/>
              <a:cxnLst/>
              <a:rect l="0" t="0" r="0" b="0"/>
              <a:pathLst>
                <a:path w="165849" h="352127">
                  <a:moveTo>
                    <a:pt x="96323" y="252186"/>
                  </a:moveTo>
                  <a:lnTo>
                    <a:pt x="96323" y="252186"/>
                  </a:lnTo>
                  <a:lnTo>
                    <a:pt x="99693" y="252186"/>
                  </a:lnTo>
                  <a:lnTo>
                    <a:pt x="100686" y="250774"/>
                  </a:lnTo>
                  <a:lnTo>
                    <a:pt x="101791" y="245444"/>
                  </a:lnTo>
                  <a:lnTo>
                    <a:pt x="99041" y="234509"/>
                  </a:lnTo>
                  <a:lnTo>
                    <a:pt x="93768" y="228337"/>
                  </a:lnTo>
                  <a:lnTo>
                    <a:pt x="90387" y="225704"/>
                  </a:lnTo>
                  <a:lnTo>
                    <a:pt x="77221" y="224658"/>
                  </a:lnTo>
                  <a:lnTo>
                    <a:pt x="68772" y="225367"/>
                  </a:lnTo>
                  <a:lnTo>
                    <a:pt x="49976" y="237445"/>
                  </a:lnTo>
                  <a:lnTo>
                    <a:pt x="21442" y="269925"/>
                  </a:lnTo>
                  <a:lnTo>
                    <a:pt x="6597" y="295348"/>
                  </a:lnTo>
                  <a:lnTo>
                    <a:pt x="0" y="318406"/>
                  </a:lnTo>
                  <a:lnTo>
                    <a:pt x="358" y="328083"/>
                  </a:lnTo>
                  <a:lnTo>
                    <a:pt x="6400" y="344479"/>
                  </a:lnTo>
                  <a:lnTo>
                    <a:pt x="11680" y="348992"/>
                  </a:lnTo>
                  <a:lnTo>
                    <a:pt x="18022" y="351296"/>
                  </a:lnTo>
                  <a:lnTo>
                    <a:pt x="25072" y="352126"/>
                  </a:lnTo>
                  <a:lnTo>
                    <a:pt x="42314" y="343640"/>
                  </a:lnTo>
                  <a:lnTo>
                    <a:pt x="62442" y="324582"/>
                  </a:lnTo>
                  <a:lnTo>
                    <a:pt x="85497" y="292594"/>
                  </a:lnTo>
                  <a:lnTo>
                    <a:pt x="106093" y="247332"/>
                  </a:lnTo>
                  <a:lnTo>
                    <a:pt x="115537" y="221433"/>
                  </a:lnTo>
                  <a:lnTo>
                    <a:pt x="124653" y="191468"/>
                  </a:lnTo>
                  <a:lnTo>
                    <a:pt x="133555" y="158791"/>
                  </a:lnTo>
                  <a:lnTo>
                    <a:pt x="142310" y="124305"/>
                  </a:lnTo>
                  <a:lnTo>
                    <a:pt x="149559" y="94965"/>
                  </a:lnTo>
                  <a:lnTo>
                    <a:pt x="155802" y="69055"/>
                  </a:lnTo>
                  <a:lnTo>
                    <a:pt x="164386" y="28273"/>
                  </a:lnTo>
                  <a:lnTo>
                    <a:pt x="165848" y="5443"/>
                  </a:lnTo>
                  <a:lnTo>
                    <a:pt x="165252" y="907"/>
                  </a:lnTo>
                  <a:lnTo>
                    <a:pt x="164148" y="0"/>
                  </a:lnTo>
                  <a:lnTo>
                    <a:pt x="162706" y="1512"/>
                  </a:lnTo>
                  <a:lnTo>
                    <a:pt x="145184" y="48023"/>
                  </a:lnTo>
                  <a:lnTo>
                    <a:pt x="133561" y="91832"/>
                  </a:lnTo>
                  <a:lnTo>
                    <a:pt x="125102" y="138114"/>
                  </a:lnTo>
                  <a:lnTo>
                    <a:pt x="119697" y="182437"/>
                  </a:lnTo>
                  <a:lnTo>
                    <a:pt x="117295" y="220951"/>
                  </a:lnTo>
                  <a:lnTo>
                    <a:pt x="119313" y="260884"/>
                  </a:lnTo>
                  <a:lnTo>
                    <a:pt x="128073" y="290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551">
              <a:extLst>
                <a:ext uri="{FF2B5EF4-FFF2-40B4-BE49-F238E27FC236}">
                  <a16:creationId xmlns:a16="http://schemas.microsoft.com/office/drawing/2014/main" xmlns="" id="{72B8BC70-6FB4-4468-83A9-5FD0B7C1F22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248900" y="55880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5645" y="4403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552">
              <a:extLst>
                <a:ext uri="{FF2B5EF4-FFF2-40B4-BE49-F238E27FC236}">
                  <a16:creationId xmlns:a16="http://schemas.microsoft.com/office/drawing/2014/main" xmlns="" id="{7FBE2A74-92F5-4AEA-99E5-231D04D1BA4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267950" y="5497324"/>
              <a:ext cx="12701" cy="14477"/>
            </a:xfrm>
            <a:custGeom>
              <a:avLst/>
              <a:gdLst/>
              <a:ahLst/>
              <a:cxnLst/>
              <a:rect l="0" t="0" r="0" b="0"/>
              <a:pathLst>
                <a:path w="12701" h="14477">
                  <a:moveTo>
                    <a:pt x="0" y="14476"/>
                  </a:moveTo>
                  <a:lnTo>
                    <a:pt x="0" y="14476"/>
                  </a:lnTo>
                  <a:lnTo>
                    <a:pt x="0" y="171"/>
                  </a:lnTo>
                  <a:lnTo>
                    <a:pt x="1412" y="0"/>
                  </a:lnTo>
                  <a:lnTo>
                    <a:pt x="12700" y="8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553">
              <a:extLst>
                <a:ext uri="{FF2B5EF4-FFF2-40B4-BE49-F238E27FC236}">
                  <a16:creationId xmlns:a16="http://schemas.microsoft.com/office/drawing/2014/main" xmlns="" id="{F479A714-4D08-445A-B3EB-3228B5364B2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312400" y="5531733"/>
              <a:ext cx="75868" cy="169929"/>
            </a:xfrm>
            <a:custGeom>
              <a:avLst/>
              <a:gdLst/>
              <a:ahLst/>
              <a:cxnLst/>
              <a:rect l="0" t="0" r="0" b="0"/>
              <a:pathLst>
                <a:path w="75868" h="169929">
                  <a:moveTo>
                    <a:pt x="69850" y="5467"/>
                  </a:moveTo>
                  <a:lnTo>
                    <a:pt x="69850" y="5467"/>
                  </a:lnTo>
                  <a:lnTo>
                    <a:pt x="32400" y="0"/>
                  </a:lnTo>
                  <a:lnTo>
                    <a:pt x="27244" y="1822"/>
                  </a:lnTo>
                  <a:lnTo>
                    <a:pt x="19634" y="9491"/>
                  </a:lnTo>
                  <a:lnTo>
                    <a:pt x="17662" y="21837"/>
                  </a:lnTo>
                  <a:lnTo>
                    <a:pt x="18125" y="29080"/>
                  </a:lnTo>
                  <a:lnTo>
                    <a:pt x="24283" y="42773"/>
                  </a:lnTo>
                  <a:lnTo>
                    <a:pt x="43413" y="64263"/>
                  </a:lnTo>
                  <a:lnTo>
                    <a:pt x="59511" y="81693"/>
                  </a:lnTo>
                  <a:lnTo>
                    <a:pt x="71369" y="103550"/>
                  </a:lnTo>
                  <a:lnTo>
                    <a:pt x="75699" y="123613"/>
                  </a:lnTo>
                  <a:lnTo>
                    <a:pt x="75867" y="132914"/>
                  </a:lnTo>
                  <a:lnTo>
                    <a:pt x="73155" y="141232"/>
                  </a:lnTo>
                  <a:lnTo>
                    <a:pt x="62618" y="156118"/>
                  </a:lnTo>
                  <a:lnTo>
                    <a:pt x="46645" y="166027"/>
                  </a:lnTo>
                  <a:lnTo>
                    <a:pt x="37447" y="169657"/>
                  </a:lnTo>
                  <a:lnTo>
                    <a:pt x="21582" y="169928"/>
                  </a:lnTo>
                  <a:lnTo>
                    <a:pt x="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554">
              <a:extLst>
                <a:ext uri="{FF2B5EF4-FFF2-40B4-BE49-F238E27FC236}">
                  <a16:creationId xmlns:a16="http://schemas.microsoft.com/office/drawing/2014/main" xmlns="" id="{2733FD32-1B59-4362-94CD-BA343566BA0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450023" y="5546814"/>
              <a:ext cx="129078" cy="130761"/>
            </a:xfrm>
            <a:custGeom>
              <a:avLst/>
              <a:gdLst/>
              <a:ahLst/>
              <a:cxnLst/>
              <a:rect l="0" t="0" r="0" b="0"/>
              <a:pathLst>
                <a:path w="129078" h="130761">
                  <a:moveTo>
                    <a:pt x="2077" y="47536"/>
                  </a:moveTo>
                  <a:lnTo>
                    <a:pt x="2077" y="47536"/>
                  </a:lnTo>
                  <a:lnTo>
                    <a:pt x="16823" y="60401"/>
                  </a:lnTo>
                  <a:lnTo>
                    <a:pt x="20375" y="62463"/>
                  </a:lnTo>
                  <a:lnTo>
                    <a:pt x="31847" y="60990"/>
                  </a:lnTo>
                  <a:lnTo>
                    <a:pt x="58836" y="48547"/>
                  </a:lnTo>
                  <a:lnTo>
                    <a:pt x="67991" y="35050"/>
                  </a:lnTo>
                  <a:lnTo>
                    <a:pt x="73000" y="19409"/>
                  </a:lnTo>
                  <a:lnTo>
                    <a:pt x="72874" y="7754"/>
                  </a:lnTo>
                  <a:lnTo>
                    <a:pt x="69737" y="4081"/>
                  </a:lnTo>
                  <a:lnTo>
                    <a:pt x="58724" y="0"/>
                  </a:lnTo>
                  <a:lnTo>
                    <a:pt x="42541" y="3831"/>
                  </a:lnTo>
                  <a:lnTo>
                    <a:pt x="33286" y="7816"/>
                  </a:lnTo>
                  <a:lnTo>
                    <a:pt x="17359" y="21651"/>
                  </a:lnTo>
                  <a:lnTo>
                    <a:pt x="5341" y="39559"/>
                  </a:lnTo>
                  <a:lnTo>
                    <a:pt x="0" y="59278"/>
                  </a:lnTo>
                  <a:lnTo>
                    <a:pt x="3734" y="90212"/>
                  </a:lnTo>
                  <a:lnTo>
                    <a:pt x="13869" y="107425"/>
                  </a:lnTo>
                  <a:lnTo>
                    <a:pt x="20522" y="114979"/>
                  </a:lnTo>
                  <a:lnTo>
                    <a:pt x="41083" y="125253"/>
                  </a:lnTo>
                  <a:lnTo>
                    <a:pt x="67391" y="130760"/>
                  </a:lnTo>
                  <a:lnTo>
                    <a:pt x="108291" y="130599"/>
                  </a:lnTo>
                  <a:lnTo>
                    <a:pt x="129077" y="130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555">
              <a:extLst>
                <a:ext uri="{FF2B5EF4-FFF2-40B4-BE49-F238E27FC236}">
                  <a16:creationId xmlns:a16="http://schemas.microsoft.com/office/drawing/2014/main" xmlns="" id="{8927C44C-D385-4D07-B2C6-954A9A95678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606869" y="5554645"/>
              <a:ext cx="137332" cy="109556"/>
            </a:xfrm>
            <a:custGeom>
              <a:avLst/>
              <a:gdLst/>
              <a:ahLst/>
              <a:cxnLst/>
              <a:rect l="0" t="0" r="0" b="0"/>
              <a:pathLst>
                <a:path w="137332" h="109556">
                  <a:moveTo>
                    <a:pt x="99231" y="14305"/>
                  </a:moveTo>
                  <a:lnTo>
                    <a:pt x="99231" y="14305"/>
                  </a:lnTo>
                  <a:lnTo>
                    <a:pt x="92488" y="7563"/>
                  </a:lnTo>
                  <a:lnTo>
                    <a:pt x="74812" y="0"/>
                  </a:lnTo>
                  <a:lnTo>
                    <a:pt x="57804" y="1126"/>
                  </a:lnTo>
                  <a:lnTo>
                    <a:pt x="48329" y="3402"/>
                  </a:lnTo>
                  <a:lnTo>
                    <a:pt x="30276" y="15339"/>
                  </a:lnTo>
                  <a:lnTo>
                    <a:pt x="14257" y="33109"/>
                  </a:lnTo>
                  <a:lnTo>
                    <a:pt x="2432" y="55118"/>
                  </a:lnTo>
                  <a:lnTo>
                    <a:pt x="0" y="75247"/>
                  </a:lnTo>
                  <a:lnTo>
                    <a:pt x="3623" y="92191"/>
                  </a:lnTo>
                  <a:lnTo>
                    <a:pt x="9936" y="104425"/>
                  </a:lnTo>
                  <a:lnTo>
                    <a:pt x="13595" y="107546"/>
                  </a:lnTo>
                  <a:lnTo>
                    <a:pt x="17446" y="108921"/>
                  </a:lnTo>
                  <a:lnTo>
                    <a:pt x="21425" y="109133"/>
                  </a:lnTo>
                  <a:lnTo>
                    <a:pt x="31489" y="103722"/>
                  </a:lnTo>
                  <a:lnTo>
                    <a:pt x="41607" y="94263"/>
                  </a:lnTo>
                  <a:lnTo>
                    <a:pt x="56278" y="71506"/>
                  </a:lnTo>
                  <a:lnTo>
                    <a:pt x="60855" y="67949"/>
                  </a:lnTo>
                  <a:lnTo>
                    <a:pt x="63063" y="67001"/>
                  </a:lnTo>
                  <a:lnTo>
                    <a:pt x="71161" y="69711"/>
                  </a:lnTo>
                  <a:lnTo>
                    <a:pt x="112812" y="95935"/>
                  </a:lnTo>
                  <a:lnTo>
                    <a:pt x="137331" y="109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556">
              <a:extLst>
                <a:ext uri="{FF2B5EF4-FFF2-40B4-BE49-F238E27FC236}">
                  <a16:creationId xmlns:a16="http://schemas.microsoft.com/office/drawing/2014/main" xmlns="" id="{970F930E-0124-412C-80B0-F0DFF5842AB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759285" y="5537513"/>
              <a:ext cx="80166" cy="171138"/>
            </a:xfrm>
            <a:custGeom>
              <a:avLst/>
              <a:gdLst/>
              <a:ahLst/>
              <a:cxnLst/>
              <a:rect l="0" t="0" r="0" b="0"/>
              <a:pathLst>
                <a:path w="80166" h="171138">
                  <a:moveTo>
                    <a:pt x="80165" y="12387"/>
                  </a:moveTo>
                  <a:lnTo>
                    <a:pt x="80165" y="12387"/>
                  </a:lnTo>
                  <a:lnTo>
                    <a:pt x="70052" y="2274"/>
                  </a:lnTo>
                  <a:lnTo>
                    <a:pt x="63546" y="0"/>
                  </a:lnTo>
                  <a:lnTo>
                    <a:pt x="38237" y="172"/>
                  </a:lnTo>
                  <a:lnTo>
                    <a:pt x="21079" y="2960"/>
                  </a:lnTo>
                  <a:lnTo>
                    <a:pt x="14669" y="6808"/>
                  </a:lnTo>
                  <a:lnTo>
                    <a:pt x="5666" y="18609"/>
                  </a:lnTo>
                  <a:lnTo>
                    <a:pt x="0" y="37749"/>
                  </a:lnTo>
                  <a:lnTo>
                    <a:pt x="4321" y="52352"/>
                  </a:lnTo>
                  <a:lnTo>
                    <a:pt x="14000" y="67544"/>
                  </a:lnTo>
                  <a:lnTo>
                    <a:pt x="39447" y="98306"/>
                  </a:lnTo>
                  <a:lnTo>
                    <a:pt x="47252" y="116190"/>
                  </a:lnTo>
                  <a:lnTo>
                    <a:pt x="48368" y="131194"/>
                  </a:lnTo>
                  <a:lnTo>
                    <a:pt x="41659" y="151540"/>
                  </a:lnTo>
                  <a:lnTo>
                    <a:pt x="34594" y="160781"/>
                  </a:lnTo>
                  <a:lnTo>
                    <a:pt x="27455" y="166534"/>
                  </a:lnTo>
                  <a:lnTo>
                    <a:pt x="16665" y="171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557">
              <a:extLst>
                <a:ext uri="{FF2B5EF4-FFF2-40B4-BE49-F238E27FC236}">
                  <a16:creationId xmlns:a16="http://schemas.microsoft.com/office/drawing/2014/main" xmlns="" id="{6E734848-E9FD-457A-9ECA-78E42F67A27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885066" y="5552345"/>
              <a:ext cx="113135" cy="181706"/>
            </a:xfrm>
            <a:custGeom>
              <a:avLst/>
              <a:gdLst/>
              <a:ahLst/>
              <a:cxnLst/>
              <a:rect l="0" t="0" r="0" b="0"/>
              <a:pathLst>
                <a:path w="113135" h="181706">
                  <a:moveTo>
                    <a:pt x="11534" y="54705"/>
                  </a:moveTo>
                  <a:lnTo>
                    <a:pt x="11534" y="54705"/>
                  </a:lnTo>
                  <a:lnTo>
                    <a:pt x="14904" y="58076"/>
                  </a:lnTo>
                  <a:lnTo>
                    <a:pt x="18441" y="59731"/>
                  </a:lnTo>
                  <a:lnTo>
                    <a:pt x="41572" y="60977"/>
                  </a:lnTo>
                  <a:lnTo>
                    <a:pt x="57359" y="57661"/>
                  </a:lnTo>
                  <a:lnTo>
                    <a:pt x="67414" y="50375"/>
                  </a:lnTo>
                  <a:lnTo>
                    <a:pt x="72071" y="45468"/>
                  </a:lnTo>
                  <a:lnTo>
                    <a:pt x="81996" y="21708"/>
                  </a:lnTo>
                  <a:lnTo>
                    <a:pt x="83302" y="9936"/>
                  </a:lnTo>
                  <a:lnTo>
                    <a:pt x="82663" y="5809"/>
                  </a:lnTo>
                  <a:lnTo>
                    <a:pt x="79414" y="3058"/>
                  </a:lnTo>
                  <a:lnTo>
                    <a:pt x="68279" y="0"/>
                  </a:lnTo>
                  <a:lnTo>
                    <a:pt x="50160" y="8049"/>
                  </a:lnTo>
                  <a:lnTo>
                    <a:pt x="30112" y="24797"/>
                  </a:lnTo>
                  <a:lnTo>
                    <a:pt x="8337" y="60582"/>
                  </a:lnTo>
                  <a:lnTo>
                    <a:pt x="0" y="83187"/>
                  </a:lnTo>
                  <a:lnTo>
                    <a:pt x="1468" y="106875"/>
                  </a:lnTo>
                  <a:lnTo>
                    <a:pt x="4824" y="119118"/>
                  </a:lnTo>
                  <a:lnTo>
                    <a:pt x="21722" y="140248"/>
                  </a:lnTo>
                  <a:lnTo>
                    <a:pt x="47106" y="157636"/>
                  </a:lnTo>
                  <a:lnTo>
                    <a:pt x="90748" y="173945"/>
                  </a:lnTo>
                  <a:lnTo>
                    <a:pt x="113134" y="181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2673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112">
            <a:extLst>
              <a:ext uri="{FF2B5EF4-FFF2-40B4-BE49-F238E27FC236}">
                <a16:creationId xmlns:a16="http://schemas.microsoft.com/office/drawing/2014/main" xmlns="" id="{141ADD9C-C1B8-41B0-BA90-274CF2EB2C5C}"/>
              </a:ext>
            </a:extLst>
          </p:cNvPr>
          <p:cNvGrpSpPr/>
          <p:nvPr/>
        </p:nvGrpSpPr>
        <p:grpSpPr>
          <a:xfrm>
            <a:off x="733875" y="673983"/>
            <a:ext cx="266708" cy="354718"/>
            <a:chOff x="733875" y="673983"/>
            <a:chExt cx="266708" cy="354718"/>
          </a:xfrm>
        </p:grpSpPr>
        <p:sp>
          <p:nvSpPr>
            <p:cNvPr id="2" name="SMARTInkShape-558">
              <a:extLst>
                <a:ext uri="{FF2B5EF4-FFF2-40B4-BE49-F238E27FC236}">
                  <a16:creationId xmlns:a16="http://schemas.microsoft.com/office/drawing/2014/main" xmlns="" id="{26D733C9-6065-4EF8-832F-B45898909762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825500" y="838200"/>
              <a:ext cx="101601" cy="120651"/>
            </a:xfrm>
            <a:custGeom>
              <a:avLst/>
              <a:gdLst/>
              <a:ahLst/>
              <a:cxnLst/>
              <a:rect l="0" t="0" r="0" b="0"/>
              <a:pathLst>
                <a:path w="101601" h="1206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6315" y="5775"/>
                  </a:lnTo>
                  <a:lnTo>
                    <a:pt x="23949" y="12209"/>
                  </a:lnTo>
                  <a:lnTo>
                    <a:pt x="48742" y="55899"/>
                  </a:lnTo>
                  <a:lnTo>
                    <a:pt x="70717" y="100607"/>
                  </a:lnTo>
                  <a:lnTo>
                    <a:pt x="77526" y="110096"/>
                  </a:lnTo>
                  <a:lnTo>
                    <a:pt x="85256" y="115959"/>
                  </a:lnTo>
                  <a:lnTo>
                    <a:pt x="1016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559">
              <a:extLst>
                <a:ext uri="{FF2B5EF4-FFF2-40B4-BE49-F238E27FC236}">
                  <a16:creationId xmlns:a16="http://schemas.microsoft.com/office/drawing/2014/main" xmlns="" id="{A054D5D9-63FD-444A-A0B1-37E9AD98638C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914400" y="673983"/>
              <a:ext cx="86183" cy="354718"/>
            </a:xfrm>
            <a:custGeom>
              <a:avLst/>
              <a:gdLst/>
              <a:ahLst/>
              <a:cxnLst/>
              <a:rect l="0" t="0" r="0" b="0"/>
              <a:pathLst>
                <a:path w="86183" h="354718">
                  <a:moveTo>
                    <a:pt x="19050" y="5467"/>
                  </a:moveTo>
                  <a:lnTo>
                    <a:pt x="19050" y="5467"/>
                  </a:lnTo>
                  <a:lnTo>
                    <a:pt x="22421" y="2096"/>
                  </a:lnTo>
                  <a:lnTo>
                    <a:pt x="27839" y="441"/>
                  </a:lnTo>
                  <a:lnTo>
                    <a:pt x="31259" y="0"/>
                  </a:lnTo>
                  <a:lnTo>
                    <a:pt x="34951" y="1822"/>
                  </a:lnTo>
                  <a:lnTo>
                    <a:pt x="61918" y="32451"/>
                  </a:lnTo>
                  <a:lnTo>
                    <a:pt x="78710" y="75081"/>
                  </a:lnTo>
                  <a:lnTo>
                    <a:pt x="84371" y="111666"/>
                  </a:lnTo>
                  <a:lnTo>
                    <a:pt x="86182" y="151444"/>
                  </a:lnTo>
                  <a:lnTo>
                    <a:pt x="84634" y="192642"/>
                  </a:lnTo>
                  <a:lnTo>
                    <a:pt x="75950" y="232589"/>
                  </a:lnTo>
                  <a:lnTo>
                    <a:pt x="62683" y="269394"/>
                  </a:lnTo>
                  <a:lnTo>
                    <a:pt x="39348" y="311797"/>
                  </a:lnTo>
                  <a:lnTo>
                    <a:pt x="0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60">
              <a:extLst>
                <a:ext uri="{FF2B5EF4-FFF2-40B4-BE49-F238E27FC236}">
                  <a16:creationId xmlns:a16="http://schemas.microsoft.com/office/drawing/2014/main" xmlns="" id="{1159659E-5FDD-4C6A-B85F-FA120FCCDAFA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733875" y="699483"/>
              <a:ext cx="162319" cy="265634"/>
            </a:xfrm>
            <a:custGeom>
              <a:avLst/>
              <a:gdLst/>
              <a:ahLst/>
              <a:cxnLst/>
              <a:rect l="0" t="0" r="0" b="0"/>
              <a:pathLst>
                <a:path w="162319" h="265634">
                  <a:moveTo>
                    <a:pt x="117025" y="75217"/>
                  </a:moveTo>
                  <a:lnTo>
                    <a:pt x="117025" y="75217"/>
                  </a:lnTo>
                  <a:lnTo>
                    <a:pt x="120396" y="71846"/>
                  </a:lnTo>
                  <a:lnTo>
                    <a:pt x="122051" y="66428"/>
                  </a:lnTo>
                  <a:lnTo>
                    <a:pt x="123492" y="60022"/>
                  </a:lnTo>
                  <a:lnTo>
                    <a:pt x="126484" y="54823"/>
                  </a:lnTo>
                  <a:lnTo>
                    <a:pt x="126859" y="53154"/>
                  </a:lnTo>
                  <a:lnTo>
                    <a:pt x="126403" y="52042"/>
                  </a:lnTo>
                  <a:lnTo>
                    <a:pt x="120602" y="46886"/>
                  </a:lnTo>
                  <a:lnTo>
                    <a:pt x="111089" y="46868"/>
                  </a:lnTo>
                  <a:lnTo>
                    <a:pt x="97453" y="50623"/>
                  </a:lnTo>
                  <a:lnTo>
                    <a:pt x="73204" y="66048"/>
                  </a:lnTo>
                  <a:lnTo>
                    <a:pt x="44696" y="93745"/>
                  </a:lnTo>
                  <a:lnTo>
                    <a:pt x="19473" y="132604"/>
                  </a:lnTo>
                  <a:lnTo>
                    <a:pt x="3846" y="174692"/>
                  </a:lnTo>
                  <a:lnTo>
                    <a:pt x="0" y="212876"/>
                  </a:lnTo>
                  <a:lnTo>
                    <a:pt x="4101" y="233295"/>
                  </a:lnTo>
                  <a:lnTo>
                    <a:pt x="12509" y="248015"/>
                  </a:lnTo>
                  <a:lnTo>
                    <a:pt x="24007" y="258555"/>
                  </a:lnTo>
                  <a:lnTo>
                    <a:pt x="38524" y="265591"/>
                  </a:lnTo>
                  <a:lnTo>
                    <a:pt x="47052" y="265633"/>
                  </a:lnTo>
                  <a:lnTo>
                    <a:pt x="65935" y="260035"/>
                  </a:lnTo>
                  <a:lnTo>
                    <a:pt x="96400" y="241612"/>
                  </a:lnTo>
                  <a:lnTo>
                    <a:pt x="124398" y="211538"/>
                  </a:lnTo>
                  <a:lnTo>
                    <a:pt x="147197" y="172445"/>
                  </a:lnTo>
                  <a:lnTo>
                    <a:pt x="157010" y="140301"/>
                  </a:lnTo>
                  <a:lnTo>
                    <a:pt x="162313" y="105555"/>
                  </a:lnTo>
                  <a:lnTo>
                    <a:pt x="162318" y="71297"/>
                  </a:lnTo>
                  <a:lnTo>
                    <a:pt x="154983" y="30389"/>
                  </a:lnTo>
                  <a:lnTo>
                    <a:pt x="144008" y="12725"/>
                  </a:lnTo>
                  <a:lnTo>
                    <a:pt x="137130" y="6039"/>
                  </a:lnTo>
                  <a:lnTo>
                    <a:pt x="129723" y="2287"/>
                  </a:lnTo>
                  <a:lnTo>
                    <a:pt x="113967" y="0"/>
                  </a:lnTo>
                  <a:lnTo>
                    <a:pt x="97557" y="5098"/>
                  </a:lnTo>
                  <a:lnTo>
                    <a:pt x="89229" y="9421"/>
                  </a:lnTo>
                  <a:lnTo>
                    <a:pt x="78095" y="25513"/>
                  </a:lnTo>
                  <a:lnTo>
                    <a:pt x="69742" y="56492"/>
                  </a:lnTo>
                  <a:lnTo>
                    <a:pt x="70291" y="98565"/>
                  </a:lnTo>
                  <a:lnTo>
                    <a:pt x="82011" y="130269"/>
                  </a:lnTo>
                  <a:lnTo>
                    <a:pt x="117296" y="173979"/>
                  </a:lnTo>
                  <a:lnTo>
                    <a:pt x="142425" y="195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113">
            <a:extLst>
              <a:ext uri="{FF2B5EF4-FFF2-40B4-BE49-F238E27FC236}">
                <a16:creationId xmlns:a16="http://schemas.microsoft.com/office/drawing/2014/main" xmlns="" id="{3F3CA5C5-7180-4CEC-826F-054B09CD2FE4}"/>
              </a:ext>
            </a:extLst>
          </p:cNvPr>
          <p:cNvGrpSpPr/>
          <p:nvPr/>
        </p:nvGrpSpPr>
        <p:grpSpPr>
          <a:xfrm>
            <a:off x="1739439" y="744727"/>
            <a:ext cx="730712" cy="310952"/>
            <a:chOff x="1739439" y="744727"/>
            <a:chExt cx="730712" cy="310952"/>
          </a:xfrm>
        </p:grpSpPr>
        <p:sp>
          <p:nvSpPr>
            <p:cNvPr id="6" name="SMARTInkShape-561">
              <a:extLst>
                <a:ext uri="{FF2B5EF4-FFF2-40B4-BE49-F238E27FC236}">
                  <a16:creationId xmlns:a16="http://schemas.microsoft.com/office/drawing/2014/main" xmlns="" id="{75F378A1-3FA9-4732-9DEA-EAC1B477E4E7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2262483" y="744727"/>
              <a:ext cx="207668" cy="226812"/>
            </a:xfrm>
            <a:custGeom>
              <a:avLst/>
              <a:gdLst/>
              <a:ahLst/>
              <a:cxnLst/>
              <a:rect l="0" t="0" r="0" b="0"/>
              <a:pathLst>
                <a:path w="207668" h="226812">
                  <a:moveTo>
                    <a:pt x="36217" y="118873"/>
                  </a:moveTo>
                  <a:lnTo>
                    <a:pt x="36217" y="118873"/>
                  </a:lnTo>
                  <a:lnTo>
                    <a:pt x="36217" y="115502"/>
                  </a:lnTo>
                  <a:lnTo>
                    <a:pt x="34336" y="111965"/>
                  </a:lnTo>
                  <a:lnTo>
                    <a:pt x="32846" y="110035"/>
                  </a:lnTo>
                  <a:lnTo>
                    <a:pt x="29309" y="107889"/>
                  </a:lnTo>
                  <a:lnTo>
                    <a:pt x="27378" y="107317"/>
                  </a:lnTo>
                  <a:lnTo>
                    <a:pt x="21470" y="110444"/>
                  </a:lnTo>
                  <a:lnTo>
                    <a:pt x="14141" y="117949"/>
                  </a:lnTo>
                  <a:lnTo>
                    <a:pt x="6179" y="130692"/>
                  </a:lnTo>
                  <a:lnTo>
                    <a:pt x="506" y="157104"/>
                  </a:lnTo>
                  <a:lnTo>
                    <a:pt x="0" y="196223"/>
                  </a:lnTo>
                  <a:lnTo>
                    <a:pt x="5069" y="211812"/>
                  </a:lnTo>
                  <a:lnTo>
                    <a:pt x="12025" y="222033"/>
                  </a:lnTo>
                  <a:lnTo>
                    <a:pt x="15856" y="225746"/>
                  </a:lnTo>
                  <a:lnTo>
                    <a:pt x="20526" y="226811"/>
                  </a:lnTo>
                  <a:lnTo>
                    <a:pt x="31360" y="224231"/>
                  </a:lnTo>
                  <a:lnTo>
                    <a:pt x="52730" y="204731"/>
                  </a:lnTo>
                  <a:lnTo>
                    <a:pt x="85236" y="158646"/>
                  </a:lnTo>
                  <a:lnTo>
                    <a:pt x="101983" y="123614"/>
                  </a:lnTo>
                  <a:lnTo>
                    <a:pt x="115070" y="84527"/>
                  </a:lnTo>
                  <a:lnTo>
                    <a:pt x="125590" y="47869"/>
                  </a:lnTo>
                  <a:lnTo>
                    <a:pt x="138198" y="6984"/>
                  </a:lnTo>
                  <a:lnTo>
                    <a:pt x="138071" y="1947"/>
                  </a:lnTo>
                  <a:lnTo>
                    <a:pt x="137281" y="0"/>
                  </a:lnTo>
                  <a:lnTo>
                    <a:pt x="136048" y="113"/>
                  </a:lnTo>
                  <a:lnTo>
                    <a:pt x="134521" y="1600"/>
                  </a:lnTo>
                  <a:lnTo>
                    <a:pt x="122637" y="35814"/>
                  </a:lnTo>
                  <a:lnTo>
                    <a:pt x="115053" y="80936"/>
                  </a:lnTo>
                  <a:lnTo>
                    <a:pt x="110531" y="118475"/>
                  </a:lnTo>
                  <a:lnTo>
                    <a:pt x="108051" y="153033"/>
                  </a:lnTo>
                  <a:lnTo>
                    <a:pt x="106655" y="192730"/>
                  </a:lnTo>
                  <a:lnTo>
                    <a:pt x="107034" y="208143"/>
                  </a:lnTo>
                  <a:lnTo>
                    <a:pt x="109554" y="214993"/>
                  </a:lnTo>
                  <a:lnTo>
                    <a:pt x="111214" y="215408"/>
                  </a:lnTo>
                  <a:lnTo>
                    <a:pt x="113026" y="214274"/>
                  </a:lnTo>
                  <a:lnTo>
                    <a:pt x="114940" y="212107"/>
                  </a:lnTo>
                  <a:lnTo>
                    <a:pt x="133959" y="173806"/>
                  </a:lnTo>
                  <a:lnTo>
                    <a:pt x="153988" y="143365"/>
                  </a:lnTo>
                  <a:lnTo>
                    <a:pt x="167225" y="131696"/>
                  </a:lnTo>
                  <a:lnTo>
                    <a:pt x="171533" y="130949"/>
                  </a:lnTo>
                  <a:lnTo>
                    <a:pt x="175816" y="131863"/>
                  </a:lnTo>
                  <a:lnTo>
                    <a:pt x="180083" y="133883"/>
                  </a:lnTo>
                  <a:lnTo>
                    <a:pt x="192831" y="150210"/>
                  </a:lnTo>
                  <a:lnTo>
                    <a:pt x="202174" y="172922"/>
                  </a:lnTo>
                  <a:lnTo>
                    <a:pt x="207667" y="214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62">
              <a:extLst>
                <a:ext uri="{FF2B5EF4-FFF2-40B4-BE49-F238E27FC236}">
                  <a16:creationId xmlns:a16="http://schemas.microsoft.com/office/drawing/2014/main" xmlns="" id="{A516D996-D004-4AF6-9D27-ACC1B369EF32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041781" y="876300"/>
              <a:ext cx="199770" cy="132920"/>
            </a:xfrm>
            <a:custGeom>
              <a:avLst/>
              <a:gdLst/>
              <a:ahLst/>
              <a:cxnLst/>
              <a:rect l="0" t="0" r="0" b="0"/>
              <a:pathLst>
                <a:path w="199770" h="132920">
                  <a:moveTo>
                    <a:pt x="53719" y="57150"/>
                  </a:moveTo>
                  <a:lnTo>
                    <a:pt x="53719" y="57150"/>
                  </a:lnTo>
                  <a:lnTo>
                    <a:pt x="57090" y="47037"/>
                  </a:lnTo>
                  <a:lnTo>
                    <a:pt x="56864" y="38309"/>
                  </a:lnTo>
                  <a:lnTo>
                    <a:pt x="50969" y="21208"/>
                  </a:lnTo>
                  <a:lnTo>
                    <a:pt x="47652" y="18372"/>
                  </a:lnTo>
                  <a:lnTo>
                    <a:pt x="38323" y="15221"/>
                  </a:lnTo>
                  <a:lnTo>
                    <a:pt x="33577" y="16497"/>
                  </a:lnTo>
                  <a:lnTo>
                    <a:pt x="24541" y="23560"/>
                  </a:lnTo>
                  <a:lnTo>
                    <a:pt x="8150" y="46178"/>
                  </a:lnTo>
                  <a:lnTo>
                    <a:pt x="0" y="78593"/>
                  </a:lnTo>
                  <a:lnTo>
                    <a:pt x="957" y="108267"/>
                  </a:lnTo>
                  <a:lnTo>
                    <a:pt x="5810" y="122437"/>
                  </a:lnTo>
                  <a:lnTo>
                    <a:pt x="9079" y="128191"/>
                  </a:lnTo>
                  <a:lnTo>
                    <a:pt x="12670" y="131322"/>
                  </a:lnTo>
                  <a:lnTo>
                    <a:pt x="16475" y="132704"/>
                  </a:lnTo>
                  <a:lnTo>
                    <a:pt x="20423" y="132919"/>
                  </a:lnTo>
                  <a:lnTo>
                    <a:pt x="30454" y="127514"/>
                  </a:lnTo>
                  <a:lnTo>
                    <a:pt x="36092" y="123109"/>
                  </a:lnTo>
                  <a:lnTo>
                    <a:pt x="44239" y="110689"/>
                  </a:lnTo>
                  <a:lnTo>
                    <a:pt x="62002" y="75870"/>
                  </a:lnTo>
                  <a:lnTo>
                    <a:pt x="63475" y="74569"/>
                  </a:lnTo>
                  <a:lnTo>
                    <a:pt x="64456" y="74407"/>
                  </a:lnTo>
                  <a:lnTo>
                    <a:pt x="65110" y="75005"/>
                  </a:lnTo>
                  <a:lnTo>
                    <a:pt x="93076" y="115218"/>
                  </a:lnTo>
                  <a:lnTo>
                    <a:pt x="94773" y="116323"/>
                  </a:lnTo>
                  <a:lnTo>
                    <a:pt x="95905" y="116355"/>
                  </a:lnTo>
                  <a:lnTo>
                    <a:pt x="96660" y="115670"/>
                  </a:lnTo>
                  <a:lnTo>
                    <a:pt x="101093" y="107964"/>
                  </a:lnTo>
                  <a:lnTo>
                    <a:pt x="103504" y="90001"/>
                  </a:lnTo>
                  <a:lnTo>
                    <a:pt x="98963" y="45429"/>
                  </a:lnTo>
                  <a:lnTo>
                    <a:pt x="98238" y="24112"/>
                  </a:lnTo>
                  <a:lnTo>
                    <a:pt x="99626" y="22425"/>
                  </a:lnTo>
                  <a:lnTo>
                    <a:pt x="104932" y="20550"/>
                  </a:lnTo>
                  <a:lnTo>
                    <a:pt x="119223" y="22865"/>
                  </a:lnTo>
                  <a:lnTo>
                    <a:pt x="136863" y="31391"/>
                  </a:lnTo>
                  <a:lnTo>
                    <a:pt x="155495" y="49596"/>
                  </a:lnTo>
                  <a:lnTo>
                    <a:pt x="162452" y="62965"/>
                  </a:lnTo>
                  <a:lnTo>
                    <a:pt x="164839" y="75257"/>
                  </a:lnTo>
                  <a:lnTo>
                    <a:pt x="163548" y="85423"/>
                  </a:lnTo>
                  <a:lnTo>
                    <a:pt x="158855" y="95709"/>
                  </a:lnTo>
                  <a:lnTo>
                    <a:pt x="156971" y="96967"/>
                  </a:lnTo>
                  <a:lnTo>
                    <a:pt x="155009" y="97100"/>
                  </a:lnTo>
                  <a:lnTo>
                    <a:pt x="152996" y="96484"/>
                  </a:lnTo>
                  <a:lnTo>
                    <a:pt x="151653" y="93956"/>
                  </a:lnTo>
                  <a:lnTo>
                    <a:pt x="150162" y="85503"/>
                  </a:lnTo>
                  <a:lnTo>
                    <a:pt x="154980" y="49031"/>
                  </a:lnTo>
                  <a:lnTo>
                    <a:pt x="164940" y="23308"/>
                  </a:lnTo>
                  <a:lnTo>
                    <a:pt x="172765" y="11300"/>
                  </a:lnTo>
                  <a:lnTo>
                    <a:pt x="177533" y="7533"/>
                  </a:lnTo>
                  <a:lnTo>
                    <a:pt x="1997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63">
              <a:extLst>
                <a:ext uri="{FF2B5EF4-FFF2-40B4-BE49-F238E27FC236}">
                  <a16:creationId xmlns:a16="http://schemas.microsoft.com/office/drawing/2014/main" xmlns="" id="{A0ECC859-84AF-4E27-8550-BB01F4784397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909774" y="896963"/>
              <a:ext cx="160327" cy="141450"/>
            </a:xfrm>
            <a:custGeom>
              <a:avLst/>
              <a:gdLst/>
              <a:ahLst/>
              <a:cxnLst/>
              <a:rect l="0" t="0" r="0" b="0"/>
              <a:pathLst>
                <a:path w="160327" h="141450">
                  <a:moveTo>
                    <a:pt x="26976" y="42837"/>
                  </a:moveTo>
                  <a:lnTo>
                    <a:pt x="26976" y="42837"/>
                  </a:lnTo>
                  <a:lnTo>
                    <a:pt x="16041" y="48304"/>
                  </a:lnTo>
                  <a:lnTo>
                    <a:pt x="16158" y="48598"/>
                  </a:lnTo>
                  <a:lnTo>
                    <a:pt x="18170" y="48925"/>
                  </a:lnTo>
                  <a:lnTo>
                    <a:pt x="26640" y="45738"/>
                  </a:lnTo>
                  <a:lnTo>
                    <a:pt x="32236" y="40364"/>
                  </a:lnTo>
                  <a:lnTo>
                    <a:pt x="47424" y="21345"/>
                  </a:lnTo>
                  <a:lnTo>
                    <a:pt x="50175" y="13059"/>
                  </a:lnTo>
                  <a:lnTo>
                    <a:pt x="50203" y="9579"/>
                  </a:lnTo>
                  <a:lnTo>
                    <a:pt x="48353" y="3832"/>
                  </a:lnTo>
                  <a:lnTo>
                    <a:pt x="46872" y="2017"/>
                  </a:lnTo>
                  <a:lnTo>
                    <a:pt x="43344" y="0"/>
                  </a:lnTo>
                  <a:lnTo>
                    <a:pt x="35662" y="2867"/>
                  </a:lnTo>
                  <a:lnTo>
                    <a:pt x="25192" y="10256"/>
                  </a:lnTo>
                  <a:lnTo>
                    <a:pt x="8808" y="30283"/>
                  </a:lnTo>
                  <a:lnTo>
                    <a:pt x="1733" y="45959"/>
                  </a:lnTo>
                  <a:lnTo>
                    <a:pt x="0" y="62334"/>
                  </a:lnTo>
                  <a:lnTo>
                    <a:pt x="6438" y="103574"/>
                  </a:lnTo>
                  <a:lnTo>
                    <a:pt x="13051" y="123863"/>
                  </a:lnTo>
                  <a:lnTo>
                    <a:pt x="19846" y="134352"/>
                  </a:lnTo>
                  <a:lnTo>
                    <a:pt x="24340" y="137714"/>
                  </a:lnTo>
                  <a:lnTo>
                    <a:pt x="34976" y="141449"/>
                  </a:lnTo>
                  <a:lnTo>
                    <a:pt x="62978" y="136810"/>
                  </a:lnTo>
                  <a:lnTo>
                    <a:pt x="110366" y="116825"/>
                  </a:lnTo>
                  <a:lnTo>
                    <a:pt x="160326" y="87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64">
              <a:extLst>
                <a:ext uri="{FF2B5EF4-FFF2-40B4-BE49-F238E27FC236}">
                  <a16:creationId xmlns:a16="http://schemas.microsoft.com/office/drawing/2014/main" xmlns="" id="{B2BAF811-525F-4173-BBD4-27BC37E7F89A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739439" y="753406"/>
              <a:ext cx="121112" cy="302273"/>
            </a:xfrm>
            <a:custGeom>
              <a:avLst/>
              <a:gdLst/>
              <a:ahLst/>
              <a:cxnLst/>
              <a:rect l="0" t="0" r="0" b="0"/>
              <a:pathLst>
                <a:path w="121112" h="302273">
                  <a:moveTo>
                    <a:pt x="121111" y="21294"/>
                  </a:moveTo>
                  <a:lnTo>
                    <a:pt x="121111" y="21294"/>
                  </a:lnTo>
                  <a:lnTo>
                    <a:pt x="104505" y="6099"/>
                  </a:lnTo>
                  <a:lnTo>
                    <a:pt x="93975" y="900"/>
                  </a:lnTo>
                  <a:lnTo>
                    <a:pt x="82239" y="0"/>
                  </a:lnTo>
                  <a:lnTo>
                    <a:pt x="50717" y="8543"/>
                  </a:lnTo>
                  <a:lnTo>
                    <a:pt x="20839" y="29902"/>
                  </a:lnTo>
                  <a:lnTo>
                    <a:pt x="3128" y="51832"/>
                  </a:lnTo>
                  <a:lnTo>
                    <a:pt x="0" y="67087"/>
                  </a:lnTo>
                  <a:lnTo>
                    <a:pt x="154" y="75106"/>
                  </a:lnTo>
                  <a:lnTo>
                    <a:pt x="10483" y="103247"/>
                  </a:lnTo>
                  <a:lnTo>
                    <a:pt x="24906" y="119806"/>
                  </a:lnTo>
                  <a:lnTo>
                    <a:pt x="62910" y="151055"/>
                  </a:lnTo>
                  <a:lnTo>
                    <a:pt x="93910" y="179373"/>
                  </a:lnTo>
                  <a:lnTo>
                    <a:pt x="107375" y="201618"/>
                  </a:lnTo>
                  <a:lnTo>
                    <a:pt x="114301" y="224910"/>
                  </a:lnTo>
                  <a:lnTo>
                    <a:pt x="115027" y="247022"/>
                  </a:lnTo>
                  <a:lnTo>
                    <a:pt x="107353" y="264845"/>
                  </a:lnTo>
                  <a:lnTo>
                    <a:pt x="93830" y="279117"/>
                  </a:lnTo>
                  <a:lnTo>
                    <a:pt x="65677" y="294379"/>
                  </a:lnTo>
                  <a:lnTo>
                    <a:pt x="32955" y="302272"/>
                  </a:lnTo>
                  <a:lnTo>
                    <a:pt x="16314" y="301866"/>
                  </a:lnTo>
                  <a:lnTo>
                    <a:pt x="5625" y="297452"/>
                  </a:lnTo>
                  <a:lnTo>
                    <a:pt x="1787" y="294299"/>
                  </a:lnTo>
                  <a:lnTo>
                    <a:pt x="1345" y="290081"/>
                  </a:lnTo>
                  <a:lnTo>
                    <a:pt x="13161" y="268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114">
            <a:extLst>
              <a:ext uri="{FF2B5EF4-FFF2-40B4-BE49-F238E27FC236}">
                <a16:creationId xmlns:a16="http://schemas.microsoft.com/office/drawing/2014/main" xmlns="" id="{FF454655-247A-4E0F-ABF2-A4F35F496CEA}"/>
              </a:ext>
            </a:extLst>
          </p:cNvPr>
          <p:cNvGrpSpPr/>
          <p:nvPr/>
        </p:nvGrpSpPr>
        <p:grpSpPr>
          <a:xfrm>
            <a:off x="2908300" y="781050"/>
            <a:ext cx="787401" cy="341181"/>
            <a:chOff x="2908300" y="781050"/>
            <a:chExt cx="787401" cy="341181"/>
          </a:xfrm>
        </p:grpSpPr>
        <p:sp>
          <p:nvSpPr>
            <p:cNvPr id="11" name="SMARTInkShape-565">
              <a:extLst>
                <a:ext uri="{FF2B5EF4-FFF2-40B4-BE49-F238E27FC236}">
                  <a16:creationId xmlns:a16="http://schemas.microsoft.com/office/drawing/2014/main" xmlns="" id="{D3D57FF2-92BA-4280-AE0B-084566254D37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689350" y="9271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66">
              <a:extLst>
                <a:ext uri="{FF2B5EF4-FFF2-40B4-BE49-F238E27FC236}">
                  <a16:creationId xmlns:a16="http://schemas.microsoft.com/office/drawing/2014/main" xmlns="" id="{4001B92B-7C12-46D4-997B-1FF06E60FCAE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486354" y="816411"/>
              <a:ext cx="75997" cy="130513"/>
            </a:xfrm>
            <a:custGeom>
              <a:avLst/>
              <a:gdLst/>
              <a:ahLst/>
              <a:cxnLst/>
              <a:rect l="0" t="0" r="0" b="0"/>
              <a:pathLst>
                <a:path w="75997" h="130513">
                  <a:moveTo>
                    <a:pt x="6146" y="59889"/>
                  </a:moveTo>
                  <a:lnTo>
                    <a:pt x="6146" y="59889"/>
                  </a:lnTo>
                  <a:lnTo>
                    <a:pt x="6146" y="56518"/>
                  </a:lnTo>
                  <a:lnTo>
                    <a:pt x="7557" y="55525"/>
                  </a:lnTo>
                  <a:lnTo>
                    <a:pt x="19961" y="53931"/>
                  </a:lnTo>
                  <a:lnTo>
                    <a:pt x="33758" y="51774"/>
                  </a:lnTo>
                  <a:lnTo>
                    <a:pt x="51251" y="44784"/>
                  </a:lnTo>
                  <a:lnTo>
                    <a:pt x="57383" y="41353"/>
                  </a:lnTo>
                  <a:lnTo>
                    <a:pt x="66077" y="31895"/>
                  </a:lnTo>
                  <a:lnTo>
                    <a:pt x="69384" y="26410"/>
                  </a:lnTo>
                  <a:lnTo>
                    <a:pt x="71175" y="14670"/>
                  </a:lnTo>
                  <a:lnTo>
                    <a:pt x="70666" y="8577"/>
                  </a:lnTo>
                  <a:lnTo>
                    <a:pt x="68209" y="4514"/>
                  </a:lnTo>
                  <a:lnTo>
                    <a:pt x="64455" y="1806"/>
                  </a:lnTo>
                  <a:lnTo>
                    <a:pt x="59835" y="0"/>
                  </a:lnTo>
                  <a:lnTo>
                    <a:pt x="54638" y="913"/>
                  </a:lnTo>
                  <a:lnTo>
                    <a:pt x="43220" y="7572"/>
                  </a:lnTo>
                  <a:lnTo>
                    <a:pt x="14985" y="34869"/>
                  </a:lnTo>
                  <a:lnTo>
                    <a:pt x="3960" y="53473"/>
                  </a:lnTo>
                  <a:lnTo>
                    <a:pt x="0" y="73500"/>
                  </a:lnTo>
                  <a:lnTo>
                    <a:pt x="1298" y="93455"/>
                  </a:lnTo>
                  <a:lnTo>
                    <a:pt x="6578" y="111731"/>
                  </a:lnTo>
                  <a:lnTo>
                    <a:pt x="15510" y="123617"/>
                  </a:lnTo>
                  <a:lnTo>
                    <a:pt x="20856" y="127774"/>
                  </a:lnTo>
                  <a:lnTo>
                    <a:pt x="39965" y="130512"/>
                  </a:lnTo>
                  <a:lnTo>
                    <a:pt x="75996" y="129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67">
              <a:extLst>
                <a:ext uri="{FF2B5EF4-FFF2-40B4-BE49-F238E27FC236}">
                  <a16:creationId xmlns:a16="http://schemas.microsoft.com/office/drawing/2014/main" xmlns="" id="{736F4118-F273-46C0-9CC1-6DA135AA7B0B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379267" y="838200"/>
              <a:ext cx="68784" cy="97514"/>
            </a:xfrm>
            <a:custGeom>
              <a:avLst/>
              <a:gdLst/>
              <a:ahLst/>
              <a:cxnLst/>
              <a:rect l="0" t="0" r="0" b="0"/>
              <a:pathLst>
                <a:path w="68784" h="97514">
                  <a:moveTo>
                    <a:pt x="5283" y="0"/>
                  </a:moveTo>
                  <a:lnTo>
                    <a:pt x="5283" y="0"/>
                  </a:lnTo>
                  <a:lnTo>
                    <a:pt x="8654" y="42063"/>
                  </a:lnTo>
                  <a:lnTo>
                    <a:pt x="5975" y="73742"/>
                  </a:lnTo>
                  <a:lnTo>
                    <a:pt x="0" y="97513"/>
                  </a:lnTo>
                  <a:lnTo>
                    <a:pt x="14896" y="58023"/>
                  </a:lnTo>
                  <a:lnTo>
                    <a:pt x="30910" y="19144"/>
                  </a:lnTo>
                  <a:lnTo>
                    <a:pt x="38545" y="8508"/>
                  </a:lnTo>
                  <a:lnTo>
                    <a:pt x="44290" y="3781"/>
                  </a:lnTo>
                  <a:lnTo>
                    <a:pt x="46104" y="4638"/>
                  </a:lnTo>
                  <a:lnTo>
                    <a:pt x="56428" y="47532"/>
                  </a:lnTo>
                  <a:lnTo>
                    <a:pt x="68783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68">
              <a:extLst>
                <a:ext uri="{FF2B5EF4-FFF2-40B4-BE49-F238E27FC236}">
                  <a16:creationId xmlns:a16="http://schemas.microsoft.com/office/drawing/2014/main" xmlns="" id="{23133657-0F4D-4679-8BE6-53F8D3CF4BF4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333750" y="7810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63500"/>
                  </a:moveTo>
                  <a:lnTo>
                    <a:pt x="0" y="63500"/>
                  </a:lnTo>
                  <a:lnTo>
                    <a:pt x="0" y="18487"/>
                  </a:lnTo>
                  <a:lnTo>
                    <a:pt x="1881" y="986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69">
              <a:extLst>
                <a:ext uri="{FF2B5EF4-FFF2-40B4-BE49-F238E27FC236}">
                  <a16:creationId xmlns:a16="http://schemas.microsoft.com/office/drawing/2014/main" xmlns="" id="{12A008FF-E76C-47B8-9045-ADCB3FF82790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334633" y="882650"/>
              <a:ext cx="5468" cy="76201"/>
            </a:xfrm>
            <a:custGeom>
              <a:avLst/>
              <a:gdLst/>
              <a:ahLst/>
              <a:cxnLst/>
              <a:rect l="0" t="0" r="0" b="0"/>
              <a:pathLst>
                <a:path w="5468" h="762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5580"/>
                  </a:lnTo>
                  <a:lnTo>
                    <a:pt x="1115" y="51737"/>
                  </a:lnTo>
                  <a:lnTo>
                    <a:pt x="546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570">
              <a:extLst>
                <a:ext uri="{FF2B5EF4-FFF2-40B4-BE49-F238E27FC236}">
                  <a16:creationId xmlns:a16="http://schemas.microsoft.com/office/drawing/2014/main" xmlns="" id="{EDE440F1-F8F2-4ED4-9704-F7E377C0ACA2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3186665" y="842539"/>
              <a:ext cx="94035" cy="279692"/>
            </a:xfrm>
            <a:custGeom>
              <a:avLst/>
              <a:gdLst/>
              <a:ahLst/>
              <a:cxnLst/>
              <a:rect l="0" t="0" r="0" b="0"/>
              <a:pathLst>
                <a:path w="94035" h="279692">
                  <a:moveTo>
                    <a:pt x="64535" y="33761"/>
                  </a:moveTo>
                  <a:lnTo>
                    <a:pt x="64535" y="33761"/>
                  </a:lnTo>
                  <a:lnTo>
                    <a:pt x="67906" y="23648"/>
                  </a:lnTo>
                  <a:lnTo>
                    <a:pt x="67679" y="14920"/>
                  </a:lnTo>
                  <a:lnTo>
                    <a:pt x="66631" y="10617"/>
                  </a:lnTo>
                  <a:lnTo>
                    <a:pt x="61703" y="3954"/>
                  </a:lnTo>
                  <a:lnTo>
                    <a:pt x="58414" y="1190"/>
                  </a:lnTo>
                  <a:lnTo>
                    <a:pt x="47233" y="0"/>
                  </a:lnTo>
                  <a:lnTo>
                    <a:pt x="40300" y="670"/>
                  </a:lnTo>
                  <a:lnTo>
                    <a:pt x="17059" y="11727"/>
                  </a:lnTo>
                  <a:lnTo>
                    <a:pt x="6275" y="24438"/>
                  </a:lnTo>
                  <a:lnTo>
                    <a:pt x="2411" y="31779"/>
                  </a:lnTo>
                  <a:lnTo>
                    <a:pt x="0" y="47462"/>
                  </a:lnTo>
                  <a:lnTo>
                    <a:pt x="345" y="55595"/>
                  </a:lnTo>
                  <a:lnTo>
                    <a:pt x="6373" y="68395"/>
                  </a:lnTo>
                  <a:lnTo>
                    <a:pt x="10944" y="73783"/>
                  </a:lnTo>
                  <a:lnTo>
                    <a:pt x="23548" y="79771"/>
                  </a:lnTo>
                  <a:lnTo>
                    <a:pt x="30861" y="81367"/>
                  </a:lnTo>
                  <a:lnTo>
                    <a:pt x="37147" y="80315"/>
                  </a:lnTo>
                  <a:lnTo>
                    <a:pt x="47893" y="73502"/>
                  </a:lnTo>
                  <a:lnTo>
                    <a:pt x="58507" y="57766"/>
                  </a:lnTo>
                  <a:lnTo>
                    <a:pt x="69473" y="31051"/>
                  </a:lnTo>
                  <a:lnTo>
                    <a:pt x="69238" y="31249"/>
                  </a:lnTo>
                  <a:lnTo>
                    <a:pt x="67096" y="35232"/>
                  </a:lnTo>
                  <a:lnTo>
                    <a:pt x="71780" y="75887"/>
                  </a:lnTo>
                  <a:lnTo>
                    <a:pt x="79381" y="113036"/>
                  </a:lnTo>
                  <a:lnTo>
                    <a:pt x="88690" y="153440"/>
                  </a:lnTo>
                  <a:lnTo>
                    <a:pt x="94034" y="194105"/>
                  </a:lnTo>
                  <a:lnTo>
                    <a:pt x="93168" y="221442"/>
                  </a:lnTo>
                  <a:lnTo>
                    <a:pt x="85727" y="245350"/>
                  </a:lnTo>
                  <a:lnTo>
                    <a:pt x="66267" y="271902"/>
                  </a:lnTo>
                  <a:lnTo>
                    <a:pt x="58634" y="276483"/>
                  </a:lnTo>
                  <a:lnTo>
                    <a:pt x="42627" y="279691"/>
                  </a:lnTo>
                  <a:lnTo>
                    <a:pt x="17748" y="274159"/>
                  </a:lnTo>
                  <a:lnTo>
                    <a:pt x="11472" y="268815"/>
                  </a:lnTo>
                  <a:lnTo>
                    <a:pt x="2616" y="253470"/>
                  </a:lnTo>
                  <a:lnTo>
                    <a:pt x="1973" y="234891"/>
                  </a:lnTo>
                  <a:lnTo>
                    <a:pt x="7385" y="205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71">
              <a:extLst>
                <a:ext uri="{FF2B5EF4-FFF2-40B4-BE49-F238E27FC236}">
                  <a16:creationId xmlns:a16="http://schemas.microsoft.com/office/drawing/2014/main" xmlns="" id="{4D6DB15D-7EE9-404A-8419-7EC3D60C2B64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082450" y="853592"/>
              <a:ext cx="73501" cy="115815"/>
            </a:xfrm>
            <a:custGeom>
              <a:avLst/>
              <a:gdLst/>
              <a:ahLst/>
              <a:cxnLst/>
              <a:rect l="0" t="0" r="0" b="0"/>
              <a:pathLst>
                <a:path w="73501" h="115815">
                  <a:moveTo>
                    <a:pt x="16350" y="3658"/>
                  </a:moveTo>
                  <a:lnTo>
                    <a:pt x="16350" y="3658"/>
                  </a:lnTo>
                  <a:lnTo>
                    <a:pt x="12979" y="287"/>
                  </a:lnTo>
                  <a:lnTo>
                    <a:pt x="11986" y="0"/>
                  </a:lnTo>
                  <a:lnTo>
                    <a:pt x="11324" y="513"/>
                  </a:lnTo>
                  <a:lnTo>
                    <a:pt x="1446" y="24933"/>
                  </a:lnTo>
                  <a:lnTo>
                    <a:pt x="0" y="65089"/>
                  </a:lnTo>
                  <a:lnTo>
                    <a:pt x="8904" y="110723"/>
                  </a:lnTo>
                  <a:lnTo>
                    <a:pt x="8564" y="113135"/>
                  </a:lnTo>
                  <a:lnTo>
                    <a:pt x="7632" y="114742"/>
                  </a:lnTo>
                  <a:lnTo>
                    <a:pt x="6304" y="115814"/>
                  </a:lnTo>
                  <a:lnTo>
                    <a:pt x="5419" y="113707"/>
                  </a:lnTo>
                  <a:lnTo>
                    <a:pt x="3883" y="75675"/>
                  </a:lnTo>
                  <a:lnTo>
                    <a:pt x="8765" y="34712"/>
                  </a:lnTo>
                  <a:lnTo>
                    <a:pt x="14495" y="13800"/>
                  </a:lnTo>
                  <a:lnTo>
                    <a:pt x="18583" y="8166"/>
                  </a:lnTo>
                  <a:lnTo>
                    <a:pt x="22072" y="7369"/>
                  </a:lnTo>
                  <a:lnTo>
                    <a:pt x="31593" y="8364"/>
                  </a:lnTo>
                  <a:lnTo>
                    <a:pt x="35684" y="11735"/>
                  </a:lnTo>
                  <a:lnTo>
                    <a:pt x="42112" y="23005"/>
                  </a:lnTo>
                  <a:lnTo>
                    <a:pt x="54218" y="66431"/>
                  </a:lnTo>
                  <a:lnTo>
                    <a:pt x="59286" y="82357"/>
                  </a:lnTo>
                  <a:lnTo>
                    <a:pt x="73500" y="105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72">
              <a:extLst>
                <a:ext uri="{FF2B5EF4-FFF2-40B4-BE49-F238E27FC236}">
                  <a16:creationId xmlns:a16="http://schemas.microsoft.com/office/drawing/2014/main" xmlns="" id="{EFE2901B-67FF-40D4-8E2C-2E4E3EEC93B3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2908300" y="842247"/>
              <a:ext cx="158751" cy="125815"/>
            </a:xfrm>
            <a:custGeom>
              <a:avLst/>
              <a:gdLst/>
              <a:ahLst/>
              <a:cxnLst/>
              <a:rect l="0" t="0" r="0" b="0"/>
              <a:pathLst>
                <a:path w="158751" h="125815">
                  <a:moveTo>
                    <a:pt x="0" y="53103"/>
                  </a:moveTo>
                  <a:lnTo>
                    <a:pt x="0" y="53103"/>
                  </a:lnTo>
                  <a:lnTo>
                    <a:pt x="0" y="56474"/>
                  </a:lnTo>
                  <a:lnTo>
                    <a:pt x="6742" y="65312"/>
                  </a:lnTo>
                  <a:lnTo>
                    <a:pt x="21048" y="73497"/>
                  </a:lnTo>
                  <a:lnTo>
                    <a:pt x="38692" y="77020"/>
                  </a:lnTo>
                  <a:lnTo>
                    <a:pt x="60696" y="71321"/>
                  </a:lnTo>
                  <a:lnTo>
                    <a:pt x="73072" y="60730"/>
                  </a:lnTo>
                  <a:lnTo>
                    <a:pt x="81866" y="46615"/>
                  </a:lnTo>
                  <a:lnTo>
                    <a:pt x="85774" y="30934"/>
                  </a:lnTo>
                  <a:lnTo>
                    <a:pt x="84602" y="9610"/>
                  </a:lnTo>
                  <a:lnTo>
                    <a:pt x="81802" y="5058"/>
                  </a:lnTo>
                  <a:lnTo>
                    <a:pt x="77818" y="2023"/>
                  </a:lnTo>
                  <a:lnTo>
                    <a:pt x="73045" y="0"/>
                  </a:lnTo>
                  <a:lnTo>
                    <a:pt x="67041" y="767"/>
                  </a:lnTo>
                  <a:lnTo>
                    <a:pt x="52844" y="7265"/>
                  </a:lnTo>
                  <a:lnTo>
                    <a:pt x="32356" y="32936"/>
                  </a:lnTo>
                  <a:lnTo>
                    <a:pt x="19621" y="63983"/>
                  </a:lnTo>
                  <a:lnTo>
                    <a:pt x="19539" y="84985"/>
                  </a:lnTo>
                  <a:lnTo>
                    <a:pt x="21492" y="95524"/>
                  </a:lnTo>
                  <a:lnTo>
                    <a:pt x="31189" y="110998"/>
                  </a:lnTo>
                  <a:lnTo>
                    <a:pt x="37726" y="117099"/>
                  </a:lnTo>
                  <a:lnTo>
                    <a:pt x="56278" y="123879"/>
                  </a:lnTo>
                  <a:lnTo>
                    <a:pt x="90523" y="125814"/>
                  </a:lnTo>
                  <a:lnTo>
                    <a:pt x="114316" y="121402"/>
                  </a:lnTo>
                  <a:lnTo>
                    <a:pt x="158750" y="97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15">
            <a:extLst>
              <a:ext uri="{FF2B5EF4-FFF2-40B4-BE49-F238E27FC236}">
                <a16:creationId xmlns:a16="http://schemas.microsoft.com/office/drawing/2014/main" xmlns="" id="{F2FAD367-54A8-446E-94AE-94373B391A77}"/>
              </a:ext>
            </a:extLst>
          </p:cNvPr>
          <p:cNvGrpSpPr/>
          <p:nvPr/>
        </p:nvGrpSpPr>
        <p:grpSpPr>
          <a:xfrm>
            <a:off x="2387600" y="1551902"/>
            <a:ext cx="469901" cy="353099"/>
            <a:chOff x="2387600" y="1551902"/>
            <a:chExt cx="469901" cy="353099"/>
          </a:xfrm>
        </p:grpSpPr>
        <p:sp>
          <p:nvSpPr>
            <p:cNvPr id="20" name="SMARTInkShape-573">
              <a:extLst>
                <a:ext uri="{FF2B5EF4-FFF2-40B4-BE49-F238E27FC236}">
                  <a16:creationId xmlns:a16="http://schemas.microsoft.com/office/drawing/2014/main" xmlns="" id="{B2F8FC97-4551-41EE-975D-6E1663003C0A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472878" y="1551902"/>
              <a:ext cx="384623" cy="333279"/>
            </a:xfrm>
            <a:custGeom>
              <a:avLst/>
              <a:gdLst/>
              <a:ahLst/>
              <a:cxnLst/>
              <a:rect l="0" t="0" r="0" b="0"/>
              <a:pathLst>
                <a:path w="384623" h="333279">
                  <a:moveTo>
                    <a:pt x="48072" y="238798"/>
                  </a:moveTo>
                  <a:lnTo>
                    <a:pt x="48072" y="238798"/>
                  </a:lnTo>
                  <a:lnTo>
                    <a:pt x="47366" y="217136"/>
                  </a:lnTo>
                  <a:lnTo>
                    <a:pt x="44701" y="208944"/>
                  </a:lnTo>
                  <a:lnTo>
                    <a:pt x="42297" y="206196"/>
                  </a:lnTo>
                  <a:lnTo>
                    <a:pt x="35863" y="203141"/>
                  </a:lnTo>
                  <a:lnTo>
                    <a:pt x="31466" y="204444"/>
                  </a:lnTo>
                  <a:lnTo>
                    <a:pt x="20936" y="211535"/>
                  </a:lnTo>
                  <a:lnTo>
                    <a:pt x="6478" y="234169"/>
                  </a:lnTo>
                  <a:lnTo>
                    <a:pt x="0" y="269961"/>
                  </a:lnTo>
                  <a:lnTo>
                    <a:pt x="1451" y="305103"/>
                  </a:lnTo>
                  <a:lnTo>
                    <a:pt x="6420" y="321419"/>
                  </a:lnTo>
                  <a:lnTo>
                    <a:pt x="9721" y="327745"/>
                  </a:lnTo>
                  <a:lnTo>
                    <a:pt x="13332" y="331257"/>
                  </a:lnTo>
                  <a:lnTo>
                    <a:pt x="17151" y="332893"/>
                  </a:lnTo>
                  <a:lnTo>
                    <a:pt x="21108" y="333278"/>
                  </a:lnTo>
                  <a:lnTo>
                    <a:pt x="31149" y="326180"/>
                  </a:lnTo>
                  <a:lnTo>
                    <a:pt x="36790" y="320336"/>
                  </a:lnTo>
                  <a:lnTo>
                    <a:pt x="51471" y="288514"/>
                  </a:lnTo>
                  <a:lnTo>
                    <a:pt x="61387" y="241064"/>
                  </a:lnTo>
                  <a:lnTo>
                    <a:pt x="64573" y="203351"/>
                  </a:lnTo>
                  <a:lnTo>
                    <a:pt x="65284" y="163777"/>
                  </a:lnTo>
                  <a:lnTo>
                    <a:pt x="63248" y="125022"/>
                  </a:lnTo>
                  <a:lnTo>
                    <a:pt x="60555" y="80935"/>
                  </a:lnTo>
                  <a:lnTo>
                    <a:pt x="57618" y="73387"/>
                  </a:lnTo>
                  <a:lnTo>
                    <a:pt x="55142" y="74196"/>
                  </a:lnTo>
                  <a:lnTo>
                    <a:pt x="48627" y="82621"/>
                  </a:lnTo>
                  <a:lnTo>
                    <a:pt x="40397" y="116715"/>
                  </a:lnTo>
                  <a:lnTo>
                    <a:pt x="39487" y="148556"/>
                  </a:lnTo>
                  <a:lnTo>
                    <a:pt x="41434" y="183168"/>
                  </a:lnTo>
                  <a:lnTo>
                    <a:pt x="44651" y="217366"/>
                  </a:lnTo>
                  <a:lnTo>
                    <a:pt x="57171" y="261611"/>
                  </a:lnTo>
                  <a:lnTo>
                    <a:pt x="71637" y="307301"/>
                  </a:lnTo>
                  <a:lnTo>
                    <a:pt x="81828" y="321220"/>
                  </a:lnTo>
                  <a:lnTo>
                    <a:pt x="93414" y="328346"/>
                  </a:lnTo>
                  <a:lnTo>
                    <a:pt x="99466" y="330247"/>
                  </a:lnTo>
                  <a:lnTo>
                    <a:pt x="106324" y="328692"/>
                  </a:lnTo>
                  <a:lnTo>
                    <a:pt x="121469" y="319438"/>
                  </a:lnTo>
                  <a:lnTo>
                    <a:pt x="142491" y="291619"/>
                  </a:lnTo>
                  <a:lnTo>
                    <a:pt x="162077" y="250773"/>
                  </a:lnTo>
                  <a:lnTo>
                    <a:pt x="166048" y="228470"/>
                  </a:lnTo>
                  <a:lnTo>
                    <a:pt x="164476" y="217510"/>
                  </a:lnTo>
                  <a:lnTo>
                    <a:pt x="162364" y="214023"/>
                  </a:lnTo>
                  <a:lnTo>
                    <a:pt x="159544" y="211698"/>
                  </a:lnTo>
                  <a:lnTo>
                    <a:pt x="156253" y="210148"/>
                  </a:lnTo>
                  <a:lnTo>
                    <a:pt x="152649" y="211231"/>
                  </a:lnTo>
                  <a:lnTo>
                    <a:pt x="144880" y="218079"/>
                  </a:lnTo>
                  <a:lnTo>
                    <a:pt x="135944" y="233835"/>
                  </a:lnTo>
                  <a:lnTo>
                    <a:pt x="132199" y="258651"/>
                  </a:lnTo>
                  <a:lnTo>
                    <a:pt x="137831" y="284975"/>
                  </a:lnTo>
                  <a:lnTo>
                    <a:pt x="148437" y="303907"/>
                  </a:lnTo>
                  <a:lnTo>
                    <a:pt x="160177" y="311950"/>
                  </a:lnTo>
                  <a:lnTo>
                    <a:pt x="167259" y="315083"/>
                  </a:lnTo>
                  <a:lnTo>
                    <a:pt x="182653" y="316682"/>
                  </a:lnTo>
                  <a:lnTo>
                    <a:pt x="209068" y="311734"/>
                  </a:lnTo>
                  <a:lnTo>
                    <a:pt x="228987" y="303670"/>
                  </a:lnTo>
                  <a:lnTo>
                    <a:pt x="274295" y="270868"/>
                  </a:lnTo>
                  <a:lnTo>
                    <a:pt x="282671" y="256109"/>
                  </a:lnTo>
                  <a:lnTo>
                    <a:pt x="285688" y="241552"/>
                  </a:lnTo>
                  <a:lnTo>
                    <a:pt x="284677" y="230380"/>
                  </a:lnTo>
                  <a:lnTo>
                    <a:pt x="282009" y="226836"/>
                  </a:lnTo>
                  <a:lnTo>
                    <a:pt x="273399" y="222898"/>
                  </a:lnTo>
                  <a:lnTo>
                    <a:pt x="260636" y="226792"/>
                  </a:lnTo>
                  <a:lnTo>
                    <a:pt x="246967" y="236284"/>
                  </a:lnTo>
                  <a:lnTo>
                    <a:pt x="236188" y="249911"/>
                  </a:lnTo>
                  <a:lnTo>
                    <a:pt x="230457" y="263492"/>
                  </a:lnTo>
                  <a:lnTo>
                    <a:pt x="228929" y="270078"/>
                  </a:lnTo>
                  <a:lnTo>
                    <a:pt x="229321" y="275879"/>
                  </a:lnTo>
                  <a:lnTo>
                    <a:pt x="233520" y="286088"/>
                  </a:lnTo>
                  <a:lnTo>
                    <a:pt x="240090" y="293447"/>
                  </a:lnTo>
                  <a:lnTo>
                    <a:pt x="243817" y="296397"/>
                  </a:lnTo>
                  <a:lnTo>
                    <a:pt x="248419" y="296953"/>
                  </a:lnTo>
                  <a:lnTo>
                    <a:pt x="259176" y="293807"/>
                  </a:lnTo>
                  <a:lnTo>
                    <a:pt x="267250" y="287706"/>
                  </a:lnTo>
                  <a:lnTo>
                    <a:pt x="273190" y="281702"/>
                  </a:lnTo>
                  <a:lnTo>
                    <a:pt x="278182" y="279033"/>
                  </a:lnTo>
                  <a:lnTo>
                    <a:pt x="280501" y="279027"/>
                  </a:lnTo>
                  <a:lnTo>
                    <a:pt x="284959" y="280901"/>
                  </a:lnTo>
                  <a:lnTo>
                    <a:pt x="286430" y="283095"/>
                  </a:lnTo>
                  <a:lnTo>
                    <a:pt x="292356" y="300719"/>
                  </a:lnTo>
                  <a:lnTo>
                    <a:pt x="294889" y="302656"/>
                  </a:lnTo>
                  <a:lnTo>
                    <a:pt x="297989" y="303242"/>
                  </a:lnTo>
                  <a:lnTo>
                    <a:pt x="305196" y="302012"/>
                  </a:lnTo>
                  <a:lnTo>
                    <a:pt x="313103" y="299114"/>
                  </a:lnTo>
                  <a:lnTo>
                    <a:pt x="321321" y="289829"/>
                  </a:lnTo>
                  <a:lnTo>
                    <a:pt x="333881" y="263091"/>
                  </a:lnTo>
                  <a:lnTo>
                    <a:pt x="342315" y="233367"/>
                  </a:lnTo>
                  <a:lnTo>
                    <a:pt x="350767" y="189582"/>
                  </a:lnTo>
                  <a:lnTo>
                    <a:pt x="354996" y="165065"/>
                  </a:lnTo>
                  <a:lnTo>
                    <a:pt x="359227" y="139548"/>
                  </a:lnTo>
                  <a:lnTo>
                    <a:pt x="363459" y="113365"/>
                  </a:lnTo>
                  <a:lnTo>
                    <a:pt x="370042" y="67339"/>
                  </a:lnTo>
                  <a:lnTo>
                    <a:pt x="373909" y="30655"/>
                  </a:lnTo>
                  <a:lnTo>
                    <a:pt x="373275" y="9647"/>
                  </a:lnTo>
                  <a:lnTo>
                    <a:pt x="371413" y="4186"/>
                  </a:lnTo>
                  <a:lnTo>
                    <a:pt x="368760" y="1251"/>
                  </a:lnTo>
                  <a:lnTo>
                    <a:pt x="365581" y="0"/>
                  </a:lnTo>
                  <a:lnTo>
                    <a:pt x="362756" y="4105"/>
                  </a:lnTo>
                  <a:lnTo>
                    <a:pt x="355408" y="36301"/>
                  </a:lnTo>
                  <a:lnTo>
                    <a:pt x="350942" y="73070"/>
                  </a:lnTo>
                  <a:lnTo>
                    <a:pt x="352250" y="111519"/>
                  </a:lnTo>
                  <a:lnTo>
                    <a:pt x="357534" y="147657"/>
                  </a:lnTo>
                  <a:lnTo>
                    <a:pt x="368443" y="190391"/>
                  </a:lnTo>
                  <a:lnTo>
                    <a:pt x="384622" y="238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74">
              <a:extLst>
                <a:ext uri="{FF2B5EF4-FFF2-40B4-BE49-F238E27FC236}">
                  <a16:creationId xmlns:a16="http://schemas.microsoft.com/office/drawing/2014/main" xmlns="" id="{BF917F56-E8ED-449E-A788-8604BDE9F252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403580" y="1689623"/>
              <a:ext cx="22121" cy="18528"/>
            </a:xfrm>
            <a:custGeom>
              <a:avLst/>
              <a:gdLst/>
              <a:ahLst/>
              <a:cxnLst/>
              <a:rect l="0" t="0" r="0" b="0"/>
              <a:pathLst>
                <a:path w="22121" h="18528">
                  <a:moveTo>
                    <a:pt x="9420" y="12177"/>
                  </a:moveTo>
                  <a:lnTo>
                    <a:pt x="9420" y="12177"/>
                  </a:lnTo>
                  <a:lnTo>
                    <a:pt x="6049" y="5435"/>
                  </a:lnTo>
                  <a:lnTo>
                    <a:pt x="4350" y="3449"/>
                  </a:lnTo>
                  <a:lnTo>
                    <a:pt x="0" y="654"/>
                  </a:lnTo>
                  <a:lnTo>
                    <a:pt x="318" y="262"/>
                  </a:lnTo>
                  <a:lnTo>
                    <a:pt x="1235" y="0"/>
                  </a:lnTo>
                  <a:lnTo>
                    <a:pt x="22120" y="18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75">
              <a:extLst>
                <a:ext uri="{FF2B5EF4-FFF2-40B4-BE49-F238E27FC236}">
                  <a16:creationId xmlns:a16="http://schemas.microsoft.com/office/drawing/2014/main" xmlns="" id="{AB8B8A26-CBFF-4340-9628-7E43A29EF8A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387600" y="1790700"/>
              <a:ext cx="25401" cy="114301"/>
            </a:xfrm>
            <a:custGeom>
              <a:avLst/>
              <a:gdLst/>
              <a:ahLst/>
              <a:cxnLst/>
              <a:rect l="0" t="0" r="0" b="0"/>
              <a:pathLst>
                <a:path w="25401" h="11430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17891" y="59576"/>
                  </a:lnTo>
                  <a:lnTo>
                    <a:pt x="254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116">
            <a:extLst>
              <a:ext uri="{FF2B5EF4-FFF2-40B4-BE49-F238E27FC236}">
                <a16:creationId xmlns:a16="http://schemas.microsoft.com/office/drawing/2014/main" xmlns="" id="{BE2A7F16-B7AA-4C05-B0C3-71041138DAF0}"/>
              </a:ext>
            </a:extLst>
          </p:cNvPr>
          <p:cNvGrpSpPr/>
          <p:nvPr/>
        </p:nvGrpSpPr>
        <p:grpSpPr>
          <a:xfrm>
            <a:off x="3453769" y="1695450"/>
            <a:ext cx="584832" cy="171198"/>
            <a:chOff x="3453769" y="1695450"/>
            <a:chExt cx="584832" cy="171198"/>
          </a:xfrm>
        </p:grpSpPr>
        <p:sp>
          <p:nvSpPr>
            <p:cNvPr id="24" name="SMARTInkShape-576">
              <a:extLst>
                <a:ext uri="{FF2B5EF4-FFF2-40B4-BE49-F238E27FC236}">
                  <a16:creationId xmlns:a16="http://schemas.microsoft.com/office/drawing/2014/main" xmlns="" id="{3F2DF3A1-114C-4F64-AB23-A099B1C6A88E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019550" y="18288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77">
              <a:extLst>
                <a:ext uri="{FF2B5EF4-FFF2-40B4-BE49-F238E27FC236}">
                  <a16:creationId xmlns:a16="http://schemas.microsoft.com/office/drawing/2014/main" xmlns="" id="{04211ED4-C60E-4D0D-8047-E21065514CB1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020433" y="1695450"/>
              <a:ext cx="18168" cy="31751"/>
            </a:xfrm>
            <a:custGeom>
              <a:avLst/>
              <a:gdLst/>
              <a:ahLst/>
              <a:cxnLst/>
              <a:rect l="0" t="0" r="0" b="0"/>
              <a:pathLst>
                <a:path w="18168" h="3175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18167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78">
              <a:extLst>
                <a:ext uri="{FF2B5EF4-FFF2-40B4-BE49-F238E27FC236}">
                  <a16:creationId xmlns:a16="http://schemas.microsoft.com/office/drawing/2014/main" xmlns="" id="{D8B6E544-00F5-4150-93B6-1DF4CBAFF8B2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838618" y="1707031"/>
              <a:ext cx="111083" cy="125659"/>
            </a:xfrm>
            <a:custGeom>
              <a:avLst/>
              <a:gdLst/>
              <a:ahLst/>
              <a:cxnLst/>
              <a:rect l="0" t="0" r="0" b="0"/>
              <a:pathLst>
                <a:path w="111083" h="125659">
                  <a:moveTo>
                    <a:pt x="15832" y="58269"/>
                  </a:moveTo>
                  <a:lnTo>
                    <a:pt x="15832" y="58269"/>
                  </a:lnTo>
                  <a:lnTo>
                    <a:pt x="24670" y="58269"/>
                  </a:lnTo>
                  <a:lnTo>
                    <a:pt x="54708" y="40592"/>
                  </a:lnTo>
                  <a:lnTo>
                    <a:pt x="63214" y="30657"/>
                  </a:lnTo>
                  <a:lnTo>
                    <a:pt x="68640" y="19891"/>
                  </a:lnTo>
                  <a:lnTo>
                    <a:pt x="71053" y="10403"/>
                  </a:lnTo>
                  <a:lnTo>
                    <a:pt x="70243" y="3364"/>
                  </a:lnTo>
                  <a:lnTo>
                    <a:pt x="69039" y="499"/>
                  </a:lnTo>
                  <a:lnTo>
                    <a:pt x="64709" y="0"/>
                  </a:lnTo>
                  <a:lnTo>
                    <a:pt x="50490" y="3209"/>
                  </a:lnTo>
                  <a:lnTo>
                    <a:pt x="26022" y="19691"/>
                  </a:lnTo>
                  <a:lnTo>
                    <a:pt x="7641" y="45819"/>
                  </a:lnTo>
                  <a:lnTo>
                    <a:pt x="0" y="75904"/>
                  </a:lnTo>
                  <a:lnTo>
                    <a:pt x="1106" y="103789"/>
                  </a:lnTo>
                  <a:lnTo>
                    <a:pt x="3898" y="110488"/>
                  </a:lnTo>
                  <a:lnTo>
                    <a:pt x="12645" y="119813"/>
                  </a:lnTo>
                  <a:lnTo>
                    <a:pt x="25469" y="124427"/>
                  </a:lnTo>
                  <a:lnTo>
                    <a:pt x="32840" y="125658"/>
                  </a:lnTo>
                  <a:lnTo>
                    <a:pt x="60069" y="120648"/>
                  </a:lnTo>
                  <a:lnTo>
                    <a:pt x="111082" y="102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79">
              <a:extLst>
                <a:ext uri="{FF2B5EF4-FFF2-40B4-BE49-F238E27FC236}">
                  <a16:creationId xmlns:a16="http://schemas.microsoft.com/office/drawing/2014/main" xmlns="" id="{DE4381F5-42AB-49A6-A8E0-4AE1A8E4C3DD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607432" y="1728559"/>
              <a:ext cx="200890" cy="127876"/>
            </a:xfrm>
            <a:custGeom>
              <a:avLst/>
              <a:gdLst/>
              <a:ahLst/>
              <a:cxnLst/>
              <a:rect l="0" t="0" r="0" b="0"/>
              <a:pathLst>
                <a:path w="200890" h="127876">
                  <a:moveTo>
                    <a:pt x="94618" y="30391"/>
                  </a:moveTo>
                  <a:lnTo>
                    <a:pt x="94618" y="30391"/>
                  </a:lnTo>
                  <a:lnTo>
                    <a:pt x="91247" y="20278"/>
                  </a:lnTo>
                  <a:lnTo>
                    <a:pt x="83947" y="11550"/>
                  </a:lnTo>
                  <a:lnTo>
                    <a:pt x="79038" y="7247"/>
                  </a:lnTo>
                  <a:lnTo>
                    <a:pt x="73648" y="5084"/>
                  </a:lnTo>
                  <a:lnTo>
                    <a:pt x="62015" y="4562"/>
                  </a:lnTo>
                  <a:lnTo>
                    <a:pt x="36823" y="18348"/>
                  </a:lnTo>
                  <a:lnTo>
                    <a:pt x="13758" y="47049"/>
                  </a:lnTo>
                  <a:lnTo>
                    <a:pt x="261" y="75622"/>
                  </a:lnTo>
                  <a:lnTo>
                    <a:pt x="0" y="91416"/>
                  </a:lnTo>
                  <a:lnTo>
                    <a:pt x="1906" y="98591"/>
                  </a:lnTo>
                  <a:lnTo>
                    <a:pt x="5293" y="103374"/>
                  </a:lnTo>
                  <a:lnTo>
                    <a:pt x="9668" y="106563"/>
                  </a:lnTo>
                  <a:lnTo>
                    <a:pt x="14702" y="108689"/>
                  </a:lnTo>
                  <a:lnTo>
                    <a:pt x="27820" y="107288"/>
                  </a:lnTo>
                  <a:lnTo>
                    <a:pt x="42352" y="101256"/>
                  </a:lnTo>
                  <a:lnTo>
                    <a:pt x="55866" y="91520"/>
                  </a:lnTo>
                  <a:lnTo>
                    <a:pt x="65165" y="78256"/>
                  </a:lnTo>
                  <a:lnTo>
                    <a:pt x="79267" y="50021"/>
                  </a:lnTo>
                  <a:lnTo>
                    <a:pt x="83797" y="46171"/>
                  </a:lnTo>
                  <a:lnTo>
                    <a:pt x="85993" y="45850"/>
                  </a:lnTo>
                  <a:lnTo>
                    <a:pt x="88162" y="46341"/>
                  </a:lnTo>
                  <a:lnTo>
                    <a:pt x="90314" y="47374"/>
                  </a:lnTo>
                  <a:lnTo>
                    <a:pt x="109820" y="66936"/>
                  </a:lnTo>
                  <a:lnTo>
                    <a:pt x="123011" y="71328"/>
                  </a:lnTo>
                  <a:lnTo>
                    <a:pt x="130481" y="72499"/>
                  </a:lnTo>
                  <a:lnTo>
                    <a:pt x="144423" y="70037"/>
                  </a:lnTo>
                  <a:lnTo>
                    <a:pt x="156970" y="63534"/>
                  </a:lnTo>
                  <a:lnTo>
                    <a:pt x="167250" y="53588"/>
                  </a:lnTo>
                  <a:lnTo>
                    <a:pt x="177600" y="36088"/>
                  </a:lnTo>
                  <a:lnTo>
                    <a:pt x="179007" y="21869"/>
                  </a:lnTo>
                  <a:lnTo>
                    <a:pt x="178394" y="14126"/>
                  </a:lnTo>
                  <a:lnTo>
                    <a:pt x="176574" y="8965"/>
                  </a:lnTo>
                  <a:lnTo>
                    <a:pt x="173950" y="5524"/>
                  </a:lnTo>
                  <a:lnTo>
                    <a:pt x="167271" y="1700"/>
                  </a:lnTo>
                  <a:lnTo>
                    <a:pt x="159599" y="0"/>
                  </a:lnTo>
                  <a:lnTo>
                    <a:pt x="156988" y="253"/>
                  </a:lnTo>
                  <a:lnTo>
                    <a:pt x="155248" y="1127"/>
                  </a:lnTo>
                  <a:lnTo>
                    <a:pt x="154088" y="2415"/>
                  </a:lnTo>
                  <a:lnTo>
                    <a:pt x="156562" y="9490"/>
                  </a:lnTo>
                  <a:lnTo>
                    <a:pt x="163071" y="18985"/>
                  </a:lnTo>
                  <a:lnTo>
                    <a:pt x="182615" y="40342"/>
                  </a:lnTo>
                  <a:lnTo>
                    <a:pt x="196902" y="71319"/>
                  </a:lnTo>
                  <a:lnTo>
                    <a:pt x="200889" y="96218"/>
                  </a:lnTo>
                  <a:lnTo>
                    <a:pt x="196177" y="111153"/>
                  </a:lnTo>
                  <a:lnTo>
                    <a:pt x="187733" y="122730"/>
                  </a:lnTo>
                  <a:lnTo>
                    <a:pt x="179276" y="127875"/>
                  </a:lnTo>
                  <a:lnTo>
                    <a:pt x="175751" y="127836"/>
                  </a:lnTo>
                  <a:lnTo>
                    <a:pt x="172696" y="126399"/>
                  </a:lnTo>
                  <a:lnTo>
                    <a:pt x="164468" y="119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80">
              <a:extLst>
                <a:ext uri="{FF2B5EF4-FFF2-40B4-BE49-F238E27FC236}">
                  <a16:creationId xmlns:a16="http://schemas.microsoft.com/office/drawing/2014/main" xmlns="" id="{993A65BF-ABFC-4DE0-A077-C21F61C5AE7B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453769" y="1697011"/>
              <a:ext cx="159382" cy="169637"/>
            </a:xfrm>
            <a:custGeom>
              <a:avLst/>
              <a:gdLst/>
              <a:ahLst/>
              <a:cxnLst/>
              <a:rect l="0" t="0" r="0" b="0"/>
              <a:pathLst>
                <a:path w="159382" h="169637">
                  <a:moveTo>
                    <a:pt x="108581" y="30189"/>
                  </a:moveTo>
                  <a:lnTo>
                    <a:pt x="108581" y="30189"/>
                  </a:lnTo>
                  <a:lnTo>
                    <a:pt x="107875" y="20050"/>
                  </a:lnTo>
                  <a:lnTo>
                    <a:pt x="105210" y="12512"/>
                  </a:lnTo>
                  <a:lnTo>
                    <a:pt x="99792" y="6340"/>
                  </a:lnTo>
                  <a:lnTo>
                    <a:pt x="92680" y="1950"/>
                  </a:lnTo>
                  <a:lnTo>
                    <a:pt x="84816" y="0"/>
                  </a:lnTo>
                  <a:lnTo>
                    <a:pt x="65713" y="2272"/>
                  </a:lnTo>
                  <a:lnTo>
                    <a:pt x="42179" y="17527"/>
                  </a:lnTo>
                  <a:lnTo>
                    <a:pt x="17331" y="46663"/>
                  </a:lnTo>
                  <a:lnTo>
                    <a:pt x="2208" y="85478"/>
                  </a:lnTo>
                  <a:lnTo>
                    <a:pt x="0" y="121517"/>
                  </a:lnTo>
                  <a:lnTo>
                    <a:pt x="5995" y="139923"/>
                  </a:lnTo>
                  <a:lnTo>
                    <a:pt x="16420" y="154454"/>
                  </a:lnTo>
                  <a:lnTo>
                    <a:pt x="30461" y="165616"/>
                  </a:lnTo>
                  <a:lnTo>
                    <a:pt x="55517" y="169636"/>
                  </a:lnTo>
                  <a:lnTo>
                    <a:pt x="87819" y="167660"/>
                  </a:lnTo>
                  <a:lnTo>
                    <a:pt x="135355" y="156764"/>
                  </a:lnTo>
                  <a:lnTo>
                    <a:pt x="159381" y="150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117">
            <a:extLst>
              <a:ext uri="{FF2B5EF4-FFF2-40B4-BE49-F238E27FC236}">
                <a16:creationId xmlns:a16="http://schemas.microsoft.com/office/drawing/2014/main" xmlns="" id="{B89E6EC1-EE1D-4D42-9CD7-0574DAAE5C37}"/>
              </a:ext>
            </a:extLst>
          </p:cNvPr>
          <p:cNvGrpSpPr/>
          <p:nvPr/>
        </p:nvGrpSpPr>
        <p:grpSpPr>
          <a:xfrm>
            <a:off x="4610100" y="1544271"/>
            <a:ext cx="228601" cy="367080"/>
            <a:chOff x="4610100" y="1544271"/>
            <a:chExt cx="228601" cy="367080"/>
          </a:xfrm>
        </p:grpSpPr>
        <p:sp>
          <p:nvSpPr>
            <p:cNvPr id="30" name="SMARTInkShape-581">
              <a:extLst>
                <a:ext uri="{FF2B5EF4-FFF2-40B4-BE49-F238E27FC236}">
                  <a16:creationId xmlns:a16="http://schemas.microsoft.com/office/drawing/2014/main" xmlns="" id="{2037A688-A228-4204-8CE5-1017A5FD02D0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650144" y="1544271"/>
              <a:ext cx="188557" cy="367080"/>
            </a:xfrm>
            <a:custGeom>
              <a:avLst/>
              <a:gdLst/>
              <a:ahLst/>
              <a:cxnLst/>
              <a:rect l="0" t="0" r="0" b="0"/>
              <a:pathLst>
                <a:path w="188557" h="367080">
                  <a:moveTo>
                    <a:pt x="188556" y="17829"/>
                  </a:moveTo>
                  <a:lnTo>
                    <a:pt x="188556" y="17829"/>
                  </a:lnTo>
                  <a:lnTo>
                    <a:pt x="188556" y="14458"/>
                  </a:lnTo>
                  <a:lnTo>
                    <a:pt x="186674" y="10922"/>
                  </a:lnTo>
                  <a:lnTo>
                    <a:pt x="184192" y="6998"/>
                  </a:lnTo>
                  <a:lnTo>
                    <a:pt x="182467" y="0"/>
                  </a:lnTo>
                  <a:lnTo>
                    <a:pt x="182322" y="1203"/>
                  </a:lnTo>
                  <a:lnTo>
                    <a:pt x="182283" y="2512"/>
                  </a:lnTo>
                  <a:lnTo>
                    <a:pt x="166519" y="44966"/>
                  </a:lnTo>
                  <a:lnTo>
                    <a:pt x="154067" y="75751"/>
                  </a:lnTo>
                  <a:lnTo>
                    <a:pt x="136774" y="112952"/>
                  </a:lnTo>
                  <a:lnTo>
                    <a:pt x="113566" y="154885"/>
                  </a:lnTo>
                  <a:lnTo>
                    <a:pt x="88904" y="196571"/>
                  </a:lnTo>
                  <a:lnTo>
                    <a:pt x="68537" y="231560"/>
                  </a:lnTo>
                  <a:lnTo>
                    <a:pt x="37832" y="279026"/>
                  </a:lnTo>
                  <a:lnTo>
                    <a:pt x="16505" y="317627"/>
                  </a:lnTo>
                  <a:lnTo>
                    <a:pt x="0" y="353873"/>
                  </a:lnTo>
                  <a:lnTo>
                    <a:pt x="763" y="356864"/>
                  </a:lnTo>
                  <a:lnTo>
                    <a:pt x="10756" y="367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82">
              <a:extLst>
                <a:ext uri="{FF2B5EF4-FFF2-40B4-BE49-F238E27FC236}">
                  <a16:creationId xmlns:a16="http://schemas.microsoft.com/office/drawing/2014/main" xmlns="" id="{DD4F98DE-9529-4C56-8788-73280C162A1E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610100" y="1613783"/>
              <a:ext cx="222251" cy="267587"/>
            </a:xfrm>
            <a:custGeom>
              <a:avLst/>
              <a:gdLst/>
              <a:ahLst/>
              <a:cxnLst/>
              <a:rect l="0" t="0" r="0" b="0"/>
              <a:pathLst>
                <a:path w="222251" h="267587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50"/>
                  </a:lnTo>
                  <a:lnTo>
                    <a:pt x="1881" y="6141"/>
                  </a:lnTo>
                  <a:lnTo>
                    <a:pt x="30507" y="44742"/>
                  </a:lnTo>
                  <a:lnTo>
                    <a:pt x="57174" y="84288"/>
                  </a:lnTo>
                  <a:lnTo>
                    <a:pt x="97530" y="131754"/>
                  </a:lnTo>
                  <a:lnTo>
                    <a:pt x="128954" y="162959"/>
                  </a:lnTo>
                  <a:lnTo>
                    <a:pt x="172735" y="202650"/>
                  </a:lnTo>
                  <a:lnTo>
                    <a:pt x="209020" y="237974"/>
                  </a:lnTo>
                  <a:lnTo>
                    <a:pt x="216369" y="250150"/>
                  </a:lnTo>
                  <a:lnTo>
                    <a:pt x="221475" y="267412"/>
                  </a:lnTo>
                  <a:lnTo>
                    <a:pt x="221734" y="267586"/>
                  </a:lnTo>
                  <a:lnTo>
                    <a:pt x="22225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118">
            <a:extLst>
              <a:ext uri="{FF2B5EF4-FFF2-40B4-BE49-F238E27FC236}">
                <a16:creationId xmlns:a16="http://schemas.microsoft.com/office/drawing/2014/main" xmlns="" id="{8FF1B163-2718-4599-959C-09DE1A09B5C5}"/>
              </a:ext>
            </a:extLst>
          </p:cNvPr>
          <p:cNvGrpSpPr/>
          <p:nvPr/>
        </p:nvGrpSpPr>
        <p:grpSpPr>
          <a:xfrm>
            <a:off x="5316259" y="1612900"/>
            <a:ext cx="1090892" cy="419022"/>
            <a:chOff x="5316259" y="1612900"/>
            <a:chExt cx="1090892" cy="419022"/>
          </a:xfrm>
        </p:grpSpPr>
        <p:sp>
          <p:nvSpPr>
            <p:cNvPr id="33" name="SMARTInkShape-583">
              <a:extLst>
                <a:ext uri="{FF2B5EF4-FFF2-40B4-BE49-F238E27FC236}">
                  <a16:creationId xmlns:a16="http://schemas.microsoft.com/office/drawing/2014/main" xmlns="" id="{247F3464-78A6-4C18-A742-A2E0089F7CF2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375400" y="187325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31750" y="0"/>
                  </a:lnTo>
                  <a:lnTo>
                    <a:pt x="28379" y="10113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84">
              <a:extLst>
                <a:ext uri="{FF2B5EF4-FFF2-40B4-BE49-F238E27FC236}">
                  <a16:creationId xmlns:a16="http://schemas.microsoft.com/office/drawing/2014/main" xmlns="" id="{AB487C3F-F361-4DF5-A5B5-075CB5415EF1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178550" y="1742692"/>
              <a:ext cx="146831" cy="155959"/>
            </a:xfrm>
            <a:custGeom>
              <a:avLst/>
              <a:gdLst/>
              <a:ahLst/>
              <a:cxnLst/>
              <a:rect l="0" t="0" r="0" b="0"/>
              <a:pathLst>
                <a:path w="146831" h="155959">
                  <a:moveTo>
                    <a:pt x="0" y="73408"/>
                  </a:moveTo>
                  <a:lnTo>
                    <a:pt x="0" y="73408"/>
                  </a:lnTo>
                  <a:lnTo>
                    <a:pt x="3371" y="73408"/>
                  </a:lnTo>
                  <a:lnTo>
                    <a:pt x="6907" y="75289"/>
                  </a:lnTo>
                  <a:lnTo>
                    <a:pt x="18298" y="82246"/>
                  </a:lnTo>
                  <a:lnTo>
                    <a:pt x="22076" y="82828"/>
                  </a:lnTo>
                  <a:lnTo>
                    <a:pt x="30037" y="81593"/>
                  </a:lnTo>
                  <a:lnTo>
                    <a:pt x="42453" y="73560"/>
                  </a:lnTo>
                  <a:lnTo>
                    <a:pt x="51698" y="58871"/>
                  </a:lnTo>
                  <a:lnTo>
                    <a:pt x="52810" y="54545"/>
                  </a:lnTo>
                  <a:lnTo>
                    <a:pt x="52846" y="50955"/>
                  </a:lnTo>
                  <a:lnTo>
                    <a:pt x="52164" y="47856"/>
                  </a:lnTo>
                  <a:lnTo>
                    <a:pt x="49593" y="46495"/>
                  </a:lnTo>
                  <a:lnTo>
                    <a:pt x="41092" y="46865"/>
                  </a:lnTo>
                  <a:lnTo>
                    <a:pt x="30257" y="53144"/>
                  </a:lnTo>
                  <a:lnTo>
                    <a:pt x="24405" y="57782"/>
                  </a:lnTo>
                  <a:lnTo>
                    <a:pt x="17902" y="70461"/>
                  </a:lnTo>
                  <a:lnTo>
                    <a:pt x="9727" y="104770"/>
                  </a:lnTo>
                  <a:lnTo>
                    <a:pt x="10909" y="117685"/>
                  </a:lnTo>
                  <a:lnTo>
                    <a:pt x="12916" y="121976"/>
                  </a:lnTo>
                  <a:lnTo>
                    <a:pt x="15666" y="124837"/>
                  </a:lnTo>
                  <a:lnTo>
                    <a:pt x="18911" y="126744"/>
                  </a:lnTo>
                  <a:lnTo>
                    <a:pt x="40332" y="126057"/>
                  </a:lnTo>
                  <a:lnTo>
                    <a:pt x="69021" y="114643"/>
                  </a:lnTo>
                  <a:lnTo>
                    <a:pt x="110321" y="80978"/>
                  </a:lnTo>
                  <a:lnTo>
                    <a:pt x="138365" y="47194"/>
                  </a:lnTo>
                  <a:lnTo>
                    <a:pt x="146162" y="25303"/>
                  </a:lnTo>
                  <a:lnTo>
                    <a:pt x="146830" y="17349"/>
                  </a:lnTo>
                  <a:lnTo>
                    <a:pt x="145865" y="11341"/>
                  </a:lnTo>
                  <a:lnTo>
                    <a:pt x="143809" y="6630"/>
                  </a:lnTo>
                  <a:lnTo>
                    <a:pt x="140323" y="3489"/>
                  </a:lnTo>
                  <a:lnTo>
                    <a:pt x="130805" y="0"/>
                  </a:lnTo>
                  <a:lnTo>
                    <a:pt x="126714" y="480"/>
                  </a:lnTo>
                  <a:lnTo>
                    <a:pt x="123281" y="2212"/>
                  </a:lnTo>
                  <a:lnTo>
                    <a:pt x="120288" y="4777"/>
                  </a:lnTo>
                  <a:lnTo>
                    <a:pt x="116961" y="11390"/>
                  </a:lnTo>
                  <a:lnTo>
                    <a:pt x="116074" y="15130"/>
                  </a:lnTo>
                  <a:lnTo>
                    <a:pt x="121568" y="37247"/>
                  </a:lnTo>
                  <a:lnTo>
                    <a:pt x="133950" y="67598"/>
                  </a:lnTo>
                  <a:lnTo>
                    <a:pt x="136939" y="109628"/>
                  </a:lnTo>
                  <a:lnTo>
                    <a:pt x="134710" y="123372"/>
                  </a:lnTo>
                  <a:lnTo>
                    <a:pt x="132139" y="130001"/>
                  </a:lnTo>
                  <a:lnTo>
                    <a:pt x="123640" y="139247"/>
                  </a:lnTo>
                  <a:lnTo>
                    <a:pt x="88900" y="155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85">
              <a:extLst>
                <a:ext uri="{FF2B5EF4-FFF2-40B4-BE49-F238E27FC236}">
                  <a16:creationId xmlns:a16="http://schemas.microsoft.com/office/drawing/2014/main" xmlns="" id="{70F011E4-B72A-4B27-9A91-0D9FB1877C5C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049381" y="1782217"/>
              <a:ext cx="79203" cy="249705"/>
            </a:xfrm>
            <a:custGeom>
              <a:avLst/>
              <a:gdLst/>
              <a:ahLst/>
              <a:cxnLst/>
              <a:rect l="0" t="0" r="0" b="0"/>
              <a:pathLst>
                <a:path w="79203" h="249705">
                  <a:moveTo>
                    <a:pt x="72019" y="27533"/>
                  </a:moveTo>
                  <a:lnTo>
                    <a:pt x="72019" y="27533"/>
                  </a:lnTo>
                  <a:lnTo>
                    <a:pt x="72019" y="9856"/>
                  </a:lnTo>
                  <a:lnTo>
                    <a:pt x="70607" y="6576"/>
                  </a:lnTo>
                  <a:lnTo>
                    <a:pt x="65277" y="1050"/>
                  </a:lnTo>
                  <a:lnTo>
                    <a:pt x="61175" y="0"/>
                  </a:lnTo>
                  <a:lnTo>
                    <a:pt x="50971" y="715"/>
                  </a:lnTo>
                  <a:lnTo>
                    <a:pt x="39380" y="9029"/>
                  </a:lnTo>
                  <a:lnTo>
                    <a:pt x="29290" y="21425"/>
                  </a:lnTo>
                  <a:lnTo>
                    <a:pt x="24805" y="33991"/>
                  </a:lnTo>
                  <a:lnTo>
                    <a:pt x="24694" y="44749"/>
                  </a:lnTo>
                  <a:lnTo>
                    <a:pt x="25653" y="49594"/>
                  </a:lnTo>
                  <a:lnTo>
                    <a:pt x="27703" y="52824"/>
                  </a:lnTo>
                  <a:lnTo>
                    <a:pt x="30481" y="54977"/>
                  </a:lnTo>
                  <a:lnTo>
                    <a:pt x="33743" y="56412"/>
                  </a:lnTo>
                  <a:lnTo>
                    <a:pt x="41132" y="56125"/>
                  </a:lnTo>
                  <a:lnTo>
                    <a:pt x="54001" y="53564"/>
                  </a:lnTo>
                  <a:lnTo>
                    <a:pt x="58837" y="55095"/>
                  </a:lnTo>
                  <a:lnTo>
                    <a:pt x="61115" y="56491"/>
                  </a:lnTo>
                  <a:lnTo>
                    <a:pt x="77479" y="103229"/>
                  </a:lnTo>
                  <a:lnTo>
                    <a:pt x="79202" y="140586"/>
                  </a:lnTo>
                  <a:lnTo>
                    <a:pt x="64030" y="187317"/>
                  </a:lnTo>
                  <a:lnTo>
                    <a:pt x="48877" y="218418"/>
                  </a:lnTo>
                  <a:lnTo>
                    <a:pt x="24396" y="240254"/>
                  </a:lnTo>
                  <a:lnTo>
                    <a:pt x="9931" y="248605"/>
                  </a:lnTo>
                  <a:lnTo>
                    <a:pt x="5228" y="249704"/>
                  </a:lnTo>
                  <a:lnTo>
                    <a:pt x="2090" y="249025"/>
                  </a:lnTo>
                  <a:lnTo>
                    <a:pt x="0" y="247160"/>
                  </a:lnTo>
                  <a:lnTo>
                    <a:pt x="2169" y="205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586">
              <a:extLst>
                <a:ext uri="{FF2B5EF4-FFF2-40B4-BE49-F238E27FC236}">
                  <a16:creationId xmlns:a16="http://schemas.microsoft.com/office/drawing/2014/main" xmlns="" id="{D1120BF5-376F-4F6E-882A-189C05C869BD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937021" y="1779684"/>
              <a:ext cx="120880" cy="82741"/>
            </a:xfrm>
            <a:custGeom>
              <a:avLst/>
              <a:gdLst/>
              <a:ahLst/>
              <a:cxnLst/>
              <a:rect l="0" t="0" r="0" b="0"/>
              <a:pathLst>
                <a:path w="120880" h="82741">
                  <a:moveTo>
                    <a:pt x="44679" y="49116"/>
                  </a:moveTo>
                  <a:lnTo>
                    <a:pt x="44679" y="49116"/>
                  </a:lnTo>
                  <a:lnTo>
                    <a:pt x="48050" y="42374"/>
                  </a:lnTo>
                  <a:lnTo>
                    <a:pt x="50767" y="13795"/>
                  </a:lnTo>
                  <a:lnTo>
                    <a:pt x="49443" y="10046"/>
                  </a:lnTo>
                  <a:lnTo>
                    <a:pt x="44209" y="4000"/>
                  </a:lnTo>
                  <a:lnTo>
                    <a:pt x="37180" y="842"/>
                  </a:lnTo>
                  <a:lnTo>
                    <a:pt x="33329" y="0"/>
                  </a:lnTo>
                  <a:lnTo>
                    <a:pt x="23407" y="4709"/>
                  </a:lnTo>
                  <a:lnTo>
                    <a:pt x="7802" y="19260"/>
                  </a:lnTo>
                  <a:lnTo>
                    <a:pt x="3161" y="24979"/>
                  </a:lnTo>
                  <a:lnTo>
                    <a:pt x="773" y="30908"/>
                  </a:lnTo>
                  <a:lnTo>
                    <a:pt x="0" y="43140"/>
                  </a:lnTo>
                  <a:lnTo>
                    <a:pt x="3890" y="53751"/>
                  </a:lnTo>
                  <a:lnTo>
                    <a:pt x="6903" y="58556"/>
                  </a:lnTo>
                  <a:lnTo>
                    <a:pt x="10323" y="61759"/>
                  </a:lnTo>
                  <a:lnTo>
                    <a:pt x="17886" y="65318"/>
                  </a:lnTo>
                  <a:lnTo>
                    <a:pt x="25950" y="65019"/>
                  </a:lnTo>
                  <a:lnTo>
                    <a:pt x="49791" y="57168"/>
                  </a:lnTo>
                  <a:lnTo>
                    <a:pt x="54006" y="53165"/>
                  </a:lnTo>
                  <a:lnTo>
                    <a:pt x="54425" y="52521"/>
                  </a:lnTo>
                  <a:lnTo>
                    <a:pt x="53009" y="53687"/>
                  </a:lnTo>
                  <a:lnTo>
                    <a:pt x="53054" y="54985"/>
                  </a:lnTo>
                  <a:lnTo>
                    <a:pt x="55784" y="60890"/>
                  </a:lnTo>
                  <a:lnTo>
                    <a:pt x="57613" y="70557"/>
                  </a:lnTo>
                  <a:lnTo>
                    <a:pt x="60540" y="75814"/>
                  </a:lnTo>
                  <a:lnTo>
                    <a:pt x="76268" y="82740"/>
                  </a:lnTo>
                  <a:lnTo>
                    <a:pt x="120879" y="80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87">
              <a:extLst>
                <a:ext uri="{FF2B5EF4-FFF2-40B4-BE49-F238E27FC236}">
                  <a16:creationId xmlns:a16="http://schemas.microsoft.com/office/drawing/2014/main" xmlns="" id="{4020FBA5-11BE-46C2-98DD-7C6C215F44D7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780061" y="1769417"/>
              <a:ext cx="101654" cy="261371"/>
            </a:xfrm>
            <a:custGeom>
              <a:avLst/>
              <a:gdLst/>
              <a:ahLst/>
              <a:cxnLst/>
              <a:rect l="0" t="0" r="0" b="0"/>
              <a:pathLst>
                <a:path w="101654" h="261371">
                  <a:moveTo>
                    <a:pt x="30189" y="27633"/>
                  </a:moveTo>
                  <a:lnTo>
                    <a:pt x="30189" y="27633"/>
                  </a:lnTo>
                  <a:lnTo>
                    <a:pt x="30189" y="69573"/>
                  </a:lnTo>
                  <a:lnTo>
                    <a:pt x="30189" y="106382"/>
                  </a:lnTo>
                  <a:lnTo>
                    <a:pt x="28778" y="152409"/>
                  </a:lnTo>
                  <a:lnTo>
                    <a:pt x="23447" y="185159"/>
                  </a:lnTo>
                  <a:lnTo>
                    <a:pt x="12513" y="228589"/>
                  </a:lnTo>
                  <a:lnTo>
                    <a:pt x="1950" y="258795"/>
                  </a:lnTo>
                  <a:lnTo>
                    <a:pt x="780" y="260763"/>
                  </a:lnTo>
                  <a:lnTo>
                    <a:pt x="0" y="261370"/>
                  </a:lnTo>
                  <a:lnTo>
                    <a:pt x="7433" y="220360"/>
                  </a:lnTo>
                  <a:lnTo>
                    <a:pt x="14431" y="185962"/>
                  </a:lnTo>
                  <a:lnTo>
                    <a:pt x="22245" y="142451"/>
                  </a:lnTo>
                  <a:lnTo>
                    <a:pt x="34184" y="100536"/>
                  </a:lnTo>
                  <a:lnTo>
                    <a:pt x="47487" y="63562"/>
                  </a:lnTo>
                  <a:lnTo>
                    <a:pt x="65643" y="16725"/>
                  </a:lnTo>
                  <a:lnTo>
                    <a:pt x="71346" y="5146"/>
                  </a:lnTo>
                  <a:lnTo>
                    <a:pt x="76233" y="0"/>
                  </a:lnTo>
                  <a:lnTo>
                    <a:pt x="79936" y="39"/>
                  </a:lnTo>
                  <a:lnTo>
                    <a:pt x="89693" y="3845"/>
                  </a:lnTo>
                  <a:lnTo>
                    <a:pt x="97322" y="15884"/>
                  </a:lnTo>
                  <a:lnTo>
                    <a:pt x="101653" y="32995"/>
                  </a:lnTo>
                  <a:lnTo>
                    <a:pt x="101227" y="52358"/>
                  </a:lnTo>
                  <a:lnTo>
                    <a:pt x="93041" y="70842"/>
                  </a:lnTo>
                  <a:lnTo>
                    <a:pt x="71531" y="98963"/>
                  </a:lnTo>
                  <a:lnTo>
                    <a:pt x="62439" y="105196"/>
                  </a:lnTo>
                  <a:lnTo>
                    <a:pt x="49387" y="108705"/>
                  </a:lnTo>
                  <a:lnTo>
                    <a:pt x="36539" y="110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88">
              <a:extLst>
                <a:ext uri="{FF2B5EF4-FFF2-40B4-BE49-F238E27FC236}">
                  <a16:creationId xmlns:a16="http://schemas.microsoft.com/office/drawing/2014/main" xmlns="" id="{AE0E2FEA-BB64-4FE7-A3DF-B36577B1DDF5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658242" y="1612900"/>
              <a:ext cx="80583" cy="251059"/>
            </a:xfrm>
            <a:custGeom>
              <a:avLst/>
              <a:gdLst/>
              <a:ahLst/>
              <a:cxnLst/>
              <a:rect l="0" t="0" r="0" b="0"/>
              <a:pathLst>
                <a:path w="80583" h="251059">
                  <a:moveTo>
                    <a:pt x="5958" y="0"/>
                  </a:moveTo>
                  <a:lnTo>
                    <a:pt x="5958" y="0"/>
                  </a:lnTo>
                  <a:lnTo>
                    <a:pt x="4076" y="42995"/>
                  </a:lnTo>
                  <a:lnTo>
                    <a:pt x="1594" y="74848"/>
                  </a:lnTo>
                  <a:lnTo>
                    <a:pt x="491" y="110171"/>
                  </a:lnTo>
                  <a:lnTo>
                    <a:pt x="0" y="147037"/>
                  </a:lnTo>
                  <a:lnTo>
                    <a:pt x="488" y="182472"/>
                  </a:lnTo>
                  <a:lnTo>
                    <a:pt x="3318" y="224105"/>
                  </a:lnTo>
                  <a:lnTo>
                    <a:pt x="1727" y="242830"/>
                  </a:lnTo>
                  <a:lnTo>
                    <a:pt x="2432" y="245142"/>
                  </a:lnTo>
                  <a:lnTo>
                    <a:pt x="4313" y="243156"/>
                  </a:lnTo>
                  <a:lnTo>
                    <a:pt x="11820" y="223505"/>
                  </a:lnTo>
                  <a:lnTo>
                    <a:pt x="17735" y="205874"/>
                  </a:lnTo>
                  <a:lnTo>
                    <a:pt x="32966" y="181493"/>
                  </a:lnTo>
                  <a:lnTo>
                    <a:pt x="44773" y="169799"/>
                  </a:lnTo>
                  <a:lnTo>
                    <a:pt x="49473" y="166821"/>
                  </a:lnTo>
                  <a:lnTo>
                    <a:pt x="53312" y="165542"/>
                  </a:lnTo>
                  <a:lnTo>
                    <a:pt x="56577" y="165395"/>
                  </a:lnTo>
                  <a:lnTo>
                    <a:pt x="63968" y="168994"/>
                  </a:lnTo>
                  <a:lnTo>
                    <a:pt x="67915" y="171929"/>
                  </a:lnTo>
                  <a:lnTo>
                    <a:pt x="74181" y="180835"/>
                  </a:lnTo>
                  <a:lnTo>
                    <a:pt x="78612" y="192555"/>
                  </a:lnTo>
                  <a:lnTo>
                    <a:pt x="80582" y="207170"/>
                  </a:lnTo>
                  <a:lnTo>
                    <a:pt x="77694" y="221192"/>
                  </a:lnTo>
                  <a:lnTo>
                    <a:pt x="71002" y="233774"/>
                  </a:lnTo>
                  <a:lnTo>
                    <a:pt x="60972" y="244070"/>
                  </a:lnTo>
                  <a:lnTo>
                    <a:pt x="47577" y="249587"/>
                  </a:lnTo>
                  <a:lnTo>
                    <a:pt x="40054" y="251058"/>
                  </a:lnTo>
                  <a:lnTo>
                    <a:pt x="26051" y="248929"/>
                  </a:lnTo>
                  <a:lnTo>
                    <a:pt x="19353" y="246386"/>
                  </a:lnTo>
                  <a:lnTo>
                    <a:pt x="14888" y="243280"/>
                  </a:lnTo>
                  <a:lnTo>
                    <a:pt x="5958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89">
              <a:extLst>
                <a:ext uri="{FF2B5EF4-FFF2-40B4-BE49-F238E27FC236}">
                  <a16:creationId xmlns:a16="http://schemas.microsoft.com/office/drawing/2014/main" xmlns="" id="{62B3EB18-5D97-428C-8201-89558A300543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517973" y="1745928"/>
              <a:ext cx="114478" cy="115453"/>
            </a:xfrm>
            <a:custGeom>
              <a:avLst/>
              <a:gdLst/>
              <a:ahLst/>
              <a:cxnLst/>
              <a:rect l="0" t="0" r="0" b="0"/>
              <a:pathLst>
                <a:path w="114478" h="115453">
                  <a:moveTo>
                    <a:pt x="25577" y="63822"/>
                  </a:moveTo>
                  <a:lnTo>
                    <a:pt x="25577" y="63822"/>
                  </a:lnTo>
                  <a:lnTo>
                    <a:pt x="34365" y="50007"/>
                  </a:lnTo>
                  <a:lnTo>
                    <a:pt x="45971" y="33968"/>
                  </a:lnTo>
                  <a:lnTo>
                    <a:pt x="49494" y="18052"/>
                  </a:lnTo>
                  <a:lnTo>
                    <a:pt x="48436" y="7967"/>
                  </a:lnTo>
                  <a:lnTo>
                    <a:pt x="47167" y="3302"/>
                  </a:lnTo>
                  <a:lnTo>
                    <a:pt x="44204" y="897"/>
                  </a:lnTo>
                  <a:lnTo>
                    <a:pt x="40111" y="0"/>
                  </a:lnTo>
                  <a:lnTo>
                    <a:pt x="35266" y="107"/>
                  </a:lnTo>
                  <a:lnTo>
                    <a:pt x="24240" y="9634"/>
                  </a:lnTo>
                  <a:lnTo>
                    <a:pt x="8012" y="36713"/>
                  </a:lnTo>
                  <a:lnTo>
                    <a:pt x="837" y="58123"/>
                  </a:lnTo>
                  <a:lnTo>
                    <a:pt x="0" y="77047"/>
                  </a:lnTo>
                  <a:lnTo>
                    <a:pt x="7625" y="92983"/>
                  </a:lnTo>
                  <a:lnTo>
                    <a:pt x="13608" y="100196"/>
                  </a:lnTo>
                  <a:lnTo>
                    <a:pt x="29665" y="110092"/>
                  </a:lnTo>
                  <a:lnTo>
                    <a:pt x="48561" y="115431"/>
                  </a:lnTo>
                  <a:lnTo>
                    <a:pt x="68718" y="115452"/>
                  </a:lnTo>
                  <a:lnTo>
                    <a:pt x="87555" y="109346"/>
                  </a:lnTo>
                  <a:lnTo>
                    <a:pt x="114477" y="95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90">
              <a:extLst>
                <a:ext uri="{FF2B5EF4-FFF2-40B4-BE49-F238E27FC236}">
                  <a16:creationId xmlns:a16="http://schemas.microsoft.com/office/drawing/2014/main" xmlns="" id="{81CB6B69-3455-46CB-88A4-E79E1B9929C0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316259" y="1758950"/>
              <a:ext cx="132042" cy="121787"/>
            </a:xfrm>
            <a:custGeom>
              <a:avLst/>
              <a:gdLst/>
              <a:ahLst/>
              <a:cxnLst/>
              <a:rect l="0" t="0" r="0" b="0"/>
              <a:pathLst>
                <a:path w="132042" h="121787">
                  <a:moveTo>
                    <a:pt x="11391" y="0"/>
                  </a:moveTo>
                  <a:lnTo>
                    <a:pt x="11391" y="0"/>
                  </a:lnTo>
                  <a:lnTo>
                    <a:pt x="8020" y="0"/>
                  </a:lnTo>
                  <a:lnTo>
                    <a:pt x="7027" y="705"/>
                  </a:lnTo>
                  <a:lnTo>
                    <a:pt x="6365" y="1881"/>
                  </a:lnTo>
                  <a:lnTo>
                    <a:pt x="5629" y="7186"/>
                  </a:lnTo>
                  <a:lnTo>
                    <a:pt x="1747" y="48184"/>
                  </a:lnTo>
                  <a:lnTo>
                    <a:pt x="0" y="89507"/>
                  </a:lnTo>
                  <a:lnTo>
                    <a:pt x="3940" y="111187"/>
                  </a:lnTo>
                  <a:lnTo>
                    <a:pt x="7609" y="119502"/>
                  </a:lnTo>
                  <a:lnTo>
                    <a:pt x="9575" y="121296"/>
                  </a:lnTo>
                  <a:lnTo>
                    <a:pt x="11592" y="121786"/>
                  </a:lnTo>
                  <a:lnTo>
                    <a:pt x="13642" y="121407"/>
                  </a:lnTo>
                  <a:lnTo>
                    <a:pt x="26639" y="110761"/>
                  </a:lnTo>
                  <a:lnTo>
                    <a:pt x="44738" y="82631"/>
                  </a:lnTo>
                  <a:lnTo>
                    <a:pt x="47028" y="81193"/>
                  </a:lnTo>
                  <a:lnTo>
                    <a:pt x="49260" y="80940"/>
                  </a:lnTo>
                  <a:lnTo>
                    <a:pt x="51453" y="81476"/>
                  </a:lnTo>
                  <a:lnTo>
                    <a:pt x="52916" y="83245"/>
                  </a:lnTo>
                  <a:lnTo>
                    <a:pt x="56385" y="92477"/>
                  </a:lnTo>
                  <a:lnTo>
                    <a:pt x="65723" y="103444"/>
                  </a:lnTo>
                  <a:lnTo>
                    <a:pt x="73403" y="109005"/>
                  </a:lnTo>
                  <a:lnTo>
                    <a:pt x="89031" y="112731"/>
                  </a:lnTo>
                  <a:lnTo>
                    <a:pt x="94196" y="111137"/>
                  </a:lnTo>
                  <a:lnTo>
                    <a:pt x="103697" y="103722"/>
                  </a:lnTo>
                  <a:lnTo>
                    <a:pt x="116979" y="87647"/>
                  </a:lnTo>
                  <a:lnTo>
                    <a:pt x="121819" y="77525"/>
                  </a:lnTo>
                  <a:lnTo>
                    <a:pt x="124926" y="59529"/>
                  </a:lnTo>
                  <a:lnTo>
                    <a:pt x="119583" y="33383"/>
                  </a:lnTo>
                  <a:lnTo>
                    <a:pt x="120913" y="32838"/>
                  </a:lnTo>
                  <a:lnTo>
                    <a:pt x="132041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119">
            <a:extLst>
              <a:ext uri="{FF2B5EF4-FFF2-40B4-BE49-F238E27FC236}">
                <a16:creationId xmlns:a16="http://schemas.microsoft.com/office/drawing/2014/main" xmlns="" id="{927AC027-3CDB-443E-AD56-95EE76782C6E}"/>
              </a:ext>
            </a:extLst>
          </p:cNvPr>
          <p:cNvGrpSpPr/>
          <p:nvPr/>
        </p:nvGrpSpPr>
        <p:grpSpPr>
          <a:xfrm>
            <a:off x="7080327" y="1485900"/>
            <a:ext cx="368224" cy="406401"/>
            <a:chOff x="7080327" y="1485900"/>
            <a:chExt cx="368224" cy="406401"/>
          </a:xfrm>
        </p:grpSpPr>
        <p:sp>
          <p:nvSpPr>
            <p:cNvPr id="42" name="SMARTInkShape-591">
              <a:extLst>
                <a:ext uri="{FF2B5EF4-FFF2-40B4-BE49-F238E27FC236}">
                  <a16:creationId xmlns:a16="http://schemas.microsoft.com/office/drawing/2014/main" xmlns="" id="{7D021523-DCF4-44DB-9BB5-674A8D797AA3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391400" y="1511300"/>
              <a:ext cx="57151" cy="311151"/>
            </a:xfrm>
            <a:custGeom>
              <a:avLst/>
              <a:gdLst/>
              <a:ahLst/>
              <a:cxnLst/>
              <a:rect l="0" t="0" r="0" b="0"/>
              <a:pathLst>
                <a:path w="57151" h="311151">
                  <a:moveTo>
                    <a:pt x="57150" y="0"/>
                  </a:moveTo>
                  <a:lnTo>
                    <a:pt x="57150" y="0"/>
                  </a:lnTo>
                  <a:lnTo>
                    <a:pt x="52081" y="13667"/>
                  </a:lnTo>
                  <a:lnTo>
                    <a:pt x="46318" y="49832"/>
                  </a:lnTo>
                  <a:lnTo>
                    <a:pt x="42223" y="87529"/>
                  </a:lnTo>
                  <a:lnTo>
                    <a:pt x="34288" y="128272"/>
                  </a:lnTo>
                  <a:lnTo>
                    <a:pt x="25117" y="170604"/>
                  </a:lnTo>
                  <a:lnTo>
                    <a:pt x="18689" y="215289"/>
                  </a:lnTo>
                  <a:lnTo>
                    <a:pt x="11599" y="255375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92">
              <a:extLst>
                <a:ext uri="{FF2B5EF4-FFF2-40B4-BE49-F238E27FC236}">
                  <a16:creationId xmlns:a16="http://schemas.microsoft.com/office/drawing/2014/main" xmlns="" id="{7746612E-458C-46FB-B04E-78C1EF2F6261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200900" y="1644650"/>
              <a:ext cx="146051" cy="234951"/>
            </a:xfrm>
            <a:custGeom>
              <a:avLst/>
              <a:gdLst/>
              <a:ahLst/>
              <a:cxnLst/>
              <a:rect l="0" t="0" r="0" b="0"/>
              <a:pathLst>
                <a:path w="146051" h="234951">
                  <a:moveTo>
                    <a:pt x="146050" y="0"/>
                  </a:moveTo>
                  <a:lnTo>
                    <a:pt x="146050" y="0"/>
                  </a:lnTo>
                  <a:lnTo>
                    <a:pt x="132235" y="8789"/>
                  </a:lnTo>
                  <a:lnTo>
                    <a:pt x="97534" y="44457"/>
                  </a:lnTo>
                  <a:lnTo>
                    <a:pt x="71310" y="82944"/>
                  </a:lnTo>
                  <a:lnTo>
                    <a:pt x="42218" y="125627"/>
                  </a:lnTo>
                  <a:lnTo>
                    <a:pt x="16820" y="168143"/>
                  </a:lnTo>
                  <a:lnTo>
                    <a:pt x="1848" y="202299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593">
              <a:extLst>
                <a:ext uri="{FF2B5EF4-FFF2-40B4-BE49-F238E27FC236}">
                  <a16:creationId xmlns:a16="http://schemas.microsoft.com/office/drawing/2014/main" xmlns="" id="{767181BE-658E-42CD-8283-0585E879A87A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181850" y="1634642"/>
              <a:ext cx="120651" cy="225909"/>
            </a:xfrm>
            <a:custGeom>
              <a:avLst/>
              <a:gdLst/>
              <a:ahLst/>
              <a:cxnLst/>
              <a:rect l="0" t="0" r="0" b="0"/>
              <a:pathLst>
                <a:path w="120651" h="2259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0" y="1562"/>
                  </a:lnTo>
                  <a:lnTo>
                    <a:pt x="21668" y="45569"/>
                  </a:lnTo>
                  <a:lnTo>
                    <a:pt x="38876" y="91100"/>
                  </a:lnTo>
                  <a:lnTo>
                    <a:pt x="60751" y="138065"/>
                  </a:lnTo>
                  <a:lnTo>
                    <a:pt x="85106" y="179890"/>
                  </a:lnTo>
                  <a:lnTo>
                    <a:pt x="111361" y="218384"/>
                  </a:lnTo>
                  <a:lnTo>
                    <a:pt x="120650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94">
              <a:extLst>
                <a:ext uri="{FF2B5EF4-FFF2-40B4-BE49-F238E27FC236}">
                  <a16:creationId xmlns:a16="http://schemas.microsoft.com/office/drawing/2014/main" xmlns="" id="{CB322DCA-C0A2-44FF-8F70-1EF6491B8CEC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080327" y="1485900"/>
              <a:ext cx="12624" cy="406401"/>
            </a:xfrm>
            <a:custGeom>
              <a:avLst/>
              <a:gdLst/>
              <a:ahLst/>
              <a:cxnLst/>
              <a:rect l="0" t="0" r="0" b="0"/>
              <a:pathLst>
                <a:path w="12624" h="406401">
                  <a:moveTo>
                    <a:pt x="6273" y="0"/>
                  </a:moveTo>
                  <a:lnTo>
                    <a:pt x="6273" y="0"/>
                  </a:lnTo>
                  <a:lnTo>
                    <a:pt x="2902" y="0"/>
                  </a:lnTo>
                  <a:lnTo>
                    <a:pt x="1909" y="706"/>
                  </a:lnTo>
                  <a:lnTo>
                    <a:pt x="1247" y="1882"/>
                  </a:lnTo>
                  <a:lnTo>
                    <a:pt x="806" y="3371"/>
                  </a:lnTo>
                  <a:lnTo>
                    <a:pt x="97" y="44776"/>
                  </a:lnTo>
                  <a:lnTo>
                    <a:pt x="0" y="84812"/>
                  </a:lnTo>
                  <a:lnTo>
                    <a:pt x="1838" y="130827"/>
                  </a:lnTo>
                  <a:lnTo>
                    <a:pt x="3317" y="154952"/>
                  </a:lnTo>
                  <a:lnTo>
                    <a:pt x="4302" y="179501"/>
                  </a:lnTo>
                  <a:lnTo>
                    <a:pt x="4959" y="204334"/>
                  </a:lnTo>
                  <a:lnTo>
                    <a:pt x="5397" y="229356"/>
                  </a:lnTo>
                  <a:lnTo>
                    <a:pt x="7764" y="275973"/>
                  </a:lnTo>
                  <a:lnTo>
                    <a:pt x="10463" y="318093"/>
                  </a:lnTo>
                  <a:lnTo>
                    <a:pt x="11663" y="353277"/>
                  </a:lnTo>
                  <a:lnTo>
                    <a:pt x="12623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120">
            <a:extLst>
              <a:ext uri="{FF2B5EF4-FFF2-40B4-BE49-F238E27FC236}">
                <a16:creationId xmlns:a16="http://schemas.microsoft.com/office/drawing/2014/main" xmlns="" id="{A2C92813-F9BF-4E1D-BB4E-0DA0AD0C3C93}"/>
              </a:ext>
            </a:extLst>
          </p:cNvPr>
          <p:cNvGrpSpPr/>
          <p:nvPr/>
        </p:nvGrpSpPr>
        <p:grpSpPr>
          <a:xfrm>
            <a:off x="7686191" y="1657350"/>
            <a:ext cx="703576" cy="190501"/>
            <a:chOff x="7686191" y="1657350"/>
            <a:chExt cx="703576" cy="190501"/>
          </a:xfrm>
        </p:grpSpPr>
        <p:sp>
          <p:nvSpPr>
            <p:cNvPr id="47" name="SMARTInkShape-595">
              <a:extLst>
                <a:ext uri="{FF2B5EF4-FFF2-40B4-BE49-F238E27FC236}">
                  <a16:creationId xmlns:a16="http://schemas.microsoft.com/office/drawing/2014/main" xmlns="" id="{5591B900-0C08-48D7-81C8-E528CAA22CF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258166" y="1682750"/>
              <a:ext cx="131601" cy="158226"/>
            </a:xfrm>
            <a:custGeom>
              <a:avLst/>
              <a:gdLst/>
              <a:ahLst/>
              <a:cxnLst/>
              <a:rect l="0" t="0" r="0" b="0"/>
              <a:pathLst>
                <a:path w="131601" h="158226">
                  <a:moveTo>
                    <a:pt x="73034" y="25400"/>
                  </a:moveTo>
                  <a:lnTo>
                    <a:pt x="73034" y="25400"/>
                  </a:lnTo>
                  <a:lnTo>
                    <a:pt x="73034" y="22029"/>
                  </a:lnTo>
                  <a:lnTo>
                    <a:pt x="69271" y="18492"/>
                  </a:lnTo>
                  <a:lnTo>
                    <a:pt x="66292" y="16561"/>
                  </a:lnTo>
                  <a:lnTo>
                    <a:pt x="55456" y="16298"/>
                  </a:lnTo>
                  <a:lnTo>
                    <a:pt x="48615" y="17215"/>
                  </a:lnTo>
                  <a:lnTo>
                    <a:pt x="33488" y="27642"/>
                  </a:lnTo>
                  <a:lnTo>
                    <a:pt x="18769" y="44035"/>
                  </a:lnTo>
                  <a:lnTo>
                    <a:pt x="7523" y="63080"/>
                  </a:lnTo>
                  <a:lnTo>
                    <a:pt x="0" y="100378"/>
                  </a:lnTo>
                  <a:lnTo>
                    <a:pt x="1143" y="132596"/>
                  </a:lnTo>
                  <a:lnTo>
                    <a:pt x="4646" y="140608"/>
                  </a:lnTo>
                  <a:lnTo>
                    <a:pt x="16063" y="153274"/>
                  </a:lnTo>
                  <a:lnTo>
                    <a:pt x="23059" y="156510"/>
                  </a:lnTo>
                  <a:lnTo>
                    <a:pt x="38358" y="158225"/>
                  </a:lnTo>
                  <a:lnTo>
                    <a:pt x="69581" y="151853"/>
                  </a:lnTo>
                  <a:lnTo>
                    <a:pt x="102271" y="130914"/>
                  </a:lnTo>
                  <a:lnTo>
                    <a:pt x="127557" y="98997"/>
                  </a:lnTo>
                  <a:lnTo>
                    <a:pt x="131254" y="87870"/>
                  </a:lnTo>
                  <a:lnTo>
                    <a:pt x="131600" y="66100"/>
                  </a:lnTo>
                  <a:lnTo>
                    <a:pt x="126894" y="56766"/>
                  </a:lnTo>
                  <a:lnTo>
                    <a:pt x="88925" y="24697"/>
                  </a:lnTo>
                  <a:lnTo>
                    <a:pt x="539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96">
              <a:extLst>
                <a:ext uri="{FF2B5EF4-FFF2-40B4-BE49-F238E27FC236}">
                  <a16:creationId xmlns:a16="http://schemas.microsoft.com/office/drawing/2014/main" xmlns="" id="{2F656B9C-923C-408D-85F3-12DB147BE75F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086557" y="1682419"/>
              <a:ext cx="103971" cy="152054"/>
            </a:xfrm>
            <a:custGeom>
              <a:avLst/>
              <a:gdLst/>
              <a:ahLst/>
              <a:cxnLst/>
              <a:rect l="0" t="0" r="0" b="0"/>
              <a:pathLst>
                <a:path w="103971" h="152054">
                  <a:moveTo>
                    <a:pt x="85893" y="13031"/>
                  </a:moveTo>
                  <a:lnTo>
                    <a:pt x="85893" y="13031"/>
                  </a:lnTo>
                  <a:lnTo>
                    <a:pt x="75780" y="2918"/>
                  </a:lnTo>
                  <a:lnTo>
                    <a:pt x="69978" y="645"/>
                  </a:lnTo>
                  <a:lnTo>
                    <a:pt x="56006" y="0"/>
                  </a:lnTo>
                  <a:lnTo>
                    <a:pt x="28903" y="13717"/>
                  </a:lnTo>
                  <a:lnTo>
                    <a:pt x="14467" y="29799"/>
                  </a:lnTo>
                  <a:lnTo>
                    <a:pt x="4759" y="49411"/>
                  </a:lnTo>
                  <a:lnTo>
                    <a:pt x="0" y="83547"/>
                  </a:lnTo>
                  <a:lnTo>
                    <a:pt x="3449" y="115612"/>
                  </a:lnTo>
                  <a:lnTo>
                    <a:pt x="9505" y="134352"/>
                  </a:lnTo>
                  <a:lnTo>
                    <a:pt x="18782" y="146444"/>
                  </a:lnTo>
                  <a:lnTo>
                    <a:pt x="24218" y="150656"/>
                  </a:lnTo>
                  <a:lnTo>
                    <a:pt x="31371" y="152053"/>
                  </a:lnTo>
                  <a:lnTo>
                    <a:pt x="48726" y="149843"/>
                  </a:lnTo>
                  <a:lnTo>
                    <a:pt x="74959" y="137294"/>
                  </a:lnTo>
                  <a:lnTo>
                    <a:pt x="88324" y="122351"/>
                  </a:lnTo>
                  <a:lnTo>
                    <a:pt x="93863" y="113428"/>
                  </a:lnTo>
                  <a:lnTo>
                    <a:pt x="101660" y="73901"/>
                  </a:lnTo>
                  <a:lnTo>
                    <a:pt x="103970" y="39925"/>
                  </a:lnTo>
                  <a:lnTo>
                    <a:pt x="100767" y="32371"/>
                  </a:lnTo>
                  <a:lnTo>
                    <a:pt x="95103" y="26630"/>
                  </a:lnTo>
                  <a:lnTo>
                    <a:pt x="87800" y="22097"/>
                  </a:lnTo>
                  <a:lnTo>
                    <a:pt x="74040" y="18942"/>
                  </a:lnTo>
                  <a:lnTo>
                    <a:pt x="54143" y="19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97">
              <a:extLst>
                <a:ext uri="{FF2B5EF4-FFF2-40B4-BE49-F238E27FC236}">
                  <a16:creationId xmlns:a16="http://schemas.microsoft.com/office/drawing/2014/main" xmlns="" id="{69FF5274-BD00-4D3A-839D-89373A318109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975599" y="1657350"/>
              <a:ext cx="6352" cy="190501"/>
            </a:xfrm>
            <a:custGeom>
              <a:avLst/>
              <a:gdLst/>
              <a:ahLst/>
              <a:cxnLst/>
              <a:rect l="0" t="0" r="0" b="0"/>
              <a:pathLst>
                <a:path w="6352" h="190501">
                  <a:moveTo>
                    <a:pt x="1" y="0"/>
                  </a:moveTo>
                  <a:lnTo>
                    <a:pt x="1" y="0"/>
                  </a:lnTo>
                  <a:lnTo>
                    <a:pt x="0" y="37576"/>
                  </a:lnTo>
                  <a:lnTo>
                    <a:pt x="0" y="72282"/>
                  </a:lnTo>
                  <a:lnTo>
                    <a:pt x="706" y="112120"/>
                  </a:lnTo>
                  <a:lnTo>
                    <a:pt x="5027" y="157901"/>
                  </a:lnTo>
                  <a:lnTo>
                    <a:pt x="635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98">
              <a:extLst>
                <a:ext uri="{FF2B5EF4-FFF2-40B4-BE49-F238E27FC236}">
                  <a16:creationId xmlns:a16="http://schemas.microsoft.com/office/drawing/2014/main" xmlns="" id="{EC55B775-5767-43FE-A071-666F6D8CB698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727950" y="176530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45466" y="9329"/>
                  </a:lnTo>
                  <a:lnTo>
                    <a:pt x="89593" y="386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99">
              <a:extLst>
                <a:ext uri="{FF2B5EF4-FFF2-40B4-BE49-F238E27FC236}">
                  <a16:creationId xmlns:a16="http://schemas.microsoft.com/office/drawing/2014/main" xmlns="" id="{56503528-30E3-4902-B42F-FAE15590362F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686191" y="1698904"/>
              <a:ext cx="168760" cy="15597"/>
            </a:xfrm>
            <a:custGeom>
              <a:avLst/>
              <a:gdLst/>
              <a:ahLst/>
              <a:cxnLst/>
              <a:rect l="0" t="0" r="0" b="0"/>
              <a:pathLst>
                <a:path w="168760" h="15597">
                  <a:moveTo>
                    <a:pt x="3659" y="15596"/>
                  </a:moveTo>
                  <a:lnTo>
                    <a:pt x="3659" y="15596"/>
                  </a:lnTo>
                  <a:lnTo>
                    <a:pt x="288" y="15596"/>
                  </a:lnTo>
                  <a:lnTo>
                    <a:pt x="0" y="14890"/>
                  </a:lnTo>
                  <a:lnTo>
                    <a:pt x="1563" y="12225"/>
                  </a:lnTo>
                  <a:lnTo>
                    <a:pt x="35780" y="4765"/>
                  </a:lnTo>
                  <a:lnTo>
                    <a:pt x="83026" y="0"/>
                  </a:lnTo>
                  <a:lnTo>
                    <a:pt x="129559" y="2430"/>
                  </a:lnTo>
                  <a:lnTo>
                    <a:pt x="168759" y="9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121">
            <a:extLst>
              <a:ext uri="{FF2B5EF4-FFF2-40B4-BE49-F238E27FC236}">
                <a16:creationId xmlns:a16="http://schemas.microsoft.com/office/drawing/2014/main" xmlns="" id="{01F6372F-1158-4AA3-AEEB-E98EBDBFA582}"/>
              </a:ext>
            </a:extLst>
          </p:cNvPr>
          <p:cNvGrpSpPr/>
          <p:nvPr/>
        </p:nvGrpSpPr>
        <p:grpSpPr>
          <a:xfrm>
            <a:off x="5004061" y="625279"/>
            <a:ext cx="1091940" cy="492516"/>
            <a:chOff x="5004061" y="625279"/>
            <a:chExt cx="1091940" cy="492516"/>
          </a:xfrm>
        </p:grpSpPr>
        <p:sp>
          <p:nvSpPr>
            <p:cNvPr id="53" name="SMARTInkShape-600">
              <a:extLst>
                <a:ext uri="{FF2B5EF4-FFF2-40B4-BE49-F238E27FC236}">
                  <a16:creationId xmlns:a16="http://schemas.microsoft.com/office/drawing/2014/main" xmlns="" id="{4FD577D7-D2A3-4B79-BEAF-E829B1AB89ED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089650" y="6604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601">
              <a:extLst>
                <a:ext uri="{FF2B5EF4-FFF2-40B4-BE49-F238E27FC236}">
                  <a16:creationId xmlns:a16="http://schemas.microsoft.com/office/drawing/2014/main" xmlns="" id="{B83BD29F-6C04-406C-8AC8-B839DC2BFF53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057900" y="628650"/>
              <a:ext cx="5468" cy="38101"/>
            </a:xfrm>
            <a:custGeom>
              <a:avLst/>
              <a:gdLst/>
              <a:ahLst/>
              <a:cxnLst/>
              <a:rect l="0" t="0" r="0" b="0"/>
              <a:pathLst>
                <a:path w="5468" h="381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2117"/>
                  </a:lnTo>
                  <a:lnTo>
                    <a:pt x="5467" y="1011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02">
              <a:extLst>
                <a:ext uri="{FF2B5EF4-FFF2-40B4-BE49-F238E27FC236}">
                  <a16:creationId xmlns:a16="http://schemas.microsoft.com/office/drawing/2014/main" xmlns="" id="{20674C33-2C3C-4D2E-89B5-B73BBF44B28D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848350" y="759283"/>
              <a:ext cx="107951" cy="114340"/>
            </a:xfrm>
            <a:custGeom>
              <a:avLst/>
              <a:gdLst/>
              <a:ahLst/>
              <a:cxnLst/>
              <a:rect l="0" t="0" r="0" b="0"/>
              <a:pathLst>
                <a:path w="107951" h="114340">
                  <a:moveTo>
                    <a:pt x="0" y="53517"/>
                  </a:moveTo>
                  <a:lnTo>
                    <a:pt x="0" y="53517"/>
                  </a:lnTo>
                  <a:lnTo>
                    <a:pt x="10139" y="57881"/>
                  </a:lnTo>
                  <a:lnTo>
                    <a:pt x="29854" y="59605"/>
                  </a:lnTo>
                  <a:lnTo>
                    <a:pt x="45769" y="53048"/>
                  </a:lnTo>
                  <a:lnTo>
                    <a:pt x="69405" y="37484"/>
                  </a:lnTo>
                  <a:lnTo>
                    <a:pt x="83203" y="20779"/>
                  </a:lnTo>
                  <a:lnTo>
                    <a:pt x="89425" y="8628"/>
                  </a:lnTo>
                  <a:lnTo>
                    <a:pt x="89956" y="4541"/>
                  </a:lnTo>
                  <a:lnTo>
                    <a:pt x="88898" y="1816"/>
                  </a:lnTo>
                  <a:lnTo>
                    <a:pt x="86782" y="0"/>
                  </a:lnTo>
                  <a:lnTo>
                    <a:pt x="82548" y="906"/>
                  </a:lnTo>
                  <a:lnTo>
                    <a:pt x="70320" y="7556"/>
                  </a:lnTo>
                  <a:lnTo>
                    <a:pt x="50939" y="29943"/>
                  </a:lnTo>
                  <a:lnTo>
                    <a:pt x="38533" y="58919"/>
                  </a:lnTo>
                  <a:lnTo>
                    <a:pt x="33758" y="83105"/>
                  </a:lnTo>
                  <a:lnTo>
                    <a:pt x="35206" y="89470"/>
                  </a:lnTo>
                  <a:lnTo>
                    <a:pt x="48974" y="107943"/>
                  </a:lnTo>
                  <a:lnTo>
                    <a:pt x="51700" y="110968"/>
                  </a:lnTo>
                  <a:lnTo>
                    <a:pt x="64134" y="114329"/>
                  </a:lnTo>
                  <a:lnTo>
                    <a:pt x="87206" y="114339"/>
                  </a:lnTo>
                  <a:lnTo>
                    <a:pt x="107950" y="110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03">
              <a:extLst>
                <a:ext uri="{FF2B5EF4-FFF2-40B4-BE49-F238E27FC236}">
                  <a16:creationId xmlns:a16="http://schemas.microsoft.com/office/drawing/2014/main" xmlns="" id="{EC0A085E-D526-4626-B6E6-C1B9E302C512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772150" y="766683"/>
              <a:ext cx="39737" cy="124306"/>
            </a:xfrm>
            <a:custGeom>
              <a:avLst/>
              <a:gdLst/>
              <a:ahLst/>
              <a:cxnLst/>
              <a:rect l="0" t="0" r="0" b="0"/>
              <a:pathLst>
                <a:path w="39737" h="124306">
                  <a:moveTo>
                    <a:pt x="31750" y="33417"/>
                  </a:moveTo>
                  <a:lnTo>
                    <a:pt x="31750" y="33417"/>
                  </a:lnTo>
                  <a:lnTo>
                    <a:pt x="28092" y="15256"/>
                  </a:lnTo>
                  <a:lnTo>
                    <a:pt x="29654" y="8177"/>
                  </a:lnTo>
                  <a:lnTo>
                    <a:pt x="28942" y="5301"/>
                  </a:lnTo>
                  <a:lnTo>
                    <a:pt x="24387" y="225"/>
                  </a:lnTo>
                  <a:lnTo>
                    <a:pt x="21197" y="0"/>
                  </a:lnTo>
                  <a:lnTo>
                    <a:pt x="13889" y="3513"/>
                  </a:lnTo>
                  <a:lnTo>
                    <a:pt x="5213" y="13425"/>
                  </a:lnTo>
                  <a:lnTo>
                    <a:pt x="2317" y="23120"/>
                  </a:lnTo>
                  <a:lnTo>
                    <a:pt x="1544" y="28669"/>
                  </a:lnTo>
                  <a:lnTo>
                    <a:pt x="6331" y="42361"/>
                  </a:lnTo>
                  <a:lnTo>
                    <a:pt x="15514" y="56442"/>
                  </a:lnTo>
                  <a:lnTo>
                    <a:pt x="34893" y="78861"/>
                  </a:lnTo>
                  <a:lnTo>
                    <a:pt x="38078" y="84880"/>
                  </a:lnTo>
                  <a:lnTo>
                    <a:pt x="39736" y="95330"/>
                  </a:lnTo>
                  <a:lnTo>
                    <a:pt x="39191" y="100092"/>
                  </a:lnTo>
                  <a:lnTo>
                    <a:pt x="34822" y="109147"/>
                  </a:lnTo>
                  <a:lnTo>
                    <a:pt x="31681" y="113537"/>
                  </a:lnTo>
                  <a:lnTo>
                    <a:pt x="22547" y="120296"/>
                  </a:lnTo>
                  <a:lnTo>
                    <a:pt x="12843" y="124241"/>
                  </a:lnTo>
                  <a:lnTo>
                    <a:pt x="9267" y="124305"/>
                  </a:lnTo>
                  <a:lnTo>
                    <a:pt x="0" y="12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604">
              <a:extLst>
                <a:ext uri="{FF2B5EF4-FFF2-40B4-BE49-F238E27FC236}">
                  <a16:creationId xmlns:a16="http://schemas.microsoft.com/office/drawing/2014/main" xmlns="" id="{B69E11FF-9F5D-43B9-8EB9-399B65EE8A25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621056" y="772670"/>
              <a:ext cx="106645" cy="109270"/>
            </a:xfrm>
            <a:custGeom>
              <a:avLst/>
              <a:gdLst/>
              <a:ahLst/>
              <a:cxnLst/>
              <a:rect l="0" t="0" r="0" b="0"/>
              <a:pathLst>
                <a:path w="106645" h="109270">
                  <a:moveTo>
                    <a:pt x="62194" y="40130"/>
                  </a:moveTo>
                  <a:lnTo>
                    <a:pt x="62194" y="40130"/>
                  </a:lnTo>
                  <a:lnTo>
                    <a:pt x="62194" y="33388"/>
                  </a:lnTo>
                  <a:lnTo>
                    <a:pt x="58431" y="26315"/>
                  </a:lnTo>
                  <a:lnTo>
                    <a:pt x="53466" y="18468"/>
                  </a:lnTo>
                  <a:lnTo>
                    <a:pt x="48397" y="3814"/>
                  </a:lnTo>
                  <a:lnTo>
                    <a:pt x="46646" y="1102"/>
                  </a:lnTo>
                  <a:lnTo>
                    <a:pt x="43361" y="0"/>
                  </a:lnTo>
                  <a:lnTo>
                    <a:pt x="34069" y="658"/>
                  </a:lnTo>
                  <a:lnTo>
                    <a:pt x="13565" y="15107"/>
                  </a:lnTo>
                  <a:lnTo>
                    <a:pt x="5304" y="31361"/>
                  </a:lnTo>
                  <a:lnTo>
                    <a:pt x="0" y="70540"/>
                  </a:lnTo>
                  <a:lnTo>
                    <a:pt x="2452" y="95001"/>
                  </a:lnTo>
                  <a:lnTo>
                    <a:pt x="6138" y="100700"/>
                  </a:lnTo>
                  <a:lnTo>
                    <a:pt x="17760" y="108913"/>
                  </a:lnTo>
                  <a:lnTo>
                    <a:pt x="23399" y="109269"/>
                  </a:lnTo>
                  <a:lnTo>
                    <a:pt x="28569" y="107389"/>
                  </a:lnTo>
                  <a:lnTo>
                    <a:pt x="53749" y="85793"/>
                  </a:lnTo>
                  <a:lnTo>
                    <a:pt x="63850" y="68656"/>
                  </a:lnTo>
                  <a:lnTo>
                    <a:pt x="79715" y="30865"/>
                  </a:lnTo>
                  <a:lnTo>
                    <a:pt x="80930" y="31837"/>
                  </a:lnTo>
                  <a:lnTo>
                    <a:pt x="84161" y="38561"/>
                  </a:lnTo>
                  <a:lnTo>
                    <a:pt x="84187" y="48605"/>
                  </a:lnTo>
                  <a:lnTo>
                    <a:pt x="83206" y="54246"/>
                  </a:lnTo>
                  <a:lnTo>
                    <a:pt x="85879" y="66160"/>
                  </a:lnTo>
                  <a:lnTo>
                    <a:pt x="91770" y="77099"/>
                  </a:lnTo>
                  <a:lnTo>
                    <a:pt x="106644" y="90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605">
              <a:extLst>
                <a:ext uri="{FF2B5EF4-FFF2-40B4-BE49-F238E27FC236}">
                  <a16:creationId xmlns:a16="http://schemas.microsoft.com/office/drawing/2014/main" xmlns="" id="{A2D21099-4F00-4328-AAF1-2680D42A36FE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429250" y="762000"/>
              <a:ext cx="133351" cy="133018"/>
            </a:xfrm>
            <a:custGeom>
              <a:avLst/>
              <a:gdLst/>
              <a:ahLst/>
              <a:cxnLst/>
              <a:rect l="0" t="0" r="0" b="0"/>
              <a:pathLst>
                <a:path w="133351" h="133018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881" y="24842"/>
                  </a:lnTo>
                  <a:lnTo>
                    <a:pt x="3371" y="22912"/>
                  </a:lnTo>
                  <a:lnTo>
                    <a:pt x="5774" y="22330"/>
                  </a:lnTo>
                  <a:lnTo>
                    <a:pt x="12209" y="23565"/>
                  </a:lnTo>
                  <a:lnTo>
                    <a:pt x="30507" y="34969"/>
                  </a:lnTo>
                  <a:lnTo>
                    <a:pt x="56905" y="63561"/>
                  </a:lnTo>
                  <a:lnTo>
                    <a:pt x="69741" y="82342"/>
                  </a:lnTo>
                  <a:lnTo>
                    <a:pt x="74976" y="100567"/>
                  </a:lnTo>
                  <a:lnTo>
                    <a:pt x="73956" y="122931"/>
                  </a:lnTo>
                  <a:lnTo>
                    <a:pt x="72587" y="128521"/>
                  </a:lnTo>
                  <a:lnTo>
                    <a:pt x="70263" y="131541"/>
                  </a:lnTo>
                  <a:lnTo>
                    <a:pt x="67303" y="132850"/>
                  </a:lnTo>
                  <a:lnTo>
                    <a:pt x="63919" y="133017"/>
                  </a:lnTo>
                  <a:lnTo>
                    <a:pt x="63073" y="131011"/>
                  </a:lnTo>
                  <a:lnTo>
                    <a:pt x="75550" y="84923"/>
                  </a:lnTo>
                  <a:lnTo>
                    <a:pt x="89883" y="46878"/>
                  </a:lnTo>
                  <a:lnTo>
                    <a:pt x="98979" y="26244"/>
                  </a:lnTo>
                  <a:lnTo>
                    <a:pt x="111489" y="1331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06">
              <a:extLst>
                <a:ext uri="{FF2B5EF4-FFF2-40B4-BE49-F238E27FC236}">
                  <a16:creationId xmlns:a16="http://schemas.microsoft.com/office/drawing/2014/main" xmlns="" id="{713C5FAC-2A3C-4327-8772-F7AB083FACD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306207" y="625279"/>
              <a:ext cx="78594" cy="283312"/>
            </a:xfrm>
            <a:custGeom>
              <a:avLst/>
              <a:gdLst/>
              <a:ahLst/>
              <a:cxnLst/>
              <a:rect l="0" t="0" r="0" b="0"/>
              <a:pathLst>
                <a:path w="78594" h="283312">
                  <a:moveTo>
                    <a:pt x="46843" y="3371"/>
                  </a:moveTo>
                  <a:lnTo>
                    <a:pt x="46843" y="3371"/>
                  </a:lnTo>
                  <a:lnTo>
                    <a:pt x="43472" y="0"/>
                  </a:lnTo>
                  <a:lnTo>
                    <a:pt x="41774" y="418"/>
                  </a:lnTo>
                  <a:lnTo>
                    <a:pt x="38004" y="4646"/>
                  </a:lnTo>
                  <a:lnTo>
                    <a:pt x="34651" y="49234"/>
                  </a:lnTo>
                  <a:lnTo>
                    <a:pt x="33664" y="80199"/>
                  </a:lnTo>
                  <a:lnTo>
                    <a:pt x="30872" y="117480"/>
                  </a:lnTo>
                  <a:lnTo>
                    <a:pt x="29162" y="157568"/>
                  </a:lnTo>
                  <a:lnTo>
                    <a:pt x="26284" y="197492"/>
                  </a:lnTo>
                  <a:lnTo>
                    <a:pt x="17951" y="234051"/>
                  </a:lnTo>
                  <a:lnTo>
                    <a:pt x="5492" y="276048"/>
                  </a:lnTo>
                  <a:lnTo>
                    <a:pt x="713" y="283311"/>
                  </a:lnTo>
                  <a:lnTo>
                    <a:pt x="0" y="269605"/>
                  </a:lnTo>
                  <a:lnTo>
                    <a:pt x="8662" y="222550"/>
                  </a:lnTo>
                  <a:lnTo>
                    <a:pt x="19930" y="196724"/>
                  </a:lnTo>
                  <a:lnTo>
                    <a:pt x="28061" y="188083"/>
                  </a:lnTo>
                  <a:lnTo>
                    <a:pt x="32205" y="185779"/>
                  </a:lnTo>
                  <a:lnTo>
                    <a:pt x="37790" y="189888"/>
                  </a:lnTo>
                  <a:lnTo>
                    <a:pt x="57017" y="219815"/>
                  </a:lnTo>
                  <a:lnTo>
                    <a:pt x="75177" y="266794"/>
                  </a:lnTo>
                  <a:lnTo>
                    <a:pt x="78593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607">
              <a:extLst>
                <a:ext uri="{FF2B5EF4-FFF2-40B4-BE49-F238E27FC236}">
                  <a16:creationId xmlns:a16="http://schemas.microsoft.com/office/drawing/2014/main" xmlns="" id="{DC4C33B5-4BCF-4588-AF1E-AC9720B96D7E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137150" y="798293"/>
              <a:ext cx="93286" cy="319502"/>
            </a:xfrm>
            <a:custGeom>
              <a:avLst/>
              <a:gdLst/>
              <a:ahLst/>
              <a:cxnLst/>
              <a:rect l="0" t="0" r="0" b="0"/>
              <a:pathLst>
                <a:path w="93286" h="319502">
                  <a:moveTo>
                    <a:pt x="0" y="46257"/>
                  </a:moveTo>
                  <a:lnTo>
                    <a:pt x="0" y="46257"/>
                  </a:lnTo>
                  <a:lnTo>
                    <a:pt x="3371" y="52999"/>
                  </a:lnTo>
                  <a:lnTo>
                    <a:pt x="7839" y="91447"/>
                  </a:lnTo>
                  <a:lnTo>
                    <a:pt x="13141" y="132789"/>
                  </a:lnTo>
                  <a:lnTo>
                    <a:pt x="17835" y="165855"/>
                  </a:lnTo>
                  <a:lnTo>
                    <a:pt x="24624" y="204069"/>
                  </a:lnTo>
                  <a:lnTo>
                    <a:pt x="26701" y="240808"/>
                  </a:lnTo>
                  <a:lnTo>
                    <a:pt x="25786" y="285700"/>
                  </a:lnTo>
                  <a:lnTo>
                    <a:pt x="25477" y="316040"/>
                  </a:lnTo>
                  <a:lnTo>
                    <a:pt x="24745" y="318540"/>
                  </a:lnTo>
                  <a:lnTo>
                    <a:pt x="23552" y="319501"/>
                  </a:lnTo>
                  <a:lnTo>
                    <a:pt x="22052" y="319436"/>
                  </a:lnTo>
                  <a:lnTo>
                    <a:pt x="16568" y="295748"/>
                  </a:lnTo>
                  <a:lnTo>
                    <a:pt x="14419" y="263446"/>
                  </a:lnTo>
                  <a:lnTo>
                    <a:pt x="12759" y="220396"/>
                  </a:lnTo>
                  <a:lnTo>
                    <a:pt x="11328" y="194100"/>
                  </a:lnTo>
                  <a:lnTo>
                    <a:pt x="9668" y="165986"/>
                  </a:lnTo>
                  <a:lnTo>
                    <a:pt x="10679" y="140187"/>
                  </a:lnTo>
                  <a:lnTo>
                    <a:pt x="17446" y="92707"/>
                  </a:lnTo>
                  <a:lnTo>
                    <a:pt x="25628" y="55613"/>
                  </a:lnTo>
                  <a:lnTo>
                    <a:pt x="38167" y="18455"/>
                  </a:lnTo>
                  <a:lnTo>
                    <a:pt x="42378" y="10789"/>
                  </a:lnTo>
                  <a:lnTo>
                    <a:pt x="47302" y="5678"/>
                  </a:lnTo>
                  <a:lnTo>
                    <a:pt x="58417" y="0"/>
                  </a:lnTo>
                  <a:lnTo>
                    <a:pt x="64345" y="602"/>
                  </a:lnTo>
                  <a:lnTo>
                    <a:pt x="76575" y="6916"/>
                  </a:lnTo>
                  <a:lnTo>
                    <a:pt x="85304" y="20541"/>
                  </a:lnTo>
                  <a:lnTo>
                    <a:pt x="90829" y="39766"/>
                  </a:lnTo>
                  <a:lnTo>
                    <a:pt x="93285" y="64774"/>
                  </a:lnTo>
                  <a:lnTo>
                    <a:pt x="84555" y="103249"/>
                  </a:lnTo>
                  <a:lnTo>
                    <a:pt x="65192" y="134718"/>
                  </a:lnTo>
                  <a:lnTo>
                    <a:pt x="44951" y="151803"/>
                  </a:lnTo>
                  <a:lnTo>
                    <a:pt x="40551" y="153310"/>
                  </a:lnTo>
                  <a:lnTo>
                    <a:pt x="31750" y="147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608">
              <a:extLst>
                <a:ext uri="{FF2B5EF4-FFF2-40B4-BE49-F238E27FC236}">
                  <a16:creationId xmlns:a16="http://schemas.microsoft.com/office/drawing/2014/main" xmlns="" id="{29533313-3D39-4E89-9F46-1586ADF62655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055483" y="673100"/>
              <a:ext cx="18168" cy="50801"/>
            </a:xfrm>
            <a:custGeom>
              <a:avLst/>
              <a:gdLst/>
              <a:ahLst/>
              <a:cxnLst/>
              <a:rect l="0" t="0" r="0" b="0"/>
              <a:pathLst>
                <a:path w="18168" h="508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8"/>
                  </a:lnTo>
                  <a:lnTo>
                    <a:pt x="0" y="8838"/>
                  </a:lnTo>
                  <a:lnTo>
                    <a:pt x="2749" y="21669"/>
                  </a:lnTo>
                  <a:lnTo>
                    <a:pt x="18167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609">
              <a:extLst>
                <a:ext uri="{FF2B5EF4-FFF2-40B4-BE49-F238E27FC236}">
                  <a16:creationId xmlns:a16="http://schemas.microsoft.com/office/drawing/2014/main" xmlns="" id="{AEADE907-EFD1-4D7B-A7A6-909377DD8B0D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004061" y="654050"/>
              <a:ext cx="18790" cy="82551"/>
            </a:xfrm>
            <a:custGeom>
              <a:avLst/>
              <a:gdLst/>
              <a:ahLst/>
              <a:cxnLst/>
              <a:rect l="0" t="0" r="0" b="0"/>
              <a:pathLst>
                <a:path w="18790" h="82551">
                  <a:moveTo>
                    <a:pt x="6089" y="0"/>
                  </a:moveTo>
                  <a:lnTo>
                    <a:pt x="6089" y="0"/>
                  </a:lnTo>
                  <a:lnTo>
                    <a:pt x="2718" y="0"/>
                  </a:lnTo>
                  <a:lnTo>
                    <a:pt x="1725" y="2117"/>
                  </a:lnTo>
                  <a:lnTo>
                    <a:pt x="0" y="29886"/>
                  </a:lnTo>
                  <a:lnTo>
                    <a:pt x="3187" y="53619"/>
                  </a:lnTo>
                  <a:lnTo>
                    <a:pt x="8562" y="66399"/>
                  </a:lnTo>
                  <a:lnTo>
                    <a:pt x="18789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122">
            <a:extLst>
              <a:ext uri="{FF2B5EF4-FFF2-40B4-BE49-F238E27FC236}">
                <a16:creationId xmlns:a16="http://schemas.microsoft.com/office/drawing/2014/main" xmlns="" id="{4FC3E92A-D943-4585-A52F-DC236F57DF9E}"/>
              </a:ext>
            </a:extLst>
          </p:cNvPr>
          <p:cNvGrpSpPr/>
          <p:nvPr/>
        </p:nvGrpSpPr>
        <p:grpSpPr>
          <a:xfrm>
            <a:off x="1735041" y="2722806"/>
            <a:ext cx="436684" cy="280745"/>
            <a:chOff x="1735041" y="2722806"/>
            <a:chExt cx="436684" cy="280745"/>
          </a:xfrm>
        </p:grpSpPr>
        <p:sp>
          <p:nvSpPr>
            <p:cNvPr id="64" name="SMARTInkShape-610">
              <a:extLst>
                <a:ext uri="{FF2B5EF4-FFF2-40B4-BE49-F238E27FC236}">
                  <a16:creationId xmlns:a16="http://schemas.microsoft.com/office/drawing/2014/main" xmlns="" id="{6374E7A6-CF78-4B31-A4E3-1AEA6D21EC58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735041" y="2722806"/>
              <a:ext cx="157260" cy="261695"/>
            </a:xfrm>
            <a:custGeom>
              <a:avLst/>
              <a:gdLst/>
              <a:ahLst/>
              <a:cxnLst/>
              <a:rect l="0" t="0" r="0" b="0"/>
              <a:pathLst>
                <a:path w="157260" h="261695">
                  <a:moveTo>
                    <a:pt x="150909" y="20394"/>
                  </a:moveTo>
                  <a:lnTo>
                    <a:pt x="150909" y="20394"/>
                  </a:lnTo>
                  <a:lnTo>
                    <a:pt x="107585" y="5199"/>
                  </a:lnTo>
                  <a:lnTo>
                    <a:pt x="91202" y="0"/>
                  </a:lnTo>
                  <a:lnTo>
                    <a:pt x="82176" y="1153"/>
                  </a:lnTo>
                  <a:lnTo>
                    <a:pt x="62741" y="9961"/>
                  </a:lnTo>
                  <a:lnTo>
                    <a:pt x="31965" y="44270"/>
                  </a:lnTo>
                  <a:lnTo>
                    <a:pt x="14790" y="79924"/>
                  </a:lnTo>
                  <a:lnTo>
                    <a:pt x="2923" y="120230"/>
                  </a:lnTo>
                  <a:lnTo>
                    <a:pt x="0" y="159310"/>
                  </a:lnTo>
                  <a:lnTo>
                    <a:pt x="6697" y="192201"/>
                  </a:lnTo>
                  <a:lnTo>
                    <a:pt x="12435" y="206898"/>
                  </a:lnTo>
                  <a:lnTo>
                    <a:pt x="33861" y="230756"/>
                  </a:lnTo>
                  <a:lnTo>
                    <a:pt x="47477" y="241068"/>
                  </a:lnTo>
                  <a:lnTo>
                    <a:pt x="87065" y="252527"/>
                  </a:lnTo>
                  <a:lnTo>
                    <a:pt x="126062" y="257619"/>
                  </a:lnTo>
                  <a:lnTo>
                    <a:pt x="157259" y="261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611">
              <a:extLst>
                <a:ext uri="{FF2B5EF4-FFF2-40B4-BE49-F238E27FC236}">
                  <a16:creationId xmlns:a16="http://schemas.microsoft.com/office/drawing/2014/main" xmlns="" id="{1CE71C78-4F0C-4C09-B46F-FAEECD60F3CC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089150" y="2801233"/>
              <a:ext cx="82575" cy="202318"/>
            </a:xfrm>
            <a:custGeom>
              <a:avLst/>
              <a:gdLst/>
              <a:ahLst/>
              <a:cxnLst/>
              <a:rect l="0" t="0" r="0" b="0"/>
              <a:pathLst>
                <a:path w="82575" h="202318">
                  <a:moveTo>
                    <a:pt x="31750" y="5467"/>
                  </a:moveTo>
                  <a:lnTo>
                    <a:pt x="31750" y="5467"/>
                  </a:lnTo>
                  <a:lnTo>
                    <a:pt x="31750" y="2096"/>
                  </a:lnTo>
                  <a:lnTo>
                    <a:pt x="32455" y="1103"/>
                  </a:lnTo>
                  <a:lnTo>
                    <a:pt x="33631" y="441"/>
                  </a:lnTo>
                  <a:lnTo>
                    <a:pt x="35121" y="0"/>
                  </a:lnTo>
                  <a:lnTo>
                    <a:pt x="47330" y="2750"/>
                  </a:lnTo>
                  <a:lnTo>
                    <a:pt x="67724" y="14775"/>
                  </a:lnTo>
                  <a:lnTo>
                    <a:pt x="77842" y="33358"/>
                  </a:lnTo>
                  <a:lnTo>
                    <a:pt x="82574" y="58785"/>
                  </a:lnTo>
                  <a:lnTo>
                    <a:pt x="79974" y="88901"/>
                  </a:lnTo>
                  <a:lnTo>
                    <a:pt x="66588" y="122982"/>
                  </a:lnTo>
                  <a:lnTo>
                    <a:pt x="46528" y="155768"/>
                  </a:lnTo>
                  <a:lnTo>
                    <a:pt x="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612">
              <a:extLst>
                <a:ext uri="{FF2B5EF4-FFF2-40B4-BE49-F238E27FC236}">
                  <a16:creationId xmlns:a16="http://schemas.microsoft.com/office/drawing/2014/main" xmlns="" id="{06F33FB5-C889-4B16-9A17-D332DBC3EA33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896905" y="2804686"/>
              <a:ext cx="147796" cy="141715"/>
            </a:xfrm>
            <a:custGeom>
              <a:avLst/>
              <a:gdLst/>
              <a:ahLst/>
              <a:cxnLst/>
              <a:rect l="0" t="0" r="0" b="0"/>
              <a:pathLst>
                <a:path w="147796" h="141715">
                  <a:moveTo>
                    <a:pt x="116045" y="52814"/>
                  </a:moveTo>
                  <a:lnTo>
                    <a:pt x="116045" y="52814"/>
                  </a:lnTo>
                  <a:lnTo>
                    <a:pt x="112674" y="49443"/>
                  </a:lnTo>
                  <a:lnTo>
                    <a:pt x="100934" y="10599"/>
                  </a:lnTo>
                  <a:lnTo>
                    <a:pt x="93101" y="3948"/>
                  </a:lnTo>
                  <a:lnTo>
                    <a:pt x="88049" y="1187"/>
                  </a:lnTo>
                  <a:lnTo>
                    <a:pt x="74910" y="0"/>
                  </a:lnTo>
                  <a:lnTo>
                    <a:pt x="67455" y="671"/>
                  </a:lnTo>
                  <a:lnTo>
                    <a:pt x="36737" y="21842"/>
                  </a:lnTo>
                  <a:lnTo>
                    <a:pt x="10937" y="58297"/>
                  </a:lnTo>
                  <a:lnTo>
                    <a:pt x="0" y="93636"/>
                  </a:lnTo>
                  <a:lnTo>
                    <a:pt x="1205" y="111879"/>
                  </a:lnTo>
                  <a:lnTo>
                    <a:pt x="6444" y="125632"/>
                  </a:lnTo>
                  <a:lnTo>
                    <a:pt x="13476" y="134096"/>
                  </a:lnTo>
                  <a:lnTo>
                    <a:pt x="18738" y="135930"/>
                  </a:lnTo>
                  <a:lnTo>
                    <a:pt x="32110" y="136086"/>
                  </a:lnTo>
                  <a:lnTo>
                    <a:pt x="47461" y="128159"/>
                  </a:lnTo>
                  <a:lnTo>
                    <a:pt x="62985" y="114523"/>
                  </a:lnTo>
                  <a:lnTo>
                    <a:pt x="82214" y="87718"/>
                  </a:lnTo>
                  <a:lnTo>
                    <a:pt x="98280" y="54597"/>
                  </a:lnTo>
                  <a:lnTo>
                    <a:pt x="99968" y="53297"/>
                  </a:lnTo>
                  <a:lnTo>
                    <a:pt x="101094" y="53841"/>
                  </a:lnTo>
                  <a:lnTo>
                    <a:pt x="120890" y="97576"/>
                  </a:lnTo>
                  <a:lnTo>
                    <a:pt x="147795" y="141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123">
            <a:extLst>
              <a:ext uri="{FF2B5EF4-FFF2-40B4-BE49-F238E27FC236}">
                <a16:creationId xmlns:a16="http://schemas.microsoft.com/office/drawing/2014/main" xmlns="" id="{A5A30AEB-F01B-4717-94D1-C89882D5FF07}"/>
              </a:ext>
            </a:extLst>
          </p:cNvPr>
          <p:cNvGrpSpPr/>
          <p:nvPr/>
        </p:nvGrpSpPr>
        <p:grpSpPr>
          <a:xfrm>
            <a:off x="2564795" y="2695364"/>
            <a:ext cx="746857" cy="315077"/>
            <a:chOff x="2564795" y="2695364"/>
            <a:chExt cx="746857" cy="315077"/>
          </a:xfrm>
        </p:grpSpPr>
        <p:sp>
          <p:nvSpPr>
            <p:cNvPr id="68" name="SMARTInkShape-613">
              <a:extLst>
                <a:ext uri="{FF2B5EF4-FFF2-40B4-BE49-F238E27FC236}">
                  <a16:creationId xmlns:a16="http://schemas.microsoft.com/office/drawing/2014/main" xmlns="" id="{B46C688C-8431-4DD2-8A44-1AA7231A5F5C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132147" y="2695364"/>
              <a:ext cx="179505" cy="276437"/>
            </a:xfrm>
            <a:custGeom>
              <a:avLst/>
              <a:gdLst/>
              <a:ahLst/>
              <a:cxnLst/>
              <a:rect l="0" t="0" r="0" b="0"/>
              <a:pathLst>
                <a:path w="179505" h="276437">
                  <a:moveTo>
                    <a:pt x="42853" y="168486"/>
                  </a:moveTo>
                  <a:lnTo>
                    <a:pt x="42853" y="168486"/>
                  </a:lnTo>
                  <a:lnTo>
                    <a:pt x="35946" y="151526"/>
                  </a:lnTo>
                  <a:lnTo>
                    <a:pt x="32022" y="146838"/>
                  </a:lnTo>
                  <a:lnTo>
                    <a:pt x="27926" y="144753"/>
                  </a:lnTo>
                  <a:lnTo>
                    <a:pt x="25140" y="145609"/>
                  </a:lnTo>
                  <a:lnTo>
                    <a:pt x="18283" y="150322"/>
                  </a:lnTo>
                  <a:lnTo>
                    <a:pt x="6488" y="171022"/>
                  </a:lnTo>
                  <a:lnTo>
                    <a:pt x="0" y="210327"/>
                  </a:lnTo>
                  <a:lnTo>
                    <a:pt x="600" y="252480"/>
                  </a:lnTo>
                  <a:lnTo>
                    <a:pt x="4319" y="266495"/>
                  </a:lnTo>
                  <a:lnTo>
                    <a:pt x="10674" y="275075"/>
                  </a:lnTo>
                  <a:lnTo>
                    <a:pt x="15756" y="274823"/>
                  </a:lnTo>
                  <a:lnTo>
                    <a:pt x="28929" y="267017"/>
                  </a:lnTo>
                  <a:lnTo>
                    <a:pt x="52211" y="243385"/>
                  </a:lnTo>
                  <a:lnTo>
                    <a:pt x="70531" y="212828"/>
                  </a:lnTo>
                  <a:lnTo>
                    <a:pt x="90432" y="171966"/>
                  </a:lnTo>
                  <a:lnTo>
                    <a:pt x="100678" y="148228"/>
                  </a:lnTo>
                  <a:lnTo>
                    <a:pt x="111036" y="123231"/>
                  </a:lnTo>
                  <a:lnTo>
                    <a:pt x="120058" y="98805"/>
                  </a:lnTo>
                  <a:lnTo>
                    <a:pt x="128190" y="74760"/>
                  </a:lnTo>
                  <a:lnTo>
                    <a:pt x="140752" y="33696"/>
                  </a:lnTo>
                  <a:lnTo>
                    <a:pt x="149479" y="0"/>
                  </a:lnTo>
                  <a:lnTo>
                    <a:pt x="140402" y="35225"/>
                  </a:lnTo>
                  <a:lnTo>
                    <a:pt x="133010" y="69277"/>
                  </a:lnTo>
                  <a:lnTo>
                    <a:pt x="125020" y="109812"/>
                  </a:lnTo>
                  <a:lnTo>
                    <a:pt x="116766" y="151581"/>
                  </a:lnTo>
                  <a:lnTo>
                    <a:pt x="108394" y="188960"/>
                  </a:lnTo>
                  <a:lnTo>
                    <a:pt x="102489" y="231624"/>
                  </a:lnTo>
                  <a:lnTo>
                    <a:pt x="99226" y="245936"/>
                  </a:lnTo>
                  <a:lnTo>
                    <a:pt x="97368" y="249753"/>
                  </a:lnTo>
                  <a:lnTo>
                    <a:pt x="96836" y="250180"/>
                  </a:lnTo>
                  <a:lnTo>
                    <a:pt x="106188" y="220088"/>
                  </a:lnTo>
                  <a:lnTo>
                    <a:pt x="124257" y="189263"/>
                  </a:lnTo>
                  <a:lnTo>
                    <a:pt x="137593" y="175839"/>
                  </a:lnTo>
                  <a:lnTo>
                    <a:pt x="144113" y="171271"/>
                  </a:lnTo>
                  <a:lnTo>
                    <a:pt x="149871" y="168932"/>
                  </a:lnTo>
                  <a:lnTo>
                    <a:pt x="160031" y="168214"/>
                  </a:lnTo>
                  <a:lnTo>
                    <a:pt x="164716" y="171127"/>
                  </a:lnTo>
                  <a:lnTo>
                    <a:pt x="173685" y="181889"/>
                  </a:lnTo>
                  <a:lnTo>
                    <a:pt x="178612" y="197962"/>
                  </a:lnTo>
                  <a:lnTo>
                    <a:pt x="179504" y="226844"/>
                  </a:lnTo>
                  <a:lnTo>
                    <a:pt x="169853" y="276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614">
              <a:extLst>
                <a:ext uri="{FF2B5EF4-FFF2-40B4-BE49-F238E27FC236}">
                  <a16:creationId xmlns:a16="http://schemas.microsoft.com/office/drawing/2014/main" xmlns="" id="{2A6DCB07-6131-4C10-B5B5-33501B975CA6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969319" y="2851150"/>
              <a:ext cx="129482" cy="129097"/>
            </a:xfrm>
            <a:custGeom>
              <a:avLst/>
              <a:gdLst/>
              <a:ahLst/>
              <a:cxnLst/>
              <a:rect l="0" t="0" r="0" b="0"/>
              <a:pathLst>
                <a:path w="129482" h="129097">
                  <a:moveTo>
                    <a:pt x="15181" y="19050"/>
                  </a:moveTo>
                  <a:lnTo>
                    <a:pt x="15181" y="19050"/>
                  </a:lnTo>
                  <a:lnTo>
                    <a:pt x="3248" y="14024"/>
                  </a:lnTo>
                  <a:lnTo>
                    <a:pt x="0" y="13289"/>
                  </a:lnTo>
                  <a:lnTo>
                    <a:pt x="121" y="13092"/>
                  </a:lnTo>
                  <a:lnTo>
                    <a:pt x="908" y="12961"/>
                  </a:lnTo>
                  <a:lnTo>
                    <a:pt x="15498" y="19520"/>
                  </a:lnTo>
                  <a:lnTo>
                    <a:pt x="34325" y="37142"/>
                  </a:lnTo>
                  <a:lnTo>
                    <a:pt x="58944" y="77108"/>
                  </a:lnTo>
                  <a:lnTo>
                    <a:pt x="71500" y="104142"/>
                  </a:lnTo>
                  <a:lnTo>
                    <a:pt x="72361" y="129086"/>
                  </a:lnTo>
                  <a:lnTo>
                    <a:pt x="71645" y="129096"/>
                  </a:lnTo>
                  <a:lnTo>
                    <a:pt x="68969" y="125344"/>
                  </a:lnTo>
                  <a:lnTo>
                    <a:pt x="66866" y="105186"/>
                  </a:lnTo>
                  <a:lnTo>
                    <a:pt x="72986" y="66758"/>
                  </a:lnTo>
                  <a:lnTo>
                    <a:pt x="90477" y="29736"/>
                  </a:lnTo>
                  <a:lnTo>
                    <a:pt x="105561" y="14862"/>
                  </a:lnTo>
                  <a:lnTo>
                    <a:pt x="1294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15">
              <a:extLst>
                <a:ext uri="{FF2B5EF4-FFF2-40B4-BE49-F238E27FC236}">
                  <a16:creationId xmlns:a16="http://schemas.microsoft.com/office/drawing/2014/main" xmlns="" id="{6D09475F-A344-4C71-91E0-832CF5CE618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823211" y="2847779"/>
              <a:ext cx="123190" cy="161432"/>
            </a:xfrm>
            <a:custGeom>
              <a:avLst/>
              <a:gdLst/>
              <a:ahLst/>
              <a:cxnLst/>
              <a:rect l="0" t="0" r="0" b="0"/>
              <a:pathLst>
                <a:path w="123190" h="161432">
                  <a:moveTo>
                    <a:pt x="78739" y="3371"/>
                  </a:moveTo>
                  <a:lnTo>
                    <a:pt x="78739" y="3371"/>
                  </a:lnTo>
                  <a:lnTo>
                    <a:pt x="68626" y="0"/>
                  </a:lnTo>
                  <a:lnTo>
                    <a:pt x="56135" y="2108"/>
                  </a:lnTo>
                  <a:lnTo>
                    <a:pt x="41882" y="8454"/>
                  </a:lnTo>
                  <a:lnTo>
                    <a:pt x="28491" y="18330"/>
                  </a:lnTo>
                  <a:lnTo>
                    <a:pt x="9053" y="45903"/>
                  </a:lnTo>
                  <a:lnTo>
                    <a:pt x="0" y="80884"/>
                  </a:lnTo>
                  <a:lnTo>
                    <a:pt x="689" y="114689"/>
                  </a:lnTo>
                  <a:lnTo>
                    <a:pt x="12104" y="143677"/>
                  </a:lnTo>
                  <a:lnTo>
                    <a:pt x="25521" y="160027"/>
                  </a:lnTo>
                  <a:lnTo>
                    <a:pt x="30560" y="161431"/>
                  </a:lnTo>
                  <a:lnTo>
                    <a:pt x="41804" y="159227"/>
                  </a:lnTo>
                  <a:lnTo>
                    <a:pt x="51975" y="147900"/>
                  </a:lnTo>
                  <a:lnTo>
                    <a:pt x="70003" y="108511"/>
                  </a:lnTo>
                  <a:lnTo>
                    <a:pt x="76150" y="69018"/>
                  </a:lnTo>
                  <a:lnTo>
                    <a:pt x="83424" y="21850"/>
                  </a:lnTo>
                  <a:lnTo>
                    <a:pt x="83979" y="19924"/>
                  </a:lnTo>
                  <a:lnTo>
                    <a:pt x="86435" y="65382"/>
                  </a:lnTo>
                  <a:lnTo>
                    <a:pt x="98891" y="96863"/>
                  </a:lnTo>
                  <a:lnTo>
                    <a:pt x="123189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16">
              <a:extLst>
                <a:ext uri="{FF2B5EF4-FFF2-40B4-BE49-F238E27FC236}">
                  <a16:creationId xmlns:a16="http://schemas.microsoft.com/office/drawing/2014/main" xmlns="" id="{8336D601-C425-477A-9091-3E080EEA3F9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686779" y="2860314"/>
              <a:ext cx="75472" cy="136887"/>
            </a:xfrm>
            <a:custGeom>
              <a:avLst/>
              <a:gdLst/>
              <a:ahLst/>
              <a:cxnLst/>
              <a:rect l="0" t="0" r="0" b="0"/>
              <a:pathLst>
                <a:path w="75472" h="136887">
                  <a:moveTo>
                    <a:pt x="37371" y="67036"/>
                  </a:moveTo>
                  <a:lnTo>
                    <a:pt x="37371" y="67036"/>
                  </a:lnTo>
                  <a:lnTo>
                    <a:pt x="52298" y="52109"/>
                  </a:lnTo>
                  <a:lnTo>
                    <a:pt x="58570" y="39094"/>
                  </a:lnTo>
                  <a:lnTo>
                    <a:pt x="61527" y="21833"/>
                  </a:lnTo>
                  <a:lnTo>
                    <a:pt x="58455" y="11433"/>
                  </a:lnTo>
                  <a:lnTo>
                    <a:pt x="55660" y="6684"/>
                  </a:lnTo>
                  <a:lnTo>
                    <a:pt x="51681" y="3518"/>
                  </a:lnTo>
                  <a:lnTo>
                    <a:pt x="41614" y="0"/>
                  </a:lnTo>
                  <a:lnTo>
                    <a:pt x="35966" y="1884"/>
                  </a:lnTo>
                  <a:lnTo>
                    <a:pt x="24047" y="11504"/>
                  </a:lnTo>
                  <a:lnTo>
                    <a:pt x="5436" y="36157"/>
                  </a:lnTo>
                  <a:lnTo>
                    <a:pt x="365" y="55664"/>
                  </a:lnTo>
                  <a:lnTo>
                    <a:pt x="0" y="65805"/>
                  </a:lnTo>
                  <a:lnTo>
                    <a:pt x="5239" y="82716"/>
                  </a:lnTo>
                  <a:lnTo>
                    <a:pt x="25850" y="110820"/>
                  </a:lnTo>
                  <a:lnTo>
                    <a:pt x="75471" y="136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17">
              <a:extLst>
                <a:ext uri="{FF2B5EF4-FFF2-40B4-BE49-F238E27FC236}">
                  <a16:creationId xmlns:a16="http://schemas.microsoft.com/office/drawing/2014/main" xmlns="" id="{FB2EB952-B2CF-4BCF-8F65-03246CB2DA3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564795" y="2833583"/>
              <a:ext cx="75734" cy="176858"/>
            </a:xfrm>
            <a:custGeom>
              <a:avLst/>
              <a:gdLst/>
              <a:ahLst/>
              <a:cxnLst/>
              <a:rect l="0" t="0" r="0" b="0"/>
              <a:pathLst>
                <a:path w="75734" h="176858">
                  <a:moveTo>
                    <a:pt x="64105" y="23917"/>
                  </a:moveTo>
                  <a:lnTo>
                    <a:pt x="64105" y="23917"/>
                  </a:lnTo>
                  <a:lnTo>
                    <a:pt x="59036" y="18142"/>
                  </a:lnTo>
                  <a:lnTo>
                    <a:pt x="52568" y="8722"/>
                  </a:lnTo>
                  <a:lnTo>
                    <a:pt x="45807" y="3523"/>
                  </a:lnTo>
                  <a:lnTo>
                    <a:pt x="30697" y="0"/>
                  </a:lnTo>
                  <a:lnTo>
                    <a:pt x="25605" y="1622"/>
                  </a:lnTo>
                  <a:lnTo>
                    <a:pt x="16185" y="9069"/>
                  </a:lnTo>
                  <a:lnTo>
                    <a:pt x="2948" y="25162"/>
                  </a:lnTo>
                  <a:lnTo>
                    <a:pt x="0" y="39052"/>
                  </a:lnTo>
                  <a:lnTo>
                    <a:pt x="1747" y="53927"/>
                  </a:lnTo>
                  <a:lnTo>
                    <a:pt x="7227" y="67594"/>
                  </a:lnTo>
                  <a:lnTo>
                    <a:pt x="32383" y="93614"/>
                  </a:lnTo>
                  <a:lnTo>
                    <a:pt x="69483" y="125497"/>
                  </a:lnTo>
                  <a:lnTo>
                    <a:pt x="73335" y="131854"/>
                  </a:lnTo>
                  <a:lnTo>
                    <a:pt x="75733" y="144561"/>
                  </a:lnTo>
                  <a:lnTo>
                    <a:pt x="73268" y="150208"/>
                  </a:lnTo>
                  <a:lnTo>
                    <a:pt x="63003" y="160244"/>
                  </a:lnTo>
                  <a:lnTo>
                    <a:pt x="41358" y="173828"/>
                  </a:lnTo>
                  <a:lnTo>
                    <a:pt x="27184" y="176857"/>
                  </a:lnTo>
                  <a:lnTo>
                    <a:pt x="15240" y="175852"/>
                  </a:lnTo>
                  <a:lnTo>
                    <a:pt x="605" y="169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125">
            <a:extLst>
              <a:ext uri="{FF2B5EF4-FFF2-40B4-BE49-F238E27FC236}">
                <a16:creationId xmlns:a16="http://schemas.microsoft.com/office/drawing/2014/main" xmlns="" id="{0F30D608-E464-4A6A-AB02-06D6ACBF232F}"/>
              </a:ext>
            </a:extLst>
          </p:cNvPr>
          <p:cNvGrpSpPr/>
          <p:nvPr/>
        </p:nvGrpSpPr>
        <p:grpSpPr>
          <a:xfrm>
            <a:off x="3842633" y="2770365"/>
            <a:ext cx="902593" cy="289791"/>
            <a:chOff x="3842633" y="2770365"/>
            <a:chExt cx="902593" cy="289791"/>
          </a:xfrm>
        </p:grpSpPr>
        <p:sp>
          <p:nvSpPr>
            <p:cNvPr id="74" name="SMARTInkShape-618">
              <a:extLst>
                <a:ext uri="{FF2B5EF4-FFF2-40B4-BE49-F238E27FC236}">
                  <a16:creationId xmlns:a16="http://schemas.microsoft.com/office/drawing/2014/main" xmlns="" id="{248019E0-CF85-496C-8AF9-F077F75C363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706762" y="2882781"/>
              <a:ext cx="38464" cy="152520"/>
            </a:xfrm>
            <a:custGeom>
              <a:avLst/>
              <a:gdLst/>
              <a:ahLst/>
              <a:cxnLst/>
              <a:rect l="0" t="0" r="0" b="0"/>
              <a:pathLst>
                <a:path w="38464" h="152520">
                  <a:moveTo>
                    <a:pt x="23988" y="50919"/>
                  </a:moveTo>
                  <a:lnTo>
                    <a:pt x="23988" y="50919"/>
                  </a:lnTo>
                  <a:lnTo>
                    <a:pt x="38294" y="18937"/>
                  </a:lnTo>
                  <a:lnTo>
                    <a:pt x="38463" y="13370"/>
                  </a:lnTo>
                  <a:lnTo>
                    <a:pt x="34890" y="3421"/>
                  </a:lnTo>
                  <a:lnTo>
                    <a:pt x="31256" y="909"/>
                  </a:lnTo>
                  <a:lnTo>
                    <a:pt x="21574" y="0"/>
                  </a:lnTo>
                  <a:lnTo>
                    <a:pt x="17439" y="1451"/>
                  </a:lnTo>
                  <a:lnTo>
                    <a:pt x="10964" y="6826"/>
                  </a:lnTo>
                  <a:lnTo>
                    <a:pt x="3352" y="24527"/>
                  </a:lnTo>
                  <a:lnTo>
                    <a:pt x="0" y="44275"/>
                  </a:lnTo>
                  <a:lnTo>
                    <a:pt x="2377" y="63532"/>
                  </a:lnTo>
                  <a:lnTo>
                    <a:pt x="14571" y="92660"/>
                  </a:lnTo>
                  <a:lnTo>
                    <a:pt x="31354" y="118017"/>
                  </a:lnTo>
                  <a:lnTo>
                    <a:pt x="32426" y="122462"/>
                  </a:lnTo>
                  <a:lnTo>
                    <a:pt x="31736" y="131164"/>
                  </a:lnTo>
                  <a:lnTo>
                    <a:pt x="25315" y="139735"/>
                  </a:lnTo>
                  <a:lnTo>
                    <a:pt x="11288" y="152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19">
              <a:extLst>
                <a:ext uri="{FF2B5EF4-FFF2-40B4-BE49-F238E27FC236}">
                  <a16:creationId xmlns:a16="http://schemas.microsoft.com/office/drawing/2014/main" xmlns="" id="{D25FD5FB-7118-406E-AAEE-0A42E1CC2B6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556811" y="2907300"/>
              <a:ext cx="91390" cy="123750"/>
            </a:xfrm>
            <a:custGeom>
              <a:avLst/>
              <a:gdLst/>
              <a:ahLst/>
              <a:cxnLst/>
              <a:rect l="0" t="0" r="0" b="0"/>
              <a:pathLst>
                <a:path w="91390" h="123750">
                  <a:moveTo>
                    <a:pt x="8839" y="1000"/>
                  </a:moveTo>
                  <a:lnTo>
                    <a:pt x="8839" y="1000"/>
                  </a:lnTo>
                  <a:lnTo>
                    <a:pt x="8839" y="41786"/>
                  </a:lnTo>
                  <a:lnTo>
                    <a:pt x="8839" y="81572"/>
                  </a:lnTo>
                  <a:lnTo>
                    <a:pt x="5468" y="113655"/>
                  </a:lnTo>
                  <a:lnTo>
                    <a:pt x="1931" y="121624"/>
                  </a:lnTo>
                  <a:lnTo>
                    <a:pt x="0" y="123749"/>
                  </a:lnTo>
                  <a:lnTo>
                    <a:pt x="19622" y="85532"/>
                  </a:lnTo>
                  <a:lnTo>
                    <a:pt x="38924" y="47135"/>
                  </a:lnTo>
                  <a:lnTo>
                    <a:pt x="68357" y="3512"/>
                  </a:lnTo>
                  <a:lnTo>
                    <a:pt x="71801" y="558"/>
                  </a:lnTo>
                  <a:lnTo>
                    <a:pt x="74097" y="0"/>
                  </a:lnTo>
                  <a:lnTo>
                    <a:pt x="75628" y="1039"/>
                  </a:lnTo>
                  <a:lnTo>
                    <a:pt x="76648" y="3143"/>
                  </a:lnTo>
                  <a:lnTo>
                    <a:pt x="77580" y="31867"/>
                  </a:lnTo>
                  <a:lnTo>
                    <a:pt x="73168" y="78503"/>
                  </a:lnTo>
                  <a:lnTo>
                    <a:pt x="75955" y="101105"/>
                  </a:lnTo>
                  <a:lnTo>
                    <a:pt x="78278" y="105131"/>
                  </a:lnTo>
                  <a:lnTo>
                    <a:pt x="81237" y="107110"/>
                  </a:lnTo>
                  <a:lnTo>
                    <a:pt x="91389" y="108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20">
              <a:extLst>
                <a:ext uri="{FF2B5EF4-FFF2-40B4-BE49-F238E27FC236}">
                  <a16:creationId xmlns:a16="http://schemas.microsoft.com/office/drawing/2014/main" xmlns="" id="{96764C16-1B9D-4FE8-AFD6-D9AC394558B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441629" y="2901950"/>
              <a:ext cx="98622" cy="128937"/>
            </a:xfrm>
            <a:custGeom>
              <a:avLst/>
              <a:gdLst/>
              <a:ahLst/>
              <a:cxnLst/>
              <a:rect l="0" t="0" r="0" b="0"/>
              <a:pathLst>
                <a:path w="98622" h="128937">
                  <a:moveTo>
                    <a:pt x="3371" y="25400"/>
                  </a:moveTo>
                  <a:lnTo>
                    <a:pt x="3371" y="25400"/>
                  </a:lnTo>
                  <a:lnTo>
                    <a:pt x="0" y="18658"/>
                  </a:lnTo>
                  <a:lnTo>
                    <a:pt x="418" y="15966"/>
                  </a:lnTo>
                  <a:lnTo>
                    <a:pt x="2108" y="13467"/>
                  </a:lnTo>
                  <a:lnTo>
                    <a:pt x="4646" y="11095"/>
                  </a:lnTo>
                  <a:lnTo>
                    <a:pt x="7748" y="10219"/>
                  </a:lnTo>
                  <a:lnTo>
                    <a:pt x="14959" y="11127"/>
                  </a:lnTo>
                  <a:lnTo>
                    <a:pt x="30323" y="18976"/>
                  </a:lnTo>
                  <a:lnTo>
                    <a:pt x="48281" y="33610"/>
                  </a:lnTo>
                  <a:lnTo>
                    <a:pt x="55081" y="50921"/>
                  </a:lnTo>
                  <a:lnTo>
                    <a:pt x="59446" y="93157"/>
                  </a:lnTo>
                  <a:lnTo>
                    <a:pt x="56280" y="110548"/>
                  </a:lnTo>
                  <a:lnTo>
                    <a:pt x="50169" y="123216"/>
                  </a:lnTo>
                  <a:lnTo>
                    <a:pt x="42750" y="128846"/>
                  </a:lnTo>
                  <a:lnTo>
                    <a:pt x="40207" y="128936"/>
                  </a:lnTo>
                  <a:lnTo>
                    <a:pt x="38511" y="127585"/>
                  </a:lnTo>
                  <a:lnTo>
                    <a:pt x="37381" y="125273"/>
                  </a:lnTo>
                  <a:lnTo>
                    <a:pt x="35791" y="105165"/>
                  </a:lnTo>
                  <a:lnTo>
                    <a:pt x="46098" y="58037"/>
                  </a:lnTo>
                  <a:lnTo>
                    <a:pt x="65903" y="18938"/>
                  </a:lnTo>
                  <a:lnTo>
                    <a:pt x="70459" y="12625"/>
                  </a:lnTo>
                  <a:lnTo>
                    <a:pt x="81166" y="5611"/>
                  </a:lnTo>
                  <a:lnTo>
                    <a:pt x="98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21">
              <a:extLst>
                <a:ext uri="{FF2B5EF4-FFF2-40B4-BE49-F238E27FC236}">
                  <a16:creationId xmlns:a16="http://schemas.microsoft.com/office/drawing/2014/main" xmlns="" id="{522EB393-A978-40D1-993C-DB327E8BCE0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294040" y="2908300"/>
              <a:ext cx="119211" cy="114463"/>
            </a:xfrm>
            <a:custGeom>
              <a:avLst/>
              <a:gdLst/>
              <a:ahLst/>
              <a:cxnLst/>
              <a:rect l="0" t="0" r="0" b="0"/>
              <a:pathLst>
                <a:path w="119211" h="114463">
                  <a:moveTo>
                    <a:pt x="11260" y="0"/>
                  </a:moveTo>
                  <a:lnTo>
                    <a:pt x="11260" y="0"/>
                  </a:lnTo>
                  <a:lnTo>
                    <a:pt x="7889" y="0"/>
                  </a:lnTo>
                  <a:lnTo>
                    <a:pt x="6896" y="1411"/>
                  </a:lnTo>
                  <a:lnTo>
                    <a:pt x="0" y="41427"/>
                  </a:lnTo>
                  <a:lnTo>
                    <a:pt x="2215" y="77719"/>
                  </a:lnTo>
                  <a:lnTo>
                    <a:pt x="7483" y="100169"/>
                  </a:lnTo>
                  <a:lnTo>
                    <a:pt x="10858" y="105585"/>
                  </a:lnTo>
                  <a:lnTo>
                    <a:pt x="20254" y="113484"/>
                  </a:lnTo>
                  <a:lnTo>
                    <a:pt x="25722" y="114462"/>
                  </a:lnTo>
                  <a:lnTo>
                    <a:pt x="37443" y="111785"/>
                  </a:lnTo>
                  <a:lnTo>
                    <a:pt x="59313" y="95602"/>
                  </a:lnTo>
                  <a:lnTo>
                    <a:pt x="84659" y="50350"/>
                  </a:lnTo>
                  <a:lnTo>
                    <a:pt x="92605" y="30541"/>
                  </a:lnTo>
                  <a:lnTo>
                    <a:pt x="93006" y="30238"/>
                  </a:lnTo>
                  <a:lnTo>
                    <a:pt x="93274" y="30742"/>
                  </a:lnTo>
                  <a:lnTo>
                    <a:pt x="95190" y="70651"/>
                  </a:lnTo>
                  <a:lnTo>
                    <a:pt x="103939" y="92587"/>
                  </a:lnTo>
                  <a:lnTo>
                    <a:pt x="11921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22">
              <a:extLst>
                <a:ext uri="{FF2B5EF4-FFF2-40B4-BE49-F238E27FC236}">
                  <a16:creationId xmlns:a16="http://schemas.microsoft.com/office/drawing/2014/main" xmlns="" id="{41D1FC1E-3037-4F5E-9617-4B4A724942D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178300" y="29210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10844" y="11994"/>
                  </a:lnTo>
                  <a:lnTo>
                    <a:pt x="54983" y="6233"/>
                  </a:lnTo>
                  <a:lnTo>
                    <a:pt x="99978" y="64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23">
              <a:extLst>
                <a:ext uri="{FF2B5EF4-FFF2-40B4-BE49-F238E27FC236}">
                  <a16:creationId xmlns:a16="http://schemas.microsoft.com/office/drawing/2014/main" xmlns="" id="{737A1471-521B-4A72-9C4D-38AC1B1FDC09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842633" y="2907194"/>
              <a:ext cx="157868" cy="152962"/>
            </a:xfrm>
            <a:custGeom>
              <a:avLst/>
              <a:gdLst/>
              <a:ahLst/>
              <a:cxnLst/>
              <a:rect l="0" t="0" r="0" b="0"/>
              <a:pathLst>
                <a:path w="157868" h="152962">
                  <a:moveTo>
                    <a:pt x="5467" y="51906"/>
                  </a:moveTo>
                  <a:lnTo>
                    <a:pt x="5467" y="51906"/>
                  </a:lnTo>
                  <a:lnTo>
                    <a:pt x="5467" y="48535"/>
                  </a:lnTo>
                  <a:lnTo>
                    <a:pt x="4761" y="47542"/>
                  </a:lnTo>
                  <a:lnTo>
                    <a:pt x="2096" y="46439"/>
                  </a:lnTo>
                  <a:lnTo>
                    <a:pt x="1103" y="45439"/>
                  </a:lnTo>
                  <a:lnTo>
                    <a:pt x="0" y="42446"/>
                  </a:lnTo>
                  <a:lnTo>
                    <a:pt x="1116" y="41366"/>
                  </a:lnTo>
                  <a:lnTo>
                    <a:pt x="6120" y="40166"/>
                  </a:lnTo>
                  <a:lnTo>
                    <a:pt x="23613" y="42862"/>
                  </a:lnTo>
                  <a:lnTo>
                    <a:pt x="50041" y="58241"/>
                  </a:lnTo>
                  <a:lnTo>
                    <a:pt x="73472" y="80672"/>
                  </a:lnTo>
                  <a:lnTo>
                    <a:pt x="87078" y="108564"/>
                  </a:lnTo>
                  <a:lnTo>
                    <a:pt x="87365" y="126947"/>
                  </a:lnTo>
                  <a:lnTo>
                    <a:pt x="85466" y="135800"/>
                  </a:lnTo>
                  <a:lnTo>
                    <a:pt x="82082" y="142407"/>
                  </a:lnTo>
                  <a:lnTo>
                    <a:pt x="72679" y="151631"/>
                  </a:lnTo>
                  <a:lnTo>
                    <a:pt x="68620" y="152961"/>
                  </a:lnTo>
                  <a:lnTo>
                    <a:pt x="65208" y="152437"/>
                  </a:lnTo>
                  <a:lnTo>
                    <a:pt x="62227" y="150677"/>
                  </a:lnTo>
                  <a:lnTo>
                    <a:pt x="54662" y="127973"/>
                  </a:lnTo>
                  <a:lnTo>
                    <a:pt x="61436" y="87693"/>
                  </a:lnTo>
                  <a:lnTo>
                    <a:pt x="86961" y="43382"/>
                  </a:lnTo>
                  <a:lnTo>
                    <a:pt x="114594" y="12456"/>
                  </a:lnTo>
                  <a:lnTo>
                    <a:pt x="130168" y="2623"/>
                  </a:lnTo>
                  <a:lnTo>
                    <a:pt x="137284" y="0"/>
                  </a:lnTo>
                  <a:lnTo>
                    <a:pt x="142734" y="369"/>
                  </a:lnTo>
                  <a:lnTo>
                    <a:pt x="147073" y="2731"/>
                  </a:lnTo>
                  <a:lnTo>
                    <a:pt x="157867" y="1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24">
              <a:extLst>
                <a:ext uri="{FF2B5EF4-FFF2-40B4-BE49-F238E27FC236}">
                  <a16:creationId xmlns:a16="http://schemas.microsoft.com/office/drawing/2014/main" xmlns="" id="{E4A41601-8C65-4859-B258-3E561BBDBE8A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032016" y="2910982"/>
              <a:ext cx="101835" cy="130017"/>
            </a:xfrm>
            <a:custGeom>
              <a:avLst/>
              <a:gdLst/>
              <a:ahLst/>
              <a:cxnLst/>
              <a:rect l="0" t="0" r="0" b="0"/>
              <a:pathLst>
                <a:path w="101835" h="130017">
                  <a:moveTo>
                    <a:pt x="234" y="60818"/>
                  </a:moveTo>
                  <a:lnTo>
                    <a:pt x="234" y="60818"/>
                  </a:lnTo>
                  <a:lnTo>
                    <a:pt x="26674" y="39447"/>
                  </a:lnTo>
                  <a:lnTo>
                    <a:pt x="40132" y="30340"/>
                  </a:lnTo>
                  <a:lnTo>
                    <a:pt x="51645" y="15569"/>
                  </a:lnTo>
                  <a:lnTo>
                    <a:pt x="54833" y="6370"/>
                  </a:lnTo>
                  <a:lnTo>
                    <a:pt x="54272" y="3353"/>
                  </a:lnTo>
                  <a:lnTo>
                    <a:pt x="52487" y="1342"/>
                  </a:lnTo>
                  <a:lnTo>
                    <a:pt x="49886" y="0"/>
                  </a:lnTo>
                  <a:lnTo>
                    <a:pt x="46035" y="517"/>
                  </a:lnTo>
                  <a:lnTo>
                    <a:pt x="36112" y="4855"/>
                  </a:lnTo>
                  <a:lnTo>
                    <a:pt x="18626" y="28714"/>
                  </a:lnTo>
                  <a:lnTo>
                    <a:pt x="3410" y="62594"/>
                  </a:lnTo>
                  <a:lnTo>
                    <a:pt x="0" y="83245"/>
                  </a:lnTo>
                  <a:lnTo>
                    <a:pt x="77" y="92702"/>
                  </a:lnTo>
                  <a:lnTo>
                    <a:pt x="5808" y="108855"/>
                  </a:lnTo>
                  <a:lnTo>
                    <a:pt x="10300" y="116126"/>
                  </a:lnTo>
                  <a:lnTo>
                    <a:pt x="22817" y="126086"/>
                  </a:lnTo>
                  <a:lnTo>
                    <a:pt x="30106" y="129730"/>
                  </a:lnTo>
                  <a:lnTo>
                    <a:pt x="45731" y="130016"/>
                  </a:lnTo>
                  <a:lnTo>
                    <a:pt x="72275" y="120362"/>
                  </a:lnTo>
                  <a:lnTo>
                    <a:pt x="101834" y="105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25">
              <a:extLst>
                <a:ext uri="{FF2B5EF4-FFF2-40B4-BE49-F238E27FC236}">
                  <a16:creationId xmlns:a16="http://schemas.microsoft.com/office/drawing/2014/main" xmlns="" id="{C3288B86-7AFC-4BD1-81E9-54DE13B8C60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213728" y="2770365"/>
              <a:ext cx="53473" cy="282511"/>
            </a:xfrm>
            <a:custGeom>
              <a:avLst/>
              <a:gdLst/>
              <a:ahLst/>
              <a:cxnLst/>
              <a:rect l="0" t="0" r="0" b="0"/>
              <a:pathLst>
                <a:path w="53473" h="282511">
                  <a:moveTo>
                    <a:pt x="9022" y="10935"/>
                  </a:moveTo>
                  <a:lnTo>
                    <a:pt x="9022" y="10935"/>
                  </a:lnTo>
                  <a:lnTo>
                    <a:pt x="9022" y="0"/>
                  </a:lnTo>
                  <a:lnTo>
                    <a:pt x="8316" y="42382"/>
                  </a:lnTo>
                  <a:lnTo>
                    <a:pt x="5364" y="81793"/>
                  </a:lnTo>
                  <a:lnTo>
                    <a:pt x="6926" y="112748"/>
                  </a:lnTo>
                  <a:lnTo>
                    <a:pt x="6209" y="149084"/>
                  </a:lnTo>
                  <a:lnTo>
                    <a:pt x="3538" y="187340"/>
                  </a:lnTo>
                  <a:lnTo>
                    <a:pt x="0" y="223158"/>
                  </a:lnTo>
                  <a:lnTo>
                    <a:pt x="783" y="261572"/>
                  </a:lnTo>
                  <a:lnTo>
                    <a:pt x="3529" y="269748"/>
                  </a:lnTo>
                  <a:lnTo>
                    <a:pt x="12225" y="280715"/>
                  </a:lnTo>
                  <a:lnTo>
                    <a:pt x="17508" y="282510"/>
                  </a:lnTo>
                  <a:lnTo>
                    <a:pt x="29021" y="280743"/>
                  </a:lnTo>
                  <a:lnTo>
                    <a:pt x="39312" y="273371"/>
                  </a:lnTo>
                  <a:lnTo>
                    <a:pt x="44032" y="268443"/>
                  </a:lnTo>
                  <a:lnTo>
                    <a:pt x="49277" y="255440"/>
                  </a:lnTo>
                  <a:lnTo>
                    <a:pt x="53472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126">
            <a:extLst>
              <a:ext uri="{FF2B5EF4-FFF2-40B4-BE49-F238E27FC236}">
                <a16:creationId xmlns:a16="http://schemas.microsoft.com/office/drawing/2014/main" xmlns="" id="{D4B57221-E8EA-4730-8154-22CF0CDBDF28}"/>
              </a:ext>
            </a:extLst>
          </p:cNvPr>
          <p:cNvGrpSpPr/>
          <p:nvPr/>
        </p:nvGrpSpPr>
        <p:grpSpPr>
          <a:xfrm>
            <a:off x="5295105" y="2762250"/>
            <a:ext cx="868103" cy="419574"/>
            <a:chOff x="5295105" y="2762250"/>
            <a:chExt cx="868103" cy="419574"/>
          </a:xfrm>
        </p:grpSpPr>
        <p:sp>
          <p:nvSpPr>
            <p:cNvPr id="83" name="SMARTInkShape-626">
              <a:extLst>
                <a:ext uri="{FF2B5EF4-FFF2-40B4-BE49-F238E27FC236}">
                  <a16:creationId xmlns:a16="http://schemas.microsoft.com/office/drawing/2014/main" xmlns="" id="{A81E1DA3-7BD0-4173-9302-399815F4A5A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916697" y="2775140"/>
              <a:ext cx="246511" cy="406684"/>
            </a:xfrm>
            <a:custGeom>
              <a:avLst/>
              <a:gdLst/>
              <a:ahLst/>
              <a:cxnLst/>
              <a:rect l="0" t="0" r="0" b="0"/>
              <a:pathLst>
                <a:path w="246511" h="406684">
                  <a:moveTo>
                    <a:pt x="45953" y="145860"/>
                  </a:moveTo>
                  <a:lnTo>
                    <a:pt x="45953" y="145860"/>
                  </a:lnTo>
                  <a:lnTo>
                    <a:pt x="0" y="139626"/>
                  </a:lnTo>
                  <a:lnTo>
                    <a:pt x="501" y="139588"/>
                  </a:lnTo>
                  <a:lnTo>
                    <a:pt x="12150" y="143889"/>
                  </a:lnTo>
                  <a:lnTo>
                    <a:pt x="22463" y="144984"/>
                  </a:lnTo>
                  <a:lnTo>
                    <a:pt x="46910" y="135488"/>
                  </a:lnTo>
                  <a:lnTo>
                    <a:pt x="86777" y="112610"/>
                  </a:lnTo>
                  <a:lnTo>
                    <a:pt x="128623" y="77882"/>
                  </a:lnTo>
                  <a:lnTo>
                    <a:pt x="164118" y="34047"/>
                  </a:lnTo>
                  <a:lnTo>
                    <a:pt x="170673" y="18319"/>
                  </a:lnTo>
                  <a:lnTo>
                    <a:pt x="172502" y="95"/>
                  </a:lnTo>
                  <a:lnTo>
                    <a:pt x="171947" y="0"/>
                  </a:lnTo>
                  <a:lnTo>
                    <a:pt x="152661" y="47326"/>
                  </a:lnTo>
                  <a:lnTo>
                    <a:pt x="138640" y="92989"/>
                  </a:lnTo>
                  <a:lnTo>
                    <a:pt x="127364" y="125654"/>
                  </a:lnTo>
                  <a:lnTo>
                    <a:pt x="112486" y="172407"/>
                  </a:lnTo>
                  <a:lnTo>
                    <a:pt x="102003" y="214421"/>
                  </a:lnTo>
                  <a:lnTo>
                    <a:pt x="103075" y="219084"/>
                  </a:lnTo>
                  <a:lnTo>
                    <a:pt x="105202" y="222193"/>
                  </a:lnTo>
                  <a:lnTo>
                    <a:pt x="108735" y="222149"/>
                  </a:lnTo>
                  <a:lnTo>
                    <a:pt x="118306" y="216455"/>
                  </a:lnTo>
                  <a:lnTo>
                    <a:pt x="159590" y="174629"/>
                  </a:lnTo>
                  <a:lnTo>
                    <a:pt x="177246" y="149036"/>
                  </a:lnTo>
                  <a:lnTo>
                    <a:pt x="177932" y="149388"/>
                  </a:lnTo>
                  <a:lnTo>
                    <a:pt x="178897" y="157332"/>
                  </a:lnTo>
                  <a:lnTo>
                    <a:pt x="179249" y="184635"/>
                  </a:lnTo>
                  <a:lnTo>
                    <a:pt x="180678" y="188643"/>
                  </a:lnTo>
                  <a:lnTo>
                    <a:pt x="183042" y="191315"/>
                  </a:lnTo>
                  <a:lnTo>
                    <a:pt x="186029" y="193097"/>
                  </a:lnTo>
                  <a:lnTo>
                    <a:pt x="196874" y="193195"/>
                  </a:lnTo>
                  <a:lnTo>
                    <a:pt x="210396" y="190181"/>
                  </a:lnTo>
                  <a:lnTo>
                    <a:pt x="229202" y="180551"/>
                  </a:lnTo>
                  <a:lnTo>
                    <a:pt x="242615" y="169466"/>
                  </a:lnTo>
                  <a:lnTo>
                    <a:pt x="246510" y="163516"/>
                  </a:lnTo>
                  <a:lnTo>
                    <a:pt x="240059" y="180075"/>
                  </a:lnTo>
                  <a:lnTo>
                    <a:pt x="235047" y="220355"/>
                  </a:lnTo>
                  <a:lnTo>
                    <a:pt x="231568" y="258949"/>
                  </a:lnTo>
                  <a:lnTo>
                    <a:pt x="232418" y="304251"/>
                  </a:lnTo>
                  <a:lnTo>
                    <a:pt x="235258" y="347072"/>
                  </a:lnTo>
                  <a:lnTo>
                    <a:pt x="234510" y="372166"/>
                  </a:lnTo>
                  <a:lnTo>
                    <a:pt x="229475" y="392725"/>
                  </a:lnTo>
                  <a:lnTo>
                    <a:pt x="224744" y="399337"/>
                  </a:lnTo>
                  <a:lnTo>
                    <a:pt x="218769" y="403744"/>
                  </a:lnTo>
                  <a:lnTo>
                    <a:pt x="211964" y="406683"/>
                  </a:lnTo>
                  <a:lnTo>
                    <a:pt x="196876" y="406185"/>
                  </a:lnTo>
                  <a:lnTo>
                    <a:pt x="188902" y="404076"/>
                  </a:lnTo>
                  <a:lnTo>
                    <a:pt x="174397" y="392327"/>
                  </a:lnTo>
                  <a:lnTo>
                    <a:pt x="153903" y="368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627">
              <a:extLst>
                <a:ext uri="{FF2B5EF4-FFF2-40B4-BE49-F238E27FC236}">
                  <a16:creationId xmlns:a16="http://schemas.microsoft.com/office/drawing/2014/main" xmlns="" id="{F79C9631-F9A6-428A-8F94-70ECD350BAF0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935425" y="2762250"/>
              <a:ext cx="65326" cy="249844"/>
            </a:xfrm>
            <a:custGeom>
              <a:avLst/>
              <a:gdLst/>
              <a:ahLst/>
              <a:cxnLst/>
              <a:rect l="0" t="0" r="0" b="0"/>
              <a:pathLst>
                <a:path w="65326" h="249844">
                  <a:moveTo>
                    <a:pt x="65325" y="0"/>
                  </a:moveTo>
                  <a:lnTo>
                    <a:pt x="65325" y="0"/>
                  </a:lnTo>
                  <a:lnTo>
                    <a:pt x="61954" y="0"/>
                  </a:lnTo>
                  <a:lnTo>
                    <a:pt x="58418" y="1881"/>
                  </a:lnTo>
                  <a:lnTo>
                    <a:pt x="56486" y="3371"/>
                  </a:lnTo>
                  <a:lnTo>
                    <a:pt x="42543" y="38295"/>
                  </a:lnTo>
                  <a:lnTo>
                    <a:pt x="31917" y="69231"/>
                  </a:lnTo>
                  <a:lnTo>
                    <a:pt x="22019" y="104147"/>
                  </a:lnTo>
                  <a:lnTo>
                    <a:pt x="13622" y="139421"/>
                  </a:lnTo>
                  <a:lnTo>
                    <a:pt x="4928" y="186340"/>
                  </a:lnTo>
                  <a:lnTo>
                    <a:pt x="0" y="224545"/>
                  </a:lnTo>
                  <a:lnTo>
                    <a:pt x="3601" y="239968"/>
                  </a:lnTo>
                  <a:lnTo>
                    <a:pt x="8024" y="247764"/>
                  </a:lnTo>
                  <a:lnTo>
                    <a:pt x="10191" y="249843"/>
                  </a:lnTo>
                  <a:lnTo>
                    <a:pt x="13753" y="249817"/>
                  </a:lnTo>
                  <a:lnTo>
                    <a:pt x="23354" y="246026"/>
                  </a:lnTo>
                  <a:lnTo>
                    <a:pt x="32795" y="233993"/>
                  </a:lnTo>
                  <a:lnTo>
                    <a:pt x="4627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628">
              <a:extLst>
                <a:ext uri="{FF2B5EF4-FFF2-40B4-BE49-F238E27FC236}">
                  <a16:creationId xmlns:a16="http://schemas.microsoft.com/office/drawing/2014/main" xmlns="" id="{29A63149-D1AB-4B13-BE7D-0552896C244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811763" y="2876054"/>
              <a:ext cx="68338" cy="146356"/>
            </a:xfrm>
            <a:custGeom>
              <a:avLst/>
              <a:gdLst/>
              <a:ahLst/>
              <a:cxnLst/>
              <a:rect l="0" t="0" r="0" b="0"/>
              <a:pathLst>
                <a:path w="68338" h="146356">
                  <a:moveTo>
                    <a:pt x="61987" y="13196"/>
                  </a:moveTo>
                  <a:lnTo>
                    <a:pt x="61987" y="13196"/>
                  </a:lnTo>
                  <a:lnTo>
                    <a:pt x="61987" y="3083"/>
                  </a:lnTo>
                  <a:lnTo>
                    <a:pt x="60575" y="810"/>
                  </a:lnTo>
                  <a:lnTo>
                    <a:pt x="58224" y="0"/>
                  </a:lnTo>
                  <a:lnTo>
                    <a:pt x="55245" y="165"/>
                  </a:lnTo>
                  <a:lnTo>
                    <a:pt x="48172" y="5993"/>
                  </a:lnTo>
                  <a:lnTo>
                    <a:pt x="19951" y="43109"/>
                  </a:lnTo>
                  <a:lnTo>
                    <a:pt x="6150" y="85401"/>
                  </a:lnTo>
                  <a:lnTo>
                    <a:pt x="0" y="124198"/>
                  </a:lnTo>
                  <a:lnTo>
                    <a:pt x="2922" y="136849"/>
                  </a:lnTo>
                  <a:lnTo>
                    <a:pt x="5678" y="142198"/>
                  </a:lnTo>
                  <a:lnTo>
                    <a:pt x="10336" y="145058"/>
                  </a:lnTo>
                  <a:lnTo>
                    <a:pt x="23038" y="146355"/>
                  </a:lnTo>
                  <a:lnTo>
                    <a:pt x="39973" y="138935"/>
                  </a:lnTo>
                  <a:lnTo>
                    <a:pt x="68337" y="121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629">
              <a:extLst>
                <a:ext uri="{FF2B5EF4-FFF2-40B4-BE49-F238E27FC236}">
                  <a16:creationId xmlns:a16="http://schemas.microsoft.com/office/drawing/2014/main" xmlns="" id="{742DAE5C-9AB0-48FD-ABD8-9C1A7FD86E42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635225" y="2908270"/>
              <a:ext cx="117876" cy="108524"/>
            </a:xfrm>
            <a:custGeom>
              <a:avLst/>
              <a:gdLst/>
              <a:ahLst/>
              <a:cxnLst/>
              <a:rect l="0" t="0" r="0" b="0"/>
              <a:pathLst>
                <a:path w="117876" h="108524">
                  <a:moveTo>
                    <a:pt x="86125" y="25430"/>
                  </a:moveTo>
                  <a:lnTo>
                    <a:pt x="86125" y="25430"/>
                  </a:lnTo>
                  <a:lnTo>
                    <a:pt x="75280" y="15996"/>
                  </a:lnTo>
                  <a:lnTo>
                    <a:pt x="50804" y="1044"/>
                  </a:lnTo>
                  <a:lnTo>
                    <a:pt x="46350" y="0"/>
                  </a:lnTo>
                  <a:lnTo>
                    <a:pt x="41969" y="716"/>
                  </a:lnTo>
                  <a:lnTo>
                    <a:pt x="32633" y="5979"/>
                  </a:lnTo>
                  <a:lnTo>
                    <a:pt x="21429" y="15374"/>
                  </a:lnTo>
                  <a:lnTo>
                    <a:pt x="6591" y="42676"/>
                  </a:lnTo>
                  <a:lnTo>
                    <a:pt x="0" y="74206"/>
                  </a:lnTo>
                  <a:lnTo>
                    <a:pt x="1418" y="95777"/>
                  </a:lnTo>
                  <a:lnTo>
                    <a:pt x="4254" y="100550"/>
                  </a:lnTo>
                  <a:lnTo>
                    <a:pt x="13049" y="107735"/>
                  </a:lnTo>
                  <a:lnTo>
                    <a:pt x="17652" y="108523"/>
                  </a:lnTo>
                  <a:lnTo>
                    <a:pt x="22132" y="107636"/>
                  </a:lnTo>
                  <a:lnTo>
                    <a:pt x="31578" y="102183"/>
                  </a:lnTo>
                  <a:lnTo>
                    <a:pt x="78602" y="63696"/>
                  </a:lnTo>
                  <a:lnTo>
                    <a:pt x="81110" y="62229"/>
                  </a:lnTo>
                  <a:lnTo>
                    <a:pt x="82782" y="61957"/>
                  </a:lnTo>
                  <a:lnTo>
                    <a:pt x="83896" y="62481"/>
                  </a:lnTo>
                  <a:lnTo>
                    <a:pt x="101895" y="94551"/>
                  </a:lnTo>
                  <a:lnTo>
                    <a:pt x="117875" y="107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630">
              <a:extLst>
                <a:ext uri="{FF2B5EF4-FFF2-40B4-BE49-F238E27FC236}">
                  <a16:creationId xmlns:a16="http://schemas.microsoft.com/office/drawing/2014/main" xmlns="" id="{F6794595-DB3D-4191-8C7E-BEEF0AD6DB9A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486072" y="2873011"/>
              <a:ext cx="110099" cy="187690"/>
            </a:xfrm>
            <a:custGeom>
              <a:avLst/>
              <a:gdLst/>
              <a:ahLst/>
              <a:cxnLst/>
              <a:rect l="0" t="0" r="0" b="0"/>
              <a:pathLst>
                <a:path w="110099" h="187690">
                  <a:moveTo>
                    <a:pt x="101928" y="35289"/>
                  </a:moveTo>
                  <a:lnTo>
                    <a:pt x="101928" y="35289"/>
                  </a:lnTo>
                  <a:lnTo>
                    <a:pt x="108670" y="21805"/>
                  </a:lnTo>
                  <a:lnTo>
                    <a:pt x="110098" y="11422"/>
                  </a:lnTo>
                  <a:lnTo>
                    <a:pt x="109491" y="6678"/>
                  </a:lnTo>
                  <a:lnTo>
                    <a:pt x="107675" y="3515"/>
                  </a:lnTo>
                  <a:lnTo>
                    <a:pt x="105054" y="1406"/>
                  </a:lnTo>
                  <a:lnTo>
                    <a:pt x="101895" y="0"/>
                  </a:lnTo>
                  <a:lnTo>
                    <a:pt x="88978" y="5964"/>
                  </a:lnTo>
                  <a:lnTo>
                    <a:pt x="63754" y="27071"/>
                  </a:lnTo>
                  <a:lnTo>
                    <a:pt x="33317" y="69178"/>
                  </a:lnTo>
                  <a:lnTo>
                    <a:pt x="16767" y="105773"/>
                  </a:lnTo>
                  <a:lnTo>
                    <a:pt x="649" y="145925"/>
                  </a:lnTo>
                  <a:lnTo>
                    <a:pt x="0" y="163718"/>
                  </a:lnTo>
                  <a:lnTo>
                    <a:pt x="2931" y="170297"/>
                  </a:lnTo>
                  <a:lnTo>
                    <a:pt x="25728" y="187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631">
              <a:extLst>
                <a:ext uri="{FF2B5EF4-FFF2-40B4-BE49-F238E27FC236}">
                  <a16:creationId xmlns:a16="http://schemas.microsoft.com/office/drawing/2014/main" xmlns="" id="{F78E8195-B0E1-4575-8EF7-973E624D592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458518" y="2895600"/>
              <a:ext cx="116783" cy="139701"/>
            </a:xfrm>
            <a:custGeom>
              <a:avLst/>
              <a:gdLst/>
              <a:ahLst/>
              <a:cxnLst/>
              <a:rect l="0" t="0" r="0" b="0"/>
              <a:pathLst>
                <a:path w="116783" h="139701">
                  <a:moveTo>
                    <a:pt x="15182" y="0"/>
                  </a:moveTo>
                  <a:lnTo>
                    <a:pt x="15182" y="0"/>
                  </a:lnTo>
                  <a:lnTo>
                    <a:pt x="877" y="0"/>
                  </a:lnTo>
                  <a:lnTo>
                    <a:pt x="0" y="706"/>
                  </a:lnTo>
                  <a:lnTo>
                    <a:pt x="122" y="1881"/>
                  </a:lnTo>
                  <a:lnTo>
                    <a:pt x="12129" y="18951"/>
                  </a:lnTo>
                  <a:lnTo>
                    <a:pt x="52339" y="50206"/>
                  </a:lnTo>
                  <a:lnTo>
                    <a:pt x="85473" y="89619"/>
                  </a:lnTo>
                  <a:lnTo>
                    <a:pt x="99338" y="108975"/>
                  </a:lnTo>
                  <a:lnTo>
                    <a:pt x="110122" y="133004"/>
                  </a:lnTo>
                  <a:lnTo>
                    <a:pt x="116782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632">
              <a:extLst>
                <a:ext uri="{FF2B5EF4-FFF2-40B4-BE49-F238E27FC236}">
                  <a16:creationId xmlns:a16="http://schemas.microsoft.com/office/drawing/2014/main" xmlns="" id="{4466337C-4ECB-4145-AE6F-D41D3C68DC7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295105" y="2899318"/>
              <a:ext cx="127796" cy="139431"/>
            </a:xfrm>
            <a:custGeom>
              <a:avLst/>
              <a:gdLst/>
              <a:ahLst/>
              <a:cxnLst/>
              <a:rect l="0" t="0" r="0" b="0"/>
              <a:pathLst>
                <a:path w="127796" h="139431">
                  <a:moveTo>
                    <a:pt x="795" y="72482"/>
                  </a:moveTo>
                  <a:lnTo>
                    <a:pt x="795" y="72482"/>
                  </a:lnTo>
                  <a:lnTo>
                    <a:pt x="43743" y="33610"/>
                  </a:lnTo>
                  <a:lnTo>
                    <a:pt x="48477" y="27517"/>
                  </a:lnTo>
                  <a:lnTo>
                    <a:pt x="50927" y="21339"/>
                  </a:lnTo>
                  <a:lnTo>
                    <a:pt x="51769" y="8830"/>
                  </a:lnTo>
                  <a:lnTo>
                    <a:pt x="51005" y="4647"/>
                  </a:lnTo>
                  <a:lnTo>
                    <a:pt x="49790" y="1859"/>
                  </a:lnTo>
                  <a:lnTo>
                    <a:pt x="48275" y="0"/>
                  </a:lnTo>
                  <a:lnTo>
                    <a:pt x="45148" y="172"/>
                  </a:lnTo>
                  <a:lnTo>
                    <a:pt x="36030" y="4126"/>
                  </a:lnTo>
                  <a:lnTo>
                    <a:pt x="15625" y="27769"/>
                  </a:lnTo>
                  <a:lnTo>
                    <a:pt x="1818" y="61586"/>
                  </a:lnTo>
                  <a:lnTo>
                    <a:pt x="0" y="95045"/>
                  </a:lnTo>
                  <a:lnTo>
                    <a:pt x="6087" y="112849"/>
                  </a:lnTo>
                  <a:lnTo>
                    <a:pt x="10673" y="120560"/>
                  </a:lnTo>
                  <a:lnTo>
                    <a:pt x="23294" y="131009"/>
                  </a:lnTo>
                  <a:lnTo>
                    <a:pt x="39723" y="137300"/>
                  </a:lnTo>
                  <a:lnTo>
                    <a:pt x="73477" y="139430"/>
                  </a:lnTo>
                  <a:lnTo>
                    <a:pt x="127795" y="129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127">
            <a:extLst>
              <a:ext uri="{FF2B5EF4-FFF2-40B4-BE49-F238E27FC236}">
                <a16:creationId xmlns:a16="http://schemas.microsoft.com/office/drawing/2014/main" xmlns="" id="{E3828019-A74B-4FE0-9DF5-F5905F1E943D}"/>
              </a:ext>
            </a:extLst>
          </p:cNvPr>
          <p:cNvGrpSpPr/>
          <p:nvPr/>
        </p:nvGrpSpPr>
        <p:grpSpPr>
          <a:xfrm>
            <a:off x="6610350" y="2855679"/>
            <a:ext cx="341918" cy="224072"/>
            <a:chOff x="6610350" y="2855679"/>
            <a:chExt cx="341918" cy="224072"/>
          </a:xfrm>
        </p:grpSpPr>
        <p:sp>
          <p:nvSpPr>
            <p:cNvPr id="91" name="SMARTInkShape-633">
              <a:extLst>
                <a:ext uri="{FF2B5EF4-FFF2-40B4-BE49-F238E27FC236}">
                  <a16:creationId xmlns:a16="http://schemas.microsoft.com/office/drawing/2014/main" xmlns="" id="{5628AA27-5B99-4D74-9830-6E548E816C9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841985" y="2882900"/>
              <a:ext cx="110283" cy="174422"/>
            </a:xfrm>
            <a:custGeom>
              <a:avLst/>
              <a:gdLst/>
              <a:ahLst/>
              <a:cxnLst/>
              <a:rect l="0" t="0" r="0" b="0"/>
              <a:pathLst>
                <a:path w="110283" h="174422">
                  <a:moveTo>
                    <a:pt x="60465" y="63500"/>
                  </a:moveTo>
                  <a:lnTo>
                    <a:pt x="60465" y="63500"/>
                  </a:lnTo>
                  <a:lnTo>
                    <a:pt x="60465" y="56758"/>
                  </a:lnTo>
                  <a:lnTo>
                    <a:pt x="56702" y="49685"/>
                  </a:lnTo>
                  <a:lnTo>
                    <a:pt x="53723" y="45823"/>
                  </a:lnTo>
                  <a:lnTo>
                    <a:pt x="48915" y="43955"/>
                  </a:lnTo>
                  <a:lnTo>
                    <a:pt x="36046" y="43760"/>
                  </a:lnTo>
                  <a:lnTo>
                    <a:pt x="22801" y="49787"/>
                  </a:lnTo>
                  <a:lnTo>
                    <a:pt x="16306" y="54359"/>
                  </a:lnTo>
                  <a:lnTo>
                    <a:pt x="7207" y="70726"/>
                  </a:lnTo>
                  <a:lnTo>
                    <a:pt x="0" y="103741"/>
                  </a:lnTo>
                  <a:lnTo>
                    <a:pt x="430" y="127246"/>
                  </a:lnTo>
                  <a:lnTo>
                    <a:pt x="7678" y="149452"/>
                  </a:lnTo>
                  <a:lnTo>
                    <a:pt x="17954" y="165436"/>
                  </a:lnTo>
                  <a:lnTo>
                    <a:pt x="23657" y="171674"/>
                  </a:lnTo>
                  <a:lnTo>
                    <a:pt x="30282" y="174421"/>
                  </a:lnTo>
                  <a:lnTo>
                    <a:pt x="45169" y="173711"/>
                  </a:lnTo>
                  <a:lnTo>
                    <a:pt x="72788" y="158636"/>
                  </a:lnTo>
                  <a:lnTo>
                    <a:pt x="96571" y="129554"/>
                  </a:lnTo>
                  <a:lnTo>
                    <a:pt x="110282" y="90754"/>
                  </a:lnTo>
                  <a:lnTo>
                    <a:pt x="108700" y="51349"/>
                  </a:lnTo>
                  <a:lnTo>
                    <a:pt x="103205" y="40583"/>
                  </a:lnTo>
                  <a:lnTo>
                    <a:pt x="85811" y="22976"/>
                  </a:lnTo>
                  <a:lnTo>
                    <a:pt x="414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634">
              <a:extLst>
                <a:ext uri="{FF2B5EF4-FFF2-40B4-BE49-F238E27FC236}">
                  <a16:creationId xmlns:a16="http://schemas.microsoft.com/office/drawing/2014/main" xmlns="" id="{B8C210DA-6FC0-4CD0-8E7C-ADDAABD9613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705142" y="2887577"/>
              <a:ext cx="77026" cy="159592"/>
            </a:xfrm>
            <a:custGeom>
              <a:avLst/>
              <a:gdLst/>
              <a:ahLst/>
              <a:cxnLst/>
              <a:rect l="0" t="0" r="0" b="0"/>
              <a:pathLst>
                <a:path w="77026" h="159592">
                  <a:moveTo>
                    <a:pt x="38558" y="8023"/>
                  </a:moveTo>
                  <a:lnTo>
                    <a:pt x="38558" y="8023"/>
                  </a:lnTo>
                  <a:lnTo>
                    <a:pt x="38558" y="1281"/>
                  </a:lnTo>
                  <a:lnTo>
                    <a:pt x="36441" y="0"/>
                  </a:lnTo>
                  <a:lnTo>
                    <a:pt x="28445" y="459"/>
                  </a:lnTo>
                  <a:lnTo>
                    <a:pt x="24054" y="4391"/>
                  </a:lnTo>
                  <a:lnTo>
                    <a:pt x="11134" y="28192"/>
                  </a:lnTo>
                  <a:lnTo>
                    <a:pt x="485" y="65896"/>
                  </a:lnTo>
                  <a:lnTo>
                    <a:pt x="0" y="93952"/>
                  </a:lnTo>
                  <a:lnTo>
                    <a:pt x="10434" y="130771"/>
                  </a:lnTo>
                  <a:lnTo>
                    <a:pt x="21120" y="147480"/>
                  </a:lnTo>
                  <a:lnTo>
                    <a:pt x="26933" y="153911"/>
                  </a:lnTo>
                  <a:lnTo>
                    <a:pt x="32924" y="157493"/>
                  </a:lnTo>
                  <a:lnTo>
                    <a:pt x="45226" y="159591"/>
                  </a:lnTo>
                  <a:lnTo>
                    <a:pt x="50764" y="157046"/>
                  </a:lnTo>
                  <a:lnTo>
                    <a:pt x="60681" y="146692"/>
                  </a:lnTo>
                  <a:lnTo>
                    <a:pt x="74198" y="114884"/>
                  </a:lnTo>
                  <a:lnTo>
                    <a:pt x="77025" y="70809"/>
                  </a:lnTo>
                  <a:lnTo>
                    <a:pt x="70025" y="35484"/>
                  </a:lnTo>
                  <a:lnTo>
                    <a:pt x="64773" y="23756"/>
                  </a:lnTo>
                  <a:lnTo>
                    <a:pt x="62384" y="20628"/>
                  </a:lnTo>
                  <a:lnTo>
                    <a:pt x="60792" y="19954"/>
                  </a:lnTo>
                  <a:lnTo>
                    <a:pt x="59731" y="20916"/>
                  </a:lnTo>
                  <a:lnTo>
                    <a:pt x="59023" y="22969"/>
                  </a:lnTo>
                  <a:lnTo>
                    <a:pt x="76658" y="52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635">
              <a:extLst>
                <a:ext uri="{FF2B5EF4-FFF2-40B4-BE49-F238E27FC236}">
                  <a16:creationId xmlns:a16="http://schemas.microsoft.com/office/drawing/2014/main" xmlns="" id="{8F576B96-6C1B-43A4-9094-64F8A0DBA24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610350" y="2855679"/>
              <a:ext cx="19051" cy="224072"/>
            </a:xfrm>
            <a:custGeom>
              <a:avLst/>
              <a:gdLst/>
              <a:ahLst/>
              <a:cxnLst/>
              <a:rect l="0" t="0" r="0" b="0"/>
              <a:pathLst>
                <a:path w="19051" h="224072">
                  <a:moveTo>
                    <a:pt x="0" y="8171"/>
                  </a:moveTo>
                  <a:lnTo>
                    <a:pt x="0" y="8171"/>
                  </a:lnTo>
                  <a:lnTo>
                    <a:pt x="4363" y="148"/>
                  </a:lnTo>
                  <a:lnTo>
                    <a:pt x="5025" y="0"/>
                  </a:lnTo>
                  <a:lnTo>
                    <a:pt x="5467" y="607"/>
                  </a:lnTo>
                  <a:lnTo>
                    <a:pt x="11259" y="43724"/>
                  </a:lnTo>
                  <a:lnTo>
                    <a:pt x="11354" y="76183"/>
                  </a:lnTo>
                  <a:lnTo>
                    <a:pt x="9044" y="111777"/>
                  </a:lnTo>
                  <a:lnTo>
                    <a:pt x="7547" y="144999"/>
                  </a:lnTo>
                  <a:lnTo>
                    <a:pt x="6704" y="187707"/>
                  </a:lnTo>
                  <a:lnTo>
                    <a:pt x="7918" y="207909"/>
                  </a:lnTo>
                  <a:lnTo>
                    <a:pt x="10218" y="213296"/>
                  </a:lnTo>
                  <a:lnTo>
                    <a:pt x="19050" y="224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128">
            <a:extLst>
              <a:ext uri="{FF2B5EF4-FFF2-40B4-BE49-F238E27FC236}">
                <a16:creationId xmlns:a16="http://schemas.microsoft.com/office/drawing/2014/main" xmlns="" id="{6E0F3C95-58DD-4D0A-81CD-840A8D5FCA3A}"/>
              </a:ext>
            </a:extLst>
          </p:cNvPr>
          <p:cNvGrpSpPr/>
          <p:nvPr/>
        </p:nvGrpSpPr>
        <p:grpSpPr>
          <a:xfrm>
            <a:off x="7239005" y="2886762"/>
            <a:ext cx="692146" cy="343313"/>
            <a:chOff x="7239005" y="2886762"/>
            <a:chExt cx="692146" cy="343313"/>
          </a:xfrm>
        </p:grpSpPr>
        <p:sp>
          <p:nvSpPr>
            <p:cNvPr id="95" name="SMARTInkShape-636">
              <a:extLst>
                <a:ext uri="{FF2B5EF4-FFF2-40B4-BE49-F238E27FC236}">
                  <a16:creationId xmlns:a16="http://schemas.microsoft.com/office/drawing/2014/main" xmlns="" id="{6F578996-778C-4CE1-9E0B-50F93950EC1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905750" y="3060700"/>
              <a:ext cx="25401" cy="3810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25400" y="0"/>
                  </a:moveTo>
                  <a:lnTo>
                    <a:pt x="2540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637">
              <a:extLst>
                <a:ext uri="{FF2B5EF4-FFF2-40B4-BE49-F238E27FC236}">
                  <a16:creationId xmlns:a16="http://schemas.microsoft.com/office/drawing/2014/main" xmlns="" id="{2AD598B6-D9E4-447C-AE8B-3145FBC96E7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797800" y="2886762"/>
              <a:ext cx="63501" cy="180289"/>
            </a:xfrm>
            <a:custGeom>
              <a:avLst/>
              <a:gdLst/>
              <a:ahLst/>
              <a:cxnLst/>
              <a:rect l="0" t="0" r="0" b="0"/>
              <a:pathLst>
                <a:path w="63501" h="180289">
                  <a:moveTo>
                    <a:pt x="63500" y="8838"/>
                  </a:moveTo>
                  <a:lnTo>
                    <a:pt x="63500" y="8838"/>
                  </a:lnTo>
                  <a:lnTo>
                    <a:pt x="60129" y="5467"/>
                  </a:lnTo>
                  <a:lnTo>
                    <a:pt x="47920" y="0"/>
                  </a:lnTo>
                  <a:lnTo>
                    <a:pt x="34938" y="1618"/>
                  </a:lnTo>
                  <a:lnTo>
                    <a:pt x="27525" y="4025"/>
                  </a:lnTo>
                  <a:lnTo>
                    <a:pt x="15525" y="14224"/>
                  </a:lnTo>
                  <a:lnTo>
                    <a:pt x="10351" y="20895"/>
                  </a:lnTo>
                  <a:lnTo>
                    <a:pt x="8311" y="28165"/>
                  </a:lnTo>
                  <a:lnTo>
                    <a:pt x="15214" y="71791"/>
                  </a:lnTo>
                  <a:lnTo>
                    <a:pt x="32359" y="114556"/>
                  </a:lnTo>
                  <a:lnTo>
                    <a:pt x="36389" y="121650"/>
                  </a:lnTo>
                  <a:lnTo>
                    <a:pt x="38986" y="137058"/>
                  </a:lnTo>
                  <a:lnTo>
                    <a:pt x="38691" y="145118"/>
                  </a:lnTo>
                  <a:lnTo>
                    <a:pt x="35671" y="151903"/>
                  </a:lnTo>
                  <a:lnTo>
                    <a:pt x="19349" y="167487"/>
                  </a:lnTo>
                  <a:lnTo>
                    <a:pt x="0" y="180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638">
              <a:extLst>
                <a:ext uri="{FF2B5EF4-FFF2-40B4-BE49-F238E27FC236}">
                  <a16:creationId xmlns:a16="http://schemas.microsoft.com/office/drawing/2014/main" xmlns="" id="{16EDEF10-FE0D-4EA2-965E-693258F2187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664450" y="2949666"/>
              <a:ext cx="82551" cy="88146"/>
            </a:xfrm>
            <a:custGeom>
              <a:avLst/>
              <a:gdLst/>
              <a:ahLst/>
              <a:cxnLst/>
              <a:rect l="0" t="0" r="0" b="0"/>
              <a:pathLst>
                <a:path w="82551" h="88146">
                  <a:moveTo>
                    <a:pt x="0" y="41184"/>
                  </a:moveTo>
                  <a:lnTo>
                    <a:pt x="0" y="41184"/>
                  </a:lnTo>
                  <a:lnTo>
                    <a:pt x="0" y="44555"/>
                  </a:lnTo>
                  <a:lnTo>
                    <a:pt x="1881" y="48091"/>
                  </a:lnTo>
                  <a:lnTo>
                    <a:pt x="3370" y="50022"/>
                  </a:lnTo>
                  <a:lnTo>
                    <a:pt x="12551" y="52168"/>
                  </a:lnTo>
                  <a:lnTo>
                    <a:pt x="18951" y="52739"/>
                  </a:lnTo>
                  <a:lnTo>
                    <a:pt x="29825" y="49612"/>
                  </a:lnTo>
                  <a:lnTo>
                    <a:pt x="34699" y="46803"/>
                  </a:lnTo>
                  <a:lnTo>
                    <a:pt x="48302" y="29365"/>
                  </a:lnTo>
                  <a:lnTo>
                    <a:pt x="57900" y="9695"/>
                  </a:lnTo>
                  <a:lnTo>
                    <a:pt x="58355" y="5375"/>
                  </a:lnTo>
                  <a:lnTo>
                    <a:pt x="57248" y="2495"/>
                  </a:lnTo>
                  <a:lnTo>
                    <a:pt x="55098" y="575"/>
                  </a:lnTo>
                  <a:lnTo>
                    <a:pt x="51549" y="0"/>
                  </a:lnTo>
                  <a:lnTo>
                    <a:pt x="41961" y="1243"/>
                  </a:lnTo>
                  <a:lnTo>
                    <a:pt x="30644" y="9792"/>
                  </a:lnTo>
                  <a:lnTo>
                    <a:pt x="19969" y="22998"/>
                  </a:lnTo>
                  <a:lnTo>
                    <a:pt x="12874" y="38276"/>
                  </a:lnTo>
                  <a:lnTo>
                    <a:pt x="12109" y="45595"/>
                  </a:lnTo>
                  <a:lnTo>
                    <a:pt x="15025" y="59372"/>
                  </a:lnTo>
                  <a:lnTo>
                    <a:pt x="24599" y="79028"/>
                  </a:lnTo>
                  <a:lnTo>
                    <a:pt x="29099" y="83347"/>
                  </a:lnTo>
                  <a:lnTo>
                    <a:pt x="39744" y="88145"/>
                  </a:lnTo>
                  <a:lnTo>
                    <a:pt x="82550" y="85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639">
              <a:extLst>
                <a:ext uri="{FF2B5EF4-FFF2-40B4-BE49-F238E27FC236}">
                  <a16:creationId xmlns:a16="http://schemas.microsoft.com/office/drawing/2014/main" xmlns="" id="{B866A44C-6B7C-46B2-AB8B-4294719AB03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515313" y="2951131"/>
              <a:ext cx="84755" cy="267131"/>
            </a:xfrm>
            <a:custGeom>
              <a:avLst/>
              <a:gdLst/>
              <a:ahLst/>
              <a:cxnLst/>
              <a:rect l="0" t="0" r="0" b="0"/>
              <a:pathLst>
                <a:path w="84755" h="267131">
                  <a:moveTo>
                    <a:pt x="79287" y="39719"/>
                  </a:moveTo>
                  <a:lnTo>
                    <a:pt x="79287" y="39719"/>
                  </a:lnTo>
                  <a:lnTo>
                    <a:pt x="84313" y="18997"/>
                  </a:lnTo>
                  <a:lnTo>
                    <a:pt x="84754" y="13204"/>
                  </a:lnTo>
                  <a:lnTo>
                    <a:pt x="82932" y="8637"/>
                  </a:lnTo>
                  <a:lnTo>
                    <a:pt x="75263" y="1681"/>
                  </a:lnTo>
                  <a:lnTo>
                    <a:pt x="62917" y="0"/>
                  </a:lnTo>
                  <a:lnTo>
                    <a:pt x="55674" y="540"/>
                  </a:lnTo>
                  <a:lnTo>
                    <a:pt x="50139" y="3016"/>
                  </a:lnTo>
                  <a:lnTo>
                    <a:pt x="42108" y="11412"/>
                  </a:lnTo>
                  <a:lnTo>
                    <a:pt x="33620" y="24668"/>
                  </a:lnTo>
                  <a:lnTo>
                    <a:pt x="33320" y="28274"/>
                  </a:lnTo>
                  <a:lnTo>
                    <a:pt x="34531" y="31384"/>
                  </a:lnTo>
                  <a:lnTo>
                    <a:pt x="38934" y="36014"/>
                  </a:lnTo>
                  <a:lnTo>
                    <a:pt x="43243" y="38072"/>
                  </a:lnTo>
                  <a:lnTo>
                    <a:pt x="45380" y="37915"/>
                  </a:lnTo>
                  <a:lnTo>
                    <a:pt x="49635" y="35860"/>
                  </a:lnTo>
                  <a:lnTo>
                    <a:pt x="51053" y="35735"/>
                  </a:lnTo>
                  <a:lnTo>
                    <a:pt x="51997" y="36358"/>
                  </a:lnTo>
                  <a:lnTo>
                    <a:pt x="71453" y="76150"/>
                  </a:lnTo>
                  <a:lnTo>
                    <a:pt x="80337" y="117698"/>
                  </a:lnTo>
                  <a:lnTo>
                    <a:pt x="83281" y="149400"/>
                  </a:lnTo>
                  <a:lnTo>
                    <a:pt x="82473" y="181599"/>
                  </a:lnTo>
                  <a:lnTo>
                    <a:pt x="75059" y="212373"/>
                  </a:lnTo>
                  <a:lnTo>
                    <a:pt x="60945" y="236869"/>
                  </a:lnTo>
                  <a:lnTo>
                    <a:pt x="43618" y="255046"/>
                  </a:lnTo>
                  <a:lnTo>
                    <a:pt x="26510" y="265478"/>
                  </a:lnTo>
                  <a:lnTo>
                    <a:pt x="19407" y="267130"/>
                  </a:lnTo>
                  <a:lnTo>
                    <a:pt x="13262" y="266821"/>
                  </a:lnTo>
                  <a:lnTo>
                    <a:pt x="7753" y="265204"/>
                  </a:lnTo>
                  <a:lnTo>
                    <a:pt x="4081" y="261303"/>
                  </a:lnTo>
                  <a:lnTo>
                    <a:pt x="0" y="249443"/>
                  </a:lnTo>
                  <a:lnTo>
                    <a:pt x="7594" y="227239"/>
                  </a:lnTo>
                  <a:lnTo>
                    <a:pt x="28487" y="185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640">
              <a:extLst>
                <a:ext uri="{FF2B5EF4-FFF2-40B4-BE49-F238E27FC236}">
                  <a16:creationId xmlns:a16="http://schemas.microsoft.com/office/drawing/2014/main" xmlns="" id="{AE6D35E8-0E01-4CDB-8348-9CDD533004A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384069" y="2937823"/>
              <a:ext cx="108932" cy="101164"/>
            </a:xfrm>
            <a:custGeom>
              <a:avLst/>
              <a:gdLst/>
              <a:ahLst/>
              <a:cxnLst/>
              <a:rect l="0" t="0" r="0" b="0"/>
              <a:pathLst>
                <a:path w="108932" h="101164">
                  <a:moveTo>
                    <a:pt x="89881" y="14927"/>
                  </a:moveTo>
                  <a:lnTo>
                    <a:pt x="89881" y="14927"/>
                  </a:lnTo>
                  <a:lnTo>
                    <a:pt x="86510" y="11556"/>
                  </a:lnTo>
                  <a:lnTo>
                    <a:pt x="51810" y="0"/>
                  </a:lnTo>
                  <a:lnTo>
                    <a:pt x="39094" y="1473"/>
                  </a:lnTo>
                  <a:lnTo>
                    <a:pt x="32739" y="3841"/>
                  </a:lnTo>
                  <a:lnTo>
                    <a:pt x="13683" y="20658"/>
                  </a:lnTo>
                  <a:lnTo>
                    <a:pt x="1373" y="50256"/>
                  </a:lnTo>
                  <a:lnTo>
                    <a:pt x="0" y="79095"/>
                  </a:lnTo>
                  <a:lnTo>
                    <a:pt x="3149" y="86633"/>
                  </a:lnTo>
                  <a:lnTo>
                    <a:pt x="14174" y="98772"/>
                  </a:lnTo>
                  <a:lnTo>
                    <a:pt x="21770" y="101163"/>
                  </a:lnTo>
                  <a:lnTo>
                    <a:pt x="39619" y="100056"/>
                  </a:lnTo>
                  <a:lnTo>
                    <a:pt x="66130" y="88128"/>
                  </a:lnTo>
                  <a:lnTo>
                    <a:pt x="77678" y="75213"/>
                  </a:lnTo>
                  <a:lnTo>
                    <a:pt x="93835" y="38015"/>
                  </a:lnTo>
                  <a:lnTo>
                    <a:pt x="94633" y="34552"/>
                  </a:lnTo>
                  <a:lnTo>
                    <a:pt x="94461" y="33655"/>
                  </a:lnTo>
                  <a:lnTo>
                    <a:pt x="92386" y="36421"/>
                  </a:lnTo>
                  <a:lnTo>
                    <a:pt x="90624" y="49282"/>
                  </a:lnTo>
                  <a:lnTo>
                    <a:pt x="95855" y="60535"/>
                  </a:lnTo>
                  <a:lnTo>
                    <a:pt x="108931" y="78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641">
              <a:extLst>
                <a:ext uri="{FF2B5EF4-FFF2-40B4-BE49-F238E27FC236}">
                  <a16:creationId xmlns:a16="http://schemas.microsoft.com/office/drawing/2014/main" xmlns="" id="{37187A93-A464-47D4-B4DE-239CFD02E37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239005" y="2902400"/>
              <a:ext cx="92465" cy="327675"/>
            </a:xfrm>
            <a:custGeom>
              <a:avLst/>
              <a:gdLst/>
              <a:ahLst/>
              <a:cxnLst/>
              <a:rect l="0" t="0" r="0" b="0"/>
              <a:pathLst>
                <a:path w="92465" h="327675">
                  <a:moveTo>
                    <a:pt x="6345" y="145600"/>
                  </a:moveTo>
                  <a:lnTo>
                    <a:pt x="6345" y="145600"/>
                  </a:lnTo>
                  <a:lnTo>
                    <a:pt x="2686" y="173064"/>
                  </a:lnTo>
                  <a:lnTo>
                    <a:pt x="4241" y="214964"/>
                  </a:lnTo>
                  <a:lnTo>
                    <a:pt x="1567" y="261716"/>
                  </a:lnTo>
                  <a:lnTo>
                    <a:pt x="460" y="300889"/>
                  </a:lnTo>
                  <a:lnTo>
                    <a:pt x="55" y="327674"/>
                  </a:lnTo>
                  <a:lnTo>
                    <a:pt x="0" y="280731"/>
                  </a:lnTo>
                  <a:lnTo>
                    <a:pt x="1879" y="243052"/>
                  </a:lnTo>
                  <a:lnTo>
                    <a:pt x="5065" y="195968"/>
                  </a:lnTo>
                  <a:lnTo>
                    <a:pt x="6904" y="168595"/>
                  </a:lnTo>
                  <a:lnTo>
                    <a:pt x="8834" y="139763"/>
                  </a:lnTo>
                  <a:lnTo>
                    <a:pt x="12943" y="112781"/>
                  </a:lnTo>
                  <a:lnTo>
                    <a:pt x="18505" y="87032"/>
                  </a:lnTo>
                  <a:lnTo>
                    <a:pt x="30799" y="43370"/>
                  </a:lnTo>
                  <a:lnTo>
                    <a:pt x="45654" y="9006"/>
                  </a:lnTo>
                  <a:lnTo>
                    <a:pt x="54624" y="225"/>
                  </a:lnTo>
                  <a:lnTo>
                    <a:pt x="59698" y="0"/>
                  </a:lnTo>
                  <a:lnTo>
                    <a:pt x="70979" y="5394"/>
                  </a:lnTo>
                  <a:lnTo>
                    <a:pt x="81168" y="18610"/>
                  </a:lnTo>
                  <a:lnTo>
                    <a:pt x="88989" y="37654"/>
                  </a:lnTo>
                  <a:lnTo>
                    <a:pt x="92464" y="62581"/>
                  </a:lnTo>
                  <a:lnTo>
                    <a:pt x="88364" y="86360"/>
                  </a:lnTo>
                  <a:lnTo>
                    <a:pt x="84308" y="97640"/>
                  </a:lnTo>
                  <a:lnTo>
                    <a:pt x="70393" y="115818"/>
                  </a:lnTo>
                  <a:lnTo>
                    <a:pt x="52450" y="129541"/>
                  </a:lnTo>
                  <a:lnTo>
                    <a:pt x="24631" y="139823"/>
                  </a:lnTo>
                  <a:lnTo>
                    <a:pt x="11885" y="139975"/>
                  </a:lnTo>
                  <a:lnTo>
                    <a:pt x="8627" y="138322"/>
                  </a:lnTo>
                  <a:lnTo>
                    <a:pt x="7160" y="135809"/>
                  </a:lnTo>
                  <a:lnTo>
                    <a:pt x="6345" y="12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129">
            <a:extLst>
              <a:ext uri="{FF2B5EF4-FFF2-40B4-BE49-F238E27FC236}">
                <a16:creationId xmlns:a16="http://schemas.microsoft.com/office/drawing/2014/main" xmlns="" id="{29CC12DD-905E-400B-A30C-ECB2CD7A34D4}"/>
              </a:ext>
            </a:extLst>
          </p:cNvPr>
          <p:cNvGrpSpPr/>
          <p:nvPr/>
        </p:nvGrpSpPr>
        <p:grpSpPr>
          <a:xfrm>
            <a:off x="8248954" y="2781971"/>
            <a:ext cx="1463205" cy="556792"/>
            <a:chOff x="8248954" y="2781971"/>
            <a:chExt cx="1463205" cy="556792"/>
          </a:xfrm>
        </p:grpSpPr>
        <p:sp>
          <p:nvSpPr>
            <p:cNvPr id="102" name="SMARTInkShape-642">
              <a:extLst>
                <a:ext uri="{FF2B5EF4-FFF2-40B4-BE49-F238E27FC236}">
                  <a16:creationId xmlns:a16="http://schemas.microsoft.com/office/drawing/2014/main" xmlns="" id="{5C1740CB-B7A7-4394-9A6A-E9D35D42D23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556750" y="2968902"/>
              <a:ext cx="155409" cy="369861"/>
            </a:xfrm>
            <a:custGeom>
              <a:avLst/>
              <a:gdLst/>
              <a:ahLst/>
              <a:cxnLst/>
              <a:rect l="0" t="0" r="0" b="0"/>
              <a:pathLst>
                <a:path w="155409" h="369861">
                  <a:moveTo>
                    <a:pt x="107950" y="85448"/>
                  </a:moveTo>
                  <a:lnTo>
                    <a:pt x="107950" y="85448"/>
                  </a:lnTo>
                  <a:lnTo>
                    <a:pt x="131887" y="69534"/>
                  </a:lnTo>
                  <a:lnTo>
                    <a:pt x="145400" y="55562"/>
                  </a:lnTo>
                  <a:lnTo>
                    <a:pt x="152816" y="38064"/>
                  </a:lnTo>
                  <a:lnTo>
                    <a:pt x="155408" y="20644"/>
                  </a:lnTo>
                  <a:lnTo>
                    <a:pt x="154207" y="8198"/>
                  </a:lnTo>
                  <a:lnTo>
                    <a:pt x="150783" y="4314"/>
                  </a:lnTo>
                  <a:lnTo>
                    <a:pt x="139451" y="0"/>
                  </a:lnTo>
                  <a:lnTo>
                    <a:pt x="133184" y="966"/>
                  </a:lnTo>
                  <a:lnTo>
                    <a:pt x="120576" y="7684"/>
                  </a:lnTo>
                  <a:lnTo>
                    <a:pt x="111680" y="19606"/>
                  </a:lnTo>
                  <a:lnTo>
                    <a:pt x="104586" y="38422"/>
                  </a:lnTo>
                  <a:lnTo>
                    <a:pt x="103632" y="48320"/>
                  </a:lnTo>
                  <a:lnTo>
                    <a:pt x="105560" y="57423"/>
                  </a:lnTo>
                  <a:lnTo>
                    <a:pt x="107768" y="59709"/>
                  </a:lnTo>
                  <a:lnTo>
                    <a:pt x="110651" y="60528"/>
                  </a:lnTo>
                  <a:lnTo>
                    <a:pt x="117616" y="60967"/>
                  </a:lnTo>
                  <a:lnTo>
                    <a:pt x="125416" y="63514"/>
                  </a:lnTo>
                  <a:lnTo>
                    <a:pt x="127355" y="65886"/>
                  </a:lnTo>
                  <a:lnTo>
                    <a:pt x="127943" y="68879"/>
                  </a:lnTo>
                  <a:lnTo>
                    <a:pt x="120176" y="116501"/>
                  </a:lnTo>
                  <a:lnTo>
                    <a:pt x="114160" y="160736"/>
                  </a:lnTo>
                  <a:lnTo>
                    <a:pt x="110710" y="195815"/>
                  </a:lnTo>
                  <a:lnTo>
                    <a:pt x="109176" y="232572"/>
                  </a:lnTo>
                  <a:lnTo>
                    <a:pt x="104732" y="270075"/>
                  </a:lnTo>
                  <a:lnTo>
                    <a:pt x="95937" y="305793"/>
                  </a:lnTo>
                  <a:lnTo>
                    <a:pt x="80269" y="335779"/>
                  </a:lnTo>
                  <a:lnTo>
                    <a:pt x="61544" y="355692"/>
                  </a:lnTo>
                  <a:lnTo>
                    <a:pt x="42875" y="367128"/>
                  </a:lnTo>
                  <a:lnTo>
                    <a:pt x="27522" y="369860"/>
                  </a:lnTo>
                  <a:lnTo>
                    <a:pt x="20465" y="366778"/>
                  </a:lnTo>
                  <a:lnTo>
                    <a:pt x="6979" y="353946"/>
                  </a:lnTo>
                  <a:lnTo>
                    <a:pt x="1455" y="328958"/>
                  </a:lnTo>
                  <a:lnTo>
                    <a:pt x="0" y="282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643">
              <a:extLst>
                <a:ext uri="{FF2B5EF4-FFF2-40B4-BE49-F238E27FC236}">
                  <a16:creationId xmlns:a16="http://schemas.microsoft.com/office/drawing/2014/main" xmlns="" id="{7DDE44F8-29ED-4F1D-81AC-B020145BE82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519105" y="2952750"/>
              <a:ext cx="78814" cy="108748"/>
            </a:xfrm>
            <a:custGeom>
              <a:avLst/>
              <a:gdLst/>
              <a:ahLst/>
              <a:cxnLst/>
              <a:rect l="0" t="0" r="0" b="0"/>
              <a:pathLst>
                <a:path w="78814" h="108748">
                  <a:moveTo>
                    <a:pt x="43995" y="0"/>
                  </a:moveTo>
                  <a:lnTo>
                    <a:pt x="43995" y="0"/>
                  </a:lnTo>
                  <a:lnTo>
                    <a:pt x="26103" y="45503"/>
                  </a:lnTo>
                  <a:lnTo>
                    <a:pt x="7320" y="91579"/>
                  </a:lnTo>
                  <a:lnTo>
                    <a:pt x="568" y="108747"/>
                  </a:lnTo>
                  <a:lnTo>
                    <a:pt x="227" y="107776"/>
                  </a:lnTo>
                  <a:lnTo>
                    <a:pt x="0" y="105717"/>
                  </a:lnTo>
                  <a:lnTo>
                    <a:pt x="6421" y="89336"/>
                  </a:lnTo>
                  <a:lnTo>
                    <a:pt x="42252" y="42129"/>
                  </a:lnTo>
                  <a:lnTo>
                    <a:pt x="55920" y="28602"/>
                  </a:lnTo>
                  <a:lnTo>
                    <a:pt x="73398" y="18431"/>
                  </a:lnTo>
                  <a:lnTo>
                    <a:pt x="76298" y="17932"/>
                  </a:lnTo>
                  <a:lnTo>
                    <a:pt x="78230" y="18305"/>
                  </a:lnTo>
                  <a:lnTo>
                    <a:pt x="78813" y="19964"/>
                  </a:lnTo>
                  <a:lnTo>
                    <a:pt x="77579" y="25571"/>
                  </a:lnTo>
                  <a:lnTo>
                    <a:pt x="55601" y="70349"/>
                  </a:lnTo>
                  <a:lnTo>
                    <a:pt x="50345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644">
              <a:extLst>
                <a:ext uri="{FF2B5EF4-FFF2-40B4-BE49-F238E27FC236}">
                  <a16:creationId xmlns:a16="http://schemas.microsoft.com/office/drawing/2014/main" xmlns="" id="{D7917F02-79ED-4A4E-836C-D1A80DCD9D0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525000" y="2863598"/>
              <a:ext cx="6351" cy="32003"/>
            </a:xfrm>
            <a:custGeom>
              <a:avLst/>
              <a:gdLst/>
              <a:ahLst/>
              <a:cxnLst/>
              <a:rect l="0" t="0" r="0" b="0"/>
              <a:pathLst>
                <a:path w="6351" h="32003">
                  <a:moveTo>
                    <a:pt x="6350" y="32002"/>
                  </a:moveTo>
                  <a:lnTo>
                    <a:pt x="6350" y="32002"/>
                  </a:lnTo>
                  <a:lnTo>
                    <a:pt x="6350" y="3391"/>
                  </a:lnTo>
                  <a:lnTo>
                    <a:pt x="5644" y="933"/>
                  </a:lnTo>
                  <a:lnTo>
                    <a:pt x="4469" y="0"/>
                  </a:lnTo>
                  <a:lnTo>
                    <a:pt x="0" y="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645">
              <a:extLst>
                <a:ext uri="{FF2B5EF4-FFF2-40B4-BE49-F238E27FC236}">
                  <a16:creationId xmlns:a16="http://schemas.microsoft.com/office/drawing/2014/main" xmlns="" id="{69F02AEE-C475-45F7-90C5-733A1997A6D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474200" y="29654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0"/>
                  </a:moveTo>
                  <a:lnTo>
                    <a:pt x="19050" y="0"/>
                  </a:lnTo>
                  <a:lnTo>
                    <a:pt x="17638" y="16620"/>
                  </a:lnTo>
                  <a:lnTo>
                    <a:pt x="4745" y="5908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646">
              <a:extLst>
                <a:ext uri="{FF2B5EF4-FFF2-40B4-BE49-F238E27FC236}">
                  <a16:creationId xmlns:a16="http://schemas.microsoft.com/office/drawing/2014/main" xmlns="" id="{CE47B19A-7475-47D3-8B49-F3B57188B1E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318065" y="2781971"/>
              <a:ext cx="154983" cy="291926"/>
            </a:xfrm>
            <a:custGeom>
              <a:avLst/>
              <a:gdLst/>
              <a:ahLst/>
              <a:cxnLst/>
              <a:rect l="0" t="0" r="0" b="0"/>
              <a:pathLst>
                <a:path w="154983" h="291926">
                  <a:moveTo>
                    <a:pt x="79935" y="177129"/>
                  </a:moveTo>
                  <a:lnTo>
                    <a:pt x="79935" y="177129"/>
                  </a:lnTo>
                  <a:lnTo>
                    <a:pt x="58887" y="168291"/>
                  </a:lnTo>
                  <a:lnTo>
                    <a:pt x="47297" y="168027"/>
                  </a:lnTo>
                  <a:lnTo>
                    <a:pt x="41243" y="168944"/>
                  </a:lnTo>
                  <a:lnTo>
                    <a:pt x="28871" y="177489"/>
                  </a:lnTo>
                  <a:lnTo>
                    <a:pt x="17023" y="192106"/>
                  </a:lnTo>
                  <a:lnTo>
                    <a:pt x="3830" y="223429"/>
                  </a:lnTo>
                  <a:lnTo>
                    <a:pt x="0" y="254661"/>
                  </a:lnTo>
                  <a:lnTo>
                    <a:pt x="1604" y="273206"/>
                  </a:lnTo>
                  <a:lnTo>
                    <a:pt x="6551" y="285211"/>
                  </a:lnTo>
                  <a:lnTo>
                    <a:pt x="9845" y="289400"/>
                  </a:lnTo>
                  <a:lnTo>
                    <a:pt x="14864" y="291488"/>
                  </a:lnTo>
                  <a:lnTo>
                    <a:pt x="27966" y="291925"/>
                  </a:lnTo>
                  <a:lnTo>
                    <a:pt x="43197" y="282242"/>
                  </a:lnTo>
                  <a:lnTo>
                    <a:pt x="75971" y="243910"/>
                  </a:lnTo>
                  <a:lnTo>
                    <a:pt x="92754" y="212689"/>
                  </a:lnTo>
                  <a:lnTo>
                    <a:pt x="109622" y="172473"/>
                  </a:lnTo>
                  <a:lnTo>
                    <a:pt x="118070" y="147919"/>
                  </a:lnTo>
                  <a:lnTo>
                    <a:pt x="126525" y="121672"/>
                  </a:lnTo>
                  <a:lnTo>
                    <a:pt x="134278" y="97119"/>
                  </a:lnTo>
                  <a:lnTo>
                    <a:pt x="148538" y="51023"/>
                  </a:lnTo>
                  <a:lnTo>
                    <a:pt x="154982" y="9001"/>
                  </a:lnTo>
                  <a:lnTo>
                    <a:pt x="153249" y="2955"/>
                  </a:lnTo>
                  <a:lnTo>
                    <a:pt x="149978" y="335"/>
                  </a:lnTo>
                  <a:lnTo>
                    <a:pt x="145681" y="0"/>
                  </a:lnTo>
                  <a:lnTo>
                    <a:pt x="133379" y="10916"/>
                  </a:lnTo>
                  <a:lnTo>
                    <a:pt x="126148" y="19754"/>
                  </a:lnTo>
                  <a:lnTo>
                    <a:pt x="112599" y="59160"/>
                  </a:lnTo>
                  <a:lnTo>
                    <a:pt x="106683" y="96006"/>
                  </a:lnTo>
                  <a:lnTo>
                    <a:pt x="101700" y="135430"/>
                  </a:lnTo>
                  <a:lnTo>
                    <a:pt x="97134" y="169414"/>
                  </a:lnTo>
                  <a:lnTo>
                    <a:pt x="93967" y="212943"/>
                  </a:lnTo>
                  <a:lnTo>
                    <a:pt x="93604" y="248252"/>
                  </a:lnTo>
                  <a:lnTo>
                    <a:pt x="94693" y="252061"/>
                  </a:lnTo>
                  <a:lnTo>
                    <a:pt x="96123" y="254600"/>
                  </a:lnTo>
                  <a:lnTo>
                    <a:pt x="98488" y="255587"/>
                  </a:lnTo>
                  <a:lnTo>
                    <a:pt x="111685" y="253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647">
              <a:extLst>
                <a:ext uri="{FF2B5EF4-FFF2-40B4-BE49-F238E27FC236}">
                  <a16:creationId xmlns:a16="http://schemas.microsoft.com/office/drawing/2014/main" xmlns="" id="{3CD89704-8677-4D7C-A516-E478159E618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208774" y="2927350"/>
              <a:ext cx="76342" cy="133351"/>
            </a:xfrm>
            <a:custGeom>
              <a:avLst/>
              <a:gdLst/>
              <a:ahLst/>
              <a:cxnLst/>
              <a:rect l="0" t="0" r="0" b="0"/>
              <a:pathLst>
                <a:path w="76342" h="133351">
                  <a:moveTo>
                    <a:pt x="36826" y="0"/>
                  </a:moveTo>
                  <a:lnTo>
                    <a:pt x="36826" y="0"/>
                  </a:lnTo>
                  <a:lnTo>
                    <a:pt x="21630" y="43338"/>
                  </a:lnTo>
                  <a:lnTo>
                    <a:pt x="11769" y="86172"/>
                  </a:lnTo>
                  <a:lnTo>
                    <a:pt x="0" y="126959"/>
                  </a:lnTo>
                  <a:lnTo>
                    <a:pt x="280" y="126973"/>
                  </a:lnTo>
                  <a:lnTo>
                    <a:pt x="10337" y="88932"/>
                  </a:lnTo>
                  <a:lnTo>
                    <a:pt x="22865" y="42079"/>
                  </a:lnTo>
                  <a:lnTo>
                    <a:pt x="28504" y="25051"/>
                  </a:lnTo>
                  <a:lnTo>
                    <a:pt x="35714" y="15132"/>
                  </a:lnTo>
                  <a:lnTo>
                    <a:pt x="39613" y="12910"/>
                  </a:lnTo>
                  <a:lnTo>
                    <a:pt x="43623" y="12135"/>
                  </a:lnTo>
                  <a:lnTo>
                    <a:pt x="47708" y="12323"/>
                  </a:lnTo>
                  <a:lnTo>
                    <a:pt x="63568" y="19330"/>
                  </a:lnTo>
                  <a:lnTo>
                    <a:pt x="71760" y="32110"/>
                  </a:lnTo>
                  <a:lnTo>
                    <a:pt x="76341" y="50254"/>
                  </a:lnTo>
                  <a:lnTo>
                    <a:pt x="74248" y="82859"/>
                  </a:lnTo>
                  <a:lnTo>
                    <a:pt x="62226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648">
              <a:extLst>
                <a:ext uri="{FF2B5EF4-FFF2-40B4-BE49-F238E27FC236}">
                  <a16:creationId xmlns:a16="http://schemas.microsoft.com/office/drawing/2014/main" xmlns="" id="{AC785567-25E8-4E07-B1F2-35A0B6DE151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089945" y="2931628"/>
              <a:ext cx="75413" cy="93861"/>
            </a:xfrm>
            <a:custGeom>
              <a:avLst/>
              <a:gdLst/>
              <a:ahLst/>
              <a:cxnLst/>
              <a:rect l="0" t="0" r="0" b="0"/>
              <a:pathLst>
                <a:path w="75413" h="93861">
                  <a:moveTo>
                    <a:pt x="66755" y="27472"/>
                  </a:moveTo>
                  <a:lnTo>
                    <a:pt x="66755" y="27472"/>
                  </a:lnTo>
                  <a:lnTo>
                    <a:pt x="70125" y="20730"/>
                  </a:lnTo>
                  <a:lnTo>
                    <a:pt x="70413" y="18039"/>
                  </a:lnTo>
                  <a:lnTo>
                    <a:pt x="68851" y="13167"/>
                  </a:lnTo>
                  <a:lnTo>
                    <a:pt x="63923" y="8649"/>
                  </a:lnTo>
                  <a:lnTo>
                    <a:pt x="45891" y="0"/>
                  </a:lnTo>
                  <a:lnTo>
                    <a:pt x="32318" y="1386"/>
                  </a:lnTo>
                  <a:lnTo>
                    <a:pt x="18288" y="7412"/>
                  </a:lnTo>
                  <a:lnTo>
                    <a:pt x="7349" y="17145"/>
                  </a:lnTo>
                  <a:lnTo>
                    <a:pt x="1547" y="30408"/>
                  </a:lnTo>
                  <a:lnTo>
                    <a:pt x="0" y="37896"/>
                  </a:lnTo>
                  <a:lnTo>
                    <a:pt x="4564" y="65289"/>
                  </a:lnTo>
                  <a:lnTo>
                    <a:pt x="14890" y="79793"/>
                  </a:lnTo>
                  <a:lnTo>
                    <a:pt x="21595" y="85636"/>
                  </a:lnTo>
                  <a:lnTo>
                    <a:pt x="36570" y="92128"/>
                  </a:lnTo>
                  <a:lnTo>
                    <a:pt x="44515" y="93860"/>
                  </a:lnTo>
                  <a:lnTo>
                    <a:pt x="58987" y="92020"/>
                  </a:lnTo>
                  <a:lnTo>
                    <a:pt x="65810" y="89554"/>
                  </a:lnTo>
                  <a:lnTo>
                    <a:pt x="70358" y="85088"/>
                  </a:lnTo>
                  <a:lnTo>
                    <a:pt x="75412" y="72599"/>
                  </a:lnTo>
                  <a:lnTo>
                    <a:pt x="74886" y="49702"/>
                  </a:lnTo>
                  <a:lnTo>
                    <a:pt x="65168" y="20835"/>
                  </a:lnTo>
                  <a:lnTo>
                    <a:pt x="66755" y="14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649">
              <a:extLst>
                <a:ext uri="{FF2B5EF4-FFF2-40B4-BE49-F238E27FC236}">
                  <a16:creationId xmlns:a16="http://schemas.microsoft.com/office/drawing/2014/main" xmlns="" id="{CB9C5749-B58A-4BEE-B230-B3675887ECA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943180" y="2913611"/>
              <a:ext cx="120156" cy="322663"/>
            </a:xfrm>
            <a:custGeom>
              <a:avLst/>
              <a:gdLst/>
              <a:ahLst/>
              <a:cxnLst/>
              <a:rect l="0" t="0" r="0" b="0"/>
              <a:pathLst>
                <a:path w="120156" h="322663">
                  <a:moveTo>
                    <a:pt x="29370" y="20089"/>
                  </a:moveTo>
                  <a:lnTo>
                    <a:pt x="29370" y="20089"/>
                  </a:lnTo>
                  <a:lnTo>
                    <a:pt x="25999" y="23460"/>
                  </a:lnTo>
                  <a:lnTo>
                    <a:pt x="23903" y="42411"/>
                  </a:lnTo>
                  <a:lnTo>
                    <a:pt x="26652" y="77111"/>
                  </a:lnTo>
                  <a:lnTo>
                    <a:pt x="30044" y="111989"/>
                  </a:lnTo>
                  <a:lnTo>
                    <a:pt x="32492" y="152656"/>
                  </a:lnTo>
                  <a:lnTo>
                    <a:pt x="31227" y="194248"/>
                  </a:lnTo>
                  <a:lnTo>
                    <a:pt x="28313" y="234371"/>
                  </a:lnTo>
                  <a:lnTo>
                    <a:pt x="23961" y="270547"/>
                  </a:lnTo>
                  <a:lnTo>
                    <a:pt x="13578" y="307925"/>
                  </a:lnTo>
                  <a:lnTo>
                    <a:pt x="5653" y="320407"/>
                  </a:lnTo>
                  <a:lnTo>
                    <a:pt x="2976" y="322607"/>
                  </a:lnTo>
                  <a:lnTo>
                    <a:pt x="1190" y="322662"/>
                  </a:lnTo>
                  <a:lnTo>
                    <a:pt x="0" y="321287"/>
                  </a:lnTo>
                  <a:lnTo>
                    <a:pt x="6723" y="274956"/>
                  </a:lnTo>
                  <a:lnTo>
                    <a:pt x="15071" y="236374"/>
                  </a:lnTo>
                  <a:lnTo>
                    <a:pt x="21248" y="212257"/>
                  </a:lnTo>
                  <a:lnTo>
                    <a:pt x="28189" y="186301"/>
                  </a:lnTo>
                  <a:lnTo>
                    <a:pt x="34932" y="159825"/>
                  </a:lnTo>
                  <a:lnTo>
                    <a:pt x="41544" y="133002"/>
                  </a:lnTo>
                  <a:lnTo>
                    <a:pt x="48070" y="105948"/>
                  </a:lnTo>
                  <a:lnTo>
                    <a:pt x="62845" y="60836"/>
                  </a:lnTo>
                  <a:lnTo>
                    <a:pt x="83268" y="14993"/>
                  </a:lnTo>
                  <a:lnTo>
                    <a:pt x="88585" y="6109"/>
                  </a:lnTo>
                  <a:lnTo>
                    <a:pt x="94952" y="1596"/>
                  </a:lnTo>
                  <a:lnTo>
                    <a:pt x="102019" y="0"/>
                  </a:lnTo>
                  <a:lnTo>
                    <a:pt x="109553" y="345"/>
                  </a:lnTo>
                  <a:lnTo>
                    <a:pt x="114575" y="4105"/>
                  </a:lnTo>
                  <a:lnTo>
                    <a:pt x="120155" y="17688"/>
                  </a:lnTo>
                  <a:lnTo>
                    <a:pt x="116555" y="51912"/>
                  </a:lnTo>
                  <a:lnTo>
                    <a:pt x="103180" y="86590"/>
                  </a:lnTo>
                  <a:lnTo>
                    <a:pt x="82441" y="115836"/>
                  </a:lnTo>
                  <a:lnTo>
                    <a:pt x="58422" y="135634"/>
                  </a:lnTo>
                  <a:lnTo>
                    <a:pt x="47455" y="140117"/>
                  </a:lnTo>
                  <a:lnTo>
                    <a:pt x="43544" y="140324"/>
                  </a:lnTo>
                  <a:lnTo>
                    <a:pt x="40936" y="139052"/>
                  </a:lnTo>
                  <a:lnTo>
                    <a:pt x="39197" y="136792"/>
                  </a:lnTo>
                  <a:lnTo>
                    <a:pt x="38038" y="133874"/>
                  </a:lnTo>
                  <a:lnTo>
                    <a:pt x="39382" y="129813"/>
                  </a:lnTo>
                  <a:lnTo>
                    <a:pt x="54770" y="108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650">
              <a:extLst>
                <a:ext uri="{FF2B5EF4-FFF2-40B4-BE49-F238E27FC236}">
                  <a16:creationId xmlns:a16="http://schemas.microsoft.com/office/drawing/2014/main" xmlns="" id="{5F101AFA-6A64-4EFD-9610-5038FAAFE43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832850" y="2897365"/>
              <a:ext cx="69851" cy="147670"/>
            </a:xfrm>
            <a:custGeom>
              <a:avLst/>
              <a:gdLst/>
              <a:ahLst/>
              <a:cxnLst/>
              <a:rect l="0" t="0" r="0" b="0"/>
              <a:pathLst>
                <a:path w="69851" h="147670">
                  <a:moveTo>
                    <a:pt x="69850" y="10935"/>
                  </a:moveTo>
                  <a:lnTo>
                    <a:pt x="69850" y="10935"/>
                  </a:lnTo>
                  <a:lnTo>
                    <a:pt x="66479" y="4193"/>
                  </a:lnTo>
                  <a:lnTo>
                    <a:pt x="62664" y="2207"/>
                  </a:lnTo>
                  <a:lnTo>
                    <a:pt x="50898" y="0"/>
                  </a:lnTo>
                  <a:lnTo>
                    <a:pt x="40025" y="2783"/>
                  </a:lnTo>
                  <a:lnTo>
                    <a:pt x="35151" y="5500"/>
                  </a:lnTo>
                  <a:lnTo>
                    <a:pt x="31900" y="8723"/>
                  </a:lnTo>
                  <a:lnTo>
                    <a:pt x="28288" y="16067"/>
                  </a:lnTo>
                  <a:lnTo>
                    <a:pt x="26256" y="34876"/>
                  </a:lnTo>
                  <a:lnTo>
                    <a:pt x="29024" y="58324"/>
                  </a:lnTo>
                  <a:lnTo>
                    <a:pt x="49187" y="102907"/>
                  </a:lnTo>
                  <a:lnTo>
                    <a:pt x="54790" y="124264"/>
                  </a:lnTo>
                  <a:lnTo>
                    <a:pt x="53460" y="130232"/>
                  </a:lnTo>
                  <a:lnTo>
                    <a:pt x="46337" y="140626"/>
                  </a:lnTo>
                  <a:lnTo>
                    <a:pt x="36116" y="146187"/>
                  </a:lnTo>
                  <a:lnTo>
                    <a:pt x="30428" y="147669"/>
                  </a:lnTo>
                  <a:lnTo>
                    <a:pt x="18462" y="145554"/>
                  </a:lnTo>
                  <a:lnTo>
                    <a:pt x="0" y="137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651">
              <a:extLst>
                <a:ext uri="{FF2B5EF4-FFF2-40B4-BE49-F238E27FC236}">
                  <a16:creationId xmlns:a16="http://schemas.microsoft.com/office/drawing/2014/main" xmlns="" id="{6BCB053C-3770-493B-B727-F44940B6E46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712200" y="2918523"/>
              <a:ext cx="133351" cy="104060"/>
            </a:xfrm>
            <a:custGeom>
              <a:avLst/>
              <a:gdLst/>
              <a:ahLst/>
              <a:cxnLst/>
              <a:rect l="0" t="0" r="0" b="0"/>
              <a:pathLst>
                <a:path w="133351" h="104060">
                  <a:moveTo>
                    <a:pt x="0" y="27877"/>
                  </a:moveTo>
                  <a:lnTo>
                    <a:pt x="0" y="27877"/>
                  </a:lnTo>
                  <a:lnTo>
                    <a:pt x="0" y="31248"/>
                  </a:lnTo>
                  <a:lnTo>
                    <a:pt x="1881" y="34784"/>
                  </a:lnTo>
                  <a:lnTo>
                    <a:pt x="8837" y="42804"/>
                  </a:lnTo>
                  <a:lnTo>
                    <a:pt x="11537" y="43473"/>
                  </a:lnTo>
                  <a:lnTo>
                    <a:pt x="47228" y="35854"/>
                  </a:lnTo>
                  <a:lnTo>
                    <a:pt x="58855" y="31893"/>
                  </a:lnTo>
                  <a:lnTo>
                    <a:pt x="76705" y="18954"/>
                  </a:lnTo>
                  <a:lnTo>
                    <a:pt x="80065" y="14872"/>
                  </a:lnTo>
                  <a:lnTo>
                    <a:pt x="81599" y="11446"/>
                  </a:lnTo>
                  <a:lnTo>
                    <a:pt x="81916" y="8457"/>
                  </a:lnTo>
                  <a:lnTo>
                    <a:pt x="80716" y="5758"/>
                  </a:lnTo>
                  <a:lnTo>
                    <a:pt x="75620" y="878"/>
                  </a:lnTo>
                  <a:lnTo>
                    <a:pt x="72286" y="0"/>
                  </a:lnTo>
                  <a:lnTo>
                    <a:pt x="64818" y="906"/>
                  </a:lnTo>
                  <a:lnTo>
                    <a:pt x="49309" y="12125"/>
                  </a:lnTo>
                  <a:lnTo>
                    <a:pt x="26517" y="44312"/>
                  </a:lnTo>
                  <a:lnTo>
                    <a:pt x="19311" y="61522"/>
                  </a:lnTo>
                  <a:lnTo>
                    <a:pt x="17521" y="76697"/>
                  </a:lnTo>
                  <a:lnTo>
                    <a:pt x="20479" y="95259"/>
                  </a:lnTo>
                  <a:lnTo>
                    <a:pt x="22118" y="100315"/>
                  </a:lnTo>
                  <a:lnTo>
                    <a:pt x="26740" y="102980"/>
                  </a:lnTo>
                  <a:lnTo>
                    <a:pt x="41282" y="104059"/>
                  </a:lnTo>
                  <a:lnTo>
                    <a:pt x="69304" y="97330"/>
                  </a:lnTo>
                  <a:lnTo>
                    <a:pt x="115577" y="75097"/>
                  </a:lnTo>
                  <a:lnTo>
                    <a:pt x="133350" y="65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652">
              <a:extLst>
                <a:ext uri="{FF2B5EF4-FFF2-40B4-BE49-F238E27FC236}">
                  <a16:creationId xmlns:a16="http://schemas.microsoft.com/office/drawing/2014/main" xmlns="" id="{EF778C27-39DC-4A33-845C-E0FB86BEFBB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509000" y="2908763"/>
              <a:ext cx="203201" cy="132292"/>
            </a:xfrm>
            <a:custGeom>
              <a:avLst/>
              <a:gdLst/>
              <a:ahLst/>
              <a:cxnLst/>
              <a:rect l="0" t="0" r="0" b="0"/>
              <a:pathLst>
                <a:path w="203201" h="132292">
                  <a:moveTo>
                    <a:pt x="0" y="24937"/>
                  </a:moveTo>
                  <a:lnTo>
                    <a:pt x="0" y="24937"/>
                  </a:lnTo>
                  <a:lnTo>
                    <a:pt x="3370" y="18195"/>
                  </a:lnTo>
                  <a:lnTo>
                    <a:pt x="5069" y="16209"/>
                  </a:lnTo>
                  <a:lnTo>
                    <a:pt x="8838" y="14002"/>
                  </a:lnTo>
                  <a:lnTo>
                    <a:pt x="21668" y="16131"/>
                  </a:lnTo>
                  <a:lnTo>
                    <a:pt x="31032" y="25021"/>
                  </a:lnTo>
                  <a:lnTo>
                    <a:pt x="48541" y="57096"/>
                  </a:lnTo>
                  <a:lnTo>
                    <a:pt x="51443" y="76859"/>
                  </a:lnTo>
                  <a:lnTo>
                    <a:pt x="47556" y="114921"/>
                  </a:lnTo>
                  <a:lnTo>
                    <a:pt x="42067" y="126783"/>
                  </a:lnTo>
                  <a:lnTo>
                    <a:pt x="38628" y="130935"/>
                  </a:lnTo>
                  <a:lnTo>
                    <a:pt x="34925" y="132291"/>
                  </a:lnTo>
                  <a:lnTo>
                    <a:pt x="31044" y="131784"/>
                  </a:lnTo>
                  <a:lnTo>
                    <a:pt x="27046" y="130035"/>
                  </a:lnTo>
                  <a:lnTo>
                    <a:pt x="24381" y="126752"/>
                  </a:lnTo>
                  <a:lnTo>
                    <a:pt x="21419" y="117461"/>
                  </a:lnTo>
                  <a:lnTo>
                    <a:pt x="29865" y="90216"/>
                  </a:lnTo>
                  <a:lnTo>
                    <a:pt x="56752" y="45200"/>
                  </a:lnTo>
                  <a:lnTo>
                    <a:pt x="103840" y="3051"/>
                  </a:lnTo>
                  <a:lnTo>
                    <a:pt x="106124" y="1099"/>
                  </a:lnTo>
                  <a:lnTo>
                    <a:pt x="109020" y="231"/>
                  </a:lnTo>
                  <a:lnTo>
                    <a:pt x="110780" y="0"/>
                  </a:lnTo>
                  <a:lnTo>
                    <a:pt x="114617" y="1624"/>
                  </a:lnTo>
                  <a:lnTo>
                    <a:pt x="116628" y="3045"/>
                  </a:lnTo>
                  <a:lnTo>
                    <a:pt x="118863" y="6506"/>
                  </a:lnTo>
                  <a:lnTo>
                    <a:pt x="131480" y="47254"/>
                  </a:lnTo>
                  <a:lnTo>
                    <a:pt x="126196" y="93614"/>
                  </a:lnTo>
                  <a:lnTo>
                    <a:pt x="121380" y="119641"/>
                  </a:lnTo>
                  <a:lnTo>
                    <a:pt x="121136" y="119117"/>
                  </a:lnTo>
                  <a:lnTo>
                    <a:pt x="120974" y="117357"/>
                  </a:lnTo>
                  <a:lnTo>
                    <a:pt x="127488" y="101396"/>
                  </a:lnTo>
                  <a:lnTo>
                    <a:pt x="151764" y="64943"/>
                  </a:lnTo>
                  <a:lnTo>
                    <a:pt x="177674" y="25235"/>
                  </a:lnTo>
                  <a:lnTo>
                    <a:pt x="189033" y="15191"/>
                  </a:lnTo>
                  <a:lnTo>
                    <a:pt x="193050" y="13501"/>
                  </a:lnTo>
                  <a:lnTo>
                    <a:pt x="203200" y="12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653">
              <a:extLst>
                <a:ext uri="{FF2B5EF4-FFF2-40B4-BE49-F238E27FC236}">
                  <a16:creationId xmlns:a16="http://schemas.microsoft.com/office/drawing/2014/main" xmlns="" id="{D409A6EA-309E-4CF1-B548-7856D46F289B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248954" y="2908300"/>
              <a:ext cx="205897" cy="164604"/>
            </a:xfrm>
            <a:custGeom>
              <a:avLst/>
              <a:gdLst/>
              <a:ahLst/>
              <a:cxnLst/>
              <a:rect l="0" t="0" r="0" b="0"/>
              <a:pathLst>
                <a:path w="205897" h="164604">
                  <a:moveTo>
                    <a:pt x="94946" y="0"/>
                  </a:moveTo>
                  <a:lnTo>
                    <a:pt x="94946" y="0"/>
                  </a:lnTo>
                  <a:lnTo>
                    <a:pt x="88465" y="706"/>
                  </a:lnTo>
                  <a:lnTo>
                    <a:pt x="68266" y="8789"/>
                  </a:lnTo>
                  <a:lnTo>
                    <a:pt x="55572" y="18017"/>
                  </a:lnTo>
                  <a:lnTo>
                    <a:pt x="24425" y="56449"/>
                  </a:lnTo>
                  <a:lnTo>
                    <a:pt x="5142" y="95042"/>
                  </a:lnTo>
                  <a:lnTo>
                    <a:pt x="0" y="119147"/>
                  </a:lnTo>
                  <a:lnTo>
                    <a:pt x="2418" y="139267"/>
                  </a:lnTo>
                  <a:lnTo>
                    <a:pt x="7156" y="147172"/>
                  </a:lnTo>
                  <a:lnTo>
                    <a:pt x="21826" y="159720"/>
                  </a:lnTo>
                  <a:lnTo>
                    <a:pt x="41986" y="164355"/>
                  </a:lnTo>
                  <a:lnTo>
                    <a:pt x="53290" y="164603"/>
                  </a:lnTo>
                  <a:lnTo>
                    <a:pt x="92795" y="151469"/>
                  </a:lnTo>
                  <a:lnTo>
                    <a:pt x="139150" y="126332"/>
                  </a:lnTo>
                  <a:lnTo>
                    <a:pt x="182987" y="92008"/>
                  </a:lnTo>
                  <a:lnTo>
                    <a:pt x="193577" y="77582"/>
                  </a:lnTo>
                  <a:lnTo>
                    <a:pt x="195272" y="71476"/>
                  </a:lnTo>
                  <a:lnTo>
                    <a:pt x="194991" y="65995"/>
                  </a:lnTo>
                  <a:lnTo>
                    <a:pt x="193393" y="60930"/>
                  </a:lnTo>
                  <a:lnTo>
                    <a:pt x="190210" y="56848"/>
                  </a:lnTo>
                  <a:lnTo>
                    <a:pt x="181031" y="50431"/>
                  </a:lnTo>
                  <a:lnTo>
                    <a:pt x="174913" y="49848"/>
                  </a:lnTo>
                  <a:lnTo>
                    <a:pt x="160591" y="52964"/>
                  </a:lnTo>
                  <a:lnTo>
                    <a:pt x="148580" y="62816"/>
                  </a:lnTo>
                  <a:lnTo>
                    <a:pt x="139950" y="76602"/>
                  </a:lnTo>
                  <a:lnTo>
                    <a:pt x="136115" y="92136"/>
                  </a:lnTo>
                  <a:lnTo>
                    <a:pt x="138173" y="108447"/>
                  </a:lnTo>
                  <a:lnTo>
                    <a:pt x="140697" y="116748"/>
                  </a:lnTo>
                  <a:lnTo>
                    <a:pt x="149146" y="127853"/>
                  </a:lnTo>
                  <a:lnTo>
                    <a:pt x="154363" y="131802"/>
                  </a:lnTo>
                  <a:lnTo>
                    <a:pt x="167685" y="134308"/>
                  </a:lnTo>
                  <a:lnTo>
                    <a:pt x="175189" y="133989"/>
                  </a:lnTo>
                  <a:lnTo>
                    <a:pt x="189170" y="126108"/>
                  </a:lnTo>
                  <a:lnTo>
                    <a:pt x="195862" y="120055"/>
                  </a:lnTo>
                  <a:lnTo>
                    <a:pt x="203298" y="105804"/>
                  </a:lnTo>
                  <a:lnTo>
                    <a:pt x="205896" y="90063"/>
                  </a:lnTo>
                  <a:lnTo>
                    <a:pt x="204700" y="73660"/>
                  </a:lnTo>
                  <a:lnTo>
                    <a:pt x="198054" y="58843"/>
                  </a:lnTo>
                  <a:lnTo>
                    <a:pt x="186174" y="44246"/>
                  </a:lnTo>
                  <a:lnTo>
                    <a:pt x="183280" y="42198"/>
                  </a:lnTo>
                  <a:lnTo>
                    <a:pt x="182058" y="40832"/>
                  </a:lnTo>
                  <a:lnTo>
                    <a:pt x="181948" y="39921"/>
                  </a:lnTo>
                  <a:lnTo>
                    <a:pt x="183846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130">
            <a:extLst>
              <a:ext uri="{FF2B5EF4-FFF2-40B4-BE49-F238E27FC236}">
                <a16:creationId xmlns:a16="http://schemas.microsoft.com/office/drawing/2014/main" xmlns="" id="{096D1273-C350-4523-A3FB-5D123BF86DFC}"/>
              </a:ext>
            </a:extLst>
          </p:cNvPr>
          <p:cNvGrpSpPr/>
          <p:nvPr/>
        </p:nvGrpSpPr>
        <p:grpSpPr>
          <a:xfrm>
            <a:off x="9962758" y="2832100"/>
            <a:ext cx="153430" cy="267857"/>
            <a:chOff x="9962758" y="2832100"/>
            <a:chExt cx="153430" cy="267857"/>
          </a:xfrm>
        </p:grpSpPr>
        <p:sp>
          <p:nvSpPr>
            <p:cNvPr id="115" name="SMARTInkShape-654">
              <a:extLst>
                <a:ext uri="{FF2B5EF4-FFF2-40B4-BE49-F238E27FC236}">
                  <a16:creationId xmlns:a16="http://schemas.microsoft.com/office/drawing/2014/main" xmlns="" id="{A2273F28-7385-4AB7-8C87-142920558EC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962758" y="2927350"/>
              <a:ext cx="152793" cy="25401"/>
            </a:xfrm>
            <a:custGeom>
              <a:avLst/>
              <a:gdLst/>
              <a:ahLst/>
              <a:cxnLst/>
              <a:rect l="0" t="0" r="0" b="0"/>
              <a:pathLst>
                <a:path w="152793" h="25401">
                  <a:moveTo>
                    <a:pt x="6742" y="25400"/>
                  </a:moveTo>
                  <a:lnTo>
                    <a:pt x="6742" y="25400"/>
                  </a:lnTo>
                  <a:lnTo>
                    <a:pt x="0" y="22029"/>
                  </a:lnTo>
                  <a:lnTo>
                    <a:pt x="1542" y="20331"/>
                  </a:lnTo>
                  <a:lnTo>
                    <a:pt x="24094" y="14569"/>
                  </a:lnTo>
                  <a:lnTo>
                    <a:pt x="55612" y="10473"/>
                  </a:lnTo>
                  <a:lnTo>
                    <a:pt x="93138" y="6301"/>
                  </a:lnTo>
                  <a:lnTo>
                    <a:pt x="1527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655">
              <a:extLst>
                <a:ext uri="{FF2B5EF4-FFF2-40B4-BE49-F238E27FC236}">
                  <a16:creationId xmlns:a16="http://schemas.microsoft.com/office/drawing/2014/main" xmlns="" id="{22AB08D6-E452-41CD-8B42-ACEFF8F69EB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019326" y="2832100"/>
              <a:ext cx="96862" cy="267857"/>
            </a:xfrm>
            <a:custGeom>
              <a:avLst/>
              <a:gdLst/>
              <a:ahLst/>
              <a:cxnLst/>
              <a:rect l="0" t="0" r="0" b="0"/>
              <a:pathLst>
                <a:path w="96862" h="267857">
                  <a:moveTo>
                    <a:pt x="77174" y="0"/>
                  </a:moveTo>
                  <a:lnTo>
                    <a:pt x="77174" y="0"/>
                  </a:lnTo>
                  <a:lnTo>
                    <a:pt x="52755" y="27790"/>
                  </a:lnTo>
                  <a:lnTo>
                    <a:pt x="33015" y="69852"/>
                  </a:lnTo>
                  <a:lnTo>
                    <a:pt x="20153" y="104423"/>
                  </a:lnTo>
                  <a:lnTo>
                    <a:pt x="8792" y="140955"/>
                  </a:lnTo>
                  <a:lnTo>
                    <a:pt x="1391" y="178358"/>
                  </a:lnTo>
                  <a:lnTo>
                    <a:pt x="0" y="225003"/>
                  </a:lnTo>
                  <a:lnTo>
                    <a:pt x="4056" y="255521"/>
                  </a:lnTo>
                  <a:lnTo>
                    <a:pt x="7262" y="261364"/>
                  </a:lnTo>
                  <a:lnTo>
                    <a:pt x="11516" y="265259"/>
                  </a:lnTo>
                  <a:lnTo>
                    <a:pt x="16468" y="267856"/>
                  </a:lnTo>
                  <a:lnTo>
                    <a:pt x="21182" y="267471"/>
                  </a:lnTo>
                  <a:lnTo>
                    <a:pt x="30180" y="261398"/>
                  </a:lnTo>
                  <a:lnTo>
                    <a:pt x="37003" y="249762"/>
                  </a:lnTo>
                  <a:lnTo>
                    <a:pt x="47132" y="215926"/>
                  </a:lnTo>
                  <a:lnTo>
                    <a:pt x="47829" y="203446"/>
                  </a:lnTo>
                  <a:lnTo>
                    <a:pt x="45899" y="193057"/>
                  </a:lnTo>
                  <a:lnTo>
                    <a:pt x="43754" y="197281"/>
                  </a:lnTo>
                  <a:lnTo>
                    <a:pt x="41154" y="206213"/>
                  </a:lnTo>
                  <a:lnTo>
                    <a:pt x="40396" y="223143"/>
                  </a:lnTo>
                  <a:lnTo>
                    <a:pt x="47993" y="254117"/>
                  </a:lnTo>
                  <a:lnTo>
                    <a:pt x="50664" y="258312"/>
                  </a:lnTo>
                  <a:lnTo>
                    <a:pt x="53857" y="261108"/>
                  </a:lnTo>
                  <a:lnTo>
                    <a:pt x="57396" y="262972"/>
                  </a:lnTo>
                  <a:lnTo>
                    <a:pt x="66973" y="263161"/>
                  </a:lnTo>
                  <a:lnTo>
                    <a:pt x="72491" y="262224"/>
                  </a:lnTo>
                  <a:lnTo>
                    <a:pt x="82383" y="255538"/>
                  </a:lnTo>
                  <a:lnTo>
                    <a:pt x="86997" y="250792"/>
                  </a:lnTo>
                  <a:lnTo>
                    <a:pt x="96861" y="227257"/>
                  </a:lnTo>
                  <a:lnTo>
                    <a:pt x="96648" y="218533"/>
                  </a:lnTo>
                  <a:lnTo>
                    <a:pt x="90769" y="201313"/>
                  </a:lnTo>
                  <a:lnTo>
                    <a:pt x="75558" y="179122"/>
                  </a:lnTo>
                  <a:lnTo>
                    <a:pt x="61873" y="169451"/>
                  </a:lnTo>
                  <a:lnTo>
                    <a:pt x="39074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131">
            <a:extLst>
              <a:ext uri="{FF2B5EF4-FFF2-40B4-BE49-F238E27FC236}">
                <a16:creationId xmlns:a16="http://schemas.microsoft.com/office/drawing/2014/main" xmlns="" id="{EE9B4D00-121F-48D6-B035-CBC71357AEF2}"/>
              </a:ext>
            </a:extLst>
          </p:cNvPr>
          <p:cNvGrpSpPr/>
          <p:nvPr/>
        </p:nvGrpSpPr>
        <p:grpSpPr>
          <a:xfrm>
            <a:off x="10464800" y="2889250"/>
            <a:ext cx="241301" cy="304801"/>
            <a:chOff x="10464800" y="2889250"/>
            <a:chExt cx="241301" cy="304801"/>
          </a:xfrm>
        </p:grpSpPr>
        <p:sp>
          <p:nvSpPr>
            <p:cNvPr id="118" name="SMARTInkShape-656">
              <a:extLst>
                <a:ext uri="{FF2B5EF4-FFF2-40B4-BE49-F238E27FC236}">
                  <a16:creationId xmlns:a16="http://schemas.microsoft.com/office/drawing/2014/main" xmlns="" id="{2B0D89CC-C13A-4A94-B9A0-2736932897B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699750" y="31496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657">
              <a:extLst>
                <a:ext uri="{FF2B5EF4-FFF2-40B4-BE49-F238E27FC236}">
                  <a16:creationId xmlns:a16="http://schemas.microsoft.com/office/drawing/2014/main" xmlns="" id="{3C05BD1D-147D-4130-82A8-7435B2F194C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464800" y="2889250"/>
              <a:ext cx="222251" cy="304801"/>
            </a:xfrm>
            <a:custGeom>
              <a:avLst/>
              <a:gdLst/>
              <a:ahLst/>
              <a:cxnLst/>
              <a:rect l="0" t="0" r="0" b="0"/>
              <a:pathLst>
                <a:path w="222251" h="304801">
                  <a:moveTo>
                    <a:pt x="222250" y="0"/>
                  </a:moveTo>
                  <a:lnTo>
                    <a:pt x="222250" y="0"/>
                  </a:lnTo>
                  <a:lnTo>
                    <a:pt x="206335" y="6481"/>
                  </a:lnTo>
                  <a:lnTo>
                    <a:pt x="165259" y="39345"/>
                  </a:lnTo>
                  <a:lnTo>
                    <a:pt x="131516" y="75472"/>
                  </a:lnTo>
                  <a:lnTo>
                    <a:pt x="94707" y="120826"/>
                  </a:lnTo>
                  <a:lnTo>
                    <a:pt x="71490" y="155300"/>
                  </a:lnTo>
                  <a:lnTo>
                    <a:pt x="50119" y="191084"/>
                  </a:lnTo>
                  <a:lnTo>
                    <a:pt x="31211" y="225802"/>
                  </a:lnTo>
                  <a:lnTo>
                    <a:pt x="14814" y="270339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658">
              <a:extLst>
                <a:ext uri="{FF2B5EF4-FFF2-40B4-BE49-F238E27FC236}">
                  <a16:creationId xmlns:a16="http://schemas.microsoft.com/office/drawing/2014/main" xmlns="" id="{159B04A0-E96C-4703-8DB1-1F9396B600B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496550" y="2889250"/>
              <a:ext cx="133351" cy="298451"/>
            </a:xfrm>
            <a:custGeom>
              <a:avLst/>
              <a:gdLst/>
              <a:ahLst/>
              <a:cxnLst/>
              <a:rect l="0" t="0" r="0" b="0"/>
              <a:pathLst>
                <a:path w="133351" h="298451">
                  <a:moveTo>
                    <a:pt x="0" y="0"/>
                  </a:moveTo>
                  <a:lnTo>
                    <a:pt x="0" y="0"/>
                  </a:lnTo>
                  <a:lnTo>
                    <a:pt x="15580" y="34532"/>
                  </a:lnTo>
                  <a:lnTo>
                    <a:pt x="39345" y="80787"/>
                  </a:lnTo>
                  <a:lnTo>
                    <a:pt x="60525" y="121983"/>
                  </a:lnTo>
                  <a:lnTo>
                    <a:pt x="83345" y="167104"/>
                  </a:lnTo>
                  <a:lnTo>
                    <a:pt x="105246" y="210676"/>
                  </a:lnTo>
                  <a:lnTo>
                    <a:pt x="123926" y="258018"/>
                  </a:lnTo>
                  <a:lnTo>
                    <a:pt x="13335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132">
            <a:extLst>
              <a:ext uri="{FF2B5EF4-FFF2-40B4-BE49-F238E27FC236}">
                <a16:creationId xmlns:a16="http://schemas.microsoft.com/office/drawing/2014/main" xmlns="" id="{2F90E1CA-A920-445D-814C-07C6E8141DD3}"/>
              </a:ext>
            </a:extLst>
          </p:cNvPr>
          <p:cNvGrpSpPr/>
          <p:nvPr/>
        </p:nvGrpSpPr>
        <p:grpSpPr>
          <a:xfrm>
            <a:off x="1772776" y="3712929"/>
            <a:ext cx="366697" cy="344722"/>
            <a:chOff x="1772776" y="3712929"/>
            <a:chExt cx="366697" cy="344722"/>
          </a:xfrm>
        </p:grpSpPr>
        <p:sp>
          <p:nvSpPr>
            <p:cNvPr id="122" name="SMARTInkShape-659">
              <a:extLst>
                <a:ext uri="{FF2B5EF4-FFF2-40B4-BE49-F238E27FC236}">
                  <a16:creationId xmlns:a16="http://schemas.microsoft.com/office/drawing/2014/main" xmlns="" id="{7DC488CD-9109-4A5E-A1D3-5C1EDB091C4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772776" y="3787150"/>
              <a:ext cx="132225" cy="238751"/>
            </a:xfrm>
            <a:custGeom>
              <a:avLst/>
              <a:gdLst/>
              <a:ahLst/>
              <a:cxnLst/>
              <a:rect l="0" t="0" r="0" b="0"/>
              <a:pathLst>
                <a:path w="132225" h="238751">
                  <a:moveTo>
                    <a:pt x="49674" y="29200"/>
                  </a:moveTo>
                  <a:lnTo>
                    <a:pt x="49674" y="29200"/>
                  </a:lnTo>
                  <a:lnTo>
                    <a:pt x="40835" y="6056"/>
                  </a:lnTo>
                  <a:lnTo>
                    <a:pt x="36809" y="1275"/>
                  </a:lnTo>
                  <a:lnTo>
                    <a:pt x="34747" y="0"/>
                  </a:lnTo>
                  <a:lnTo>
                    <a:pt x="31962" y="561"/>
                  </a:lnTo>
                  <a:lnTo>
                    <a:pt x="25104" y="4948"/>
                  </a:lnTo>
                  <a:lnTo>
                    <a:pt x="9203" y="51090"/>
                  </a:lnTo>
                  <a:lnTo>
                    <a:pt x="878" y="87141"/>
                  </a:lnTo>
                  <a:lnTo>
                    <a:pt x="0" y="122920"/>
                  </a:lnTo>
                  <a:lnTo>
                    <a:pt x="5724" y="156226"/>
                  </a:lnTo>
                  <a:lnTo>
                    <a:pt x="17676" y="185139"/>
                  </a:lnTo>
                  <a:lnTo>
                    <a:pt x="36158" y="206456"/>
                  </a:lnTo>
                  <a:lnTo>
                    <a:pt x="47013" y="215104"/>
                  </a:lnTo>
                  <a:lnTo>
                    <a:pt x="77890" y="226595"/>
                  </a:lnTo>
                  <a:lnTo>
                    <a:pt x="132224" y="23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660">
              <a:extLst>
                <a:ext uri="{FF2B5EF4-FFF2-40B4-BE49-F238E27FC236}">
                  <a16:creationId xmlns:a16="http://schemas.microsoft.com/office/drawing/2014/main" xmlns="" id="{1F51067C-9FA2-424B-B0A1-8D0250B64B7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006600" y="3746500"/>
              <a:ext cx="132873" cy="311151"/>
            </a:xfrm>
            <a:custGeom>
              <a:avLst/>
              <a:gdLst/>
              <a:ahLst/>
              <a:cxnLst/>
              <a:rect l="0" t="0" r="0" b="0"/>
              <a:pathLst>
                <a:path w="132873" h="311151">
                  <a:moveTo>
                    <a:pt x="76200" y="0"/>
                  </a:moveTo>
                  <a:lnTo>
                    <a:pt x="76200" y="0"/>
                  </a:lnTo>
                  <a:lnTo>
                    <a:pt x="107296" y="33918"/>
                  </a:lnTo>
                  <a:lnTo>
                    <a:pt x="125395" y="72296"/>
                  </a:lnTo>
                  <a:lnTo>
                    <a:pt x="132872" y="105509"/>
                  </a:lnTo>
                  <a:lnTo>
                    <a:pt x="125376" y="147082"/>
                  </a:lnTo>
                  <a:lnTo>
                    <a:pt x="107228" y="191664"/>
                  </a:lnTo>
                  <a:lnTo>
                    <a:pt x="82699" y="232645"/>
                  </a:lnTo>
                  <a:lnTo>
                    <a:pt x="51572" y="266381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661">
              <a:extLst>
                <a:ext uri="{FF2B5EF4-FFF2-40B4-BE49-F238E27FC236}">
                  <a16:creationId xmlns:a16="http://schemas.microsoft.com/office/drawing/2014/main" xmlns="" id="{0C58F113-15C1-441B-A53F-6CE682CD8FC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860550" y="3712929"/>
              <a:ext cx="149644" cy="317647"/>
            </a:xfrm>
            <a:custGeom>
              <a:avLst/>
              <a:gdLst/>
              <a:ahLst/>
              <a:cxnLst/>
              <a:rect l="0" t="0" r="0" b="0"/>
              <a:pathLst>
                <a:path w="149644" h="317647">
                  <a:moveTo>
                    <a:pt x="0" y="8171"/>
                  </a:moveTo>
                  <a:lnTo>
                    <a:pt x="0" y="8171"/>
                  </a:lnTo>
                  <a:lnTo>
                    <a:pt x="0" y="1429"/>
                  </a:lnTo>
                  <a:lnTo>
                    <a:pt x="706" y="148"/>
                  </a:lnTo>
                  <a:lnTo>
                    <a:pt x="1881" y="0"/>
                  </a:lnTo>
                  <a:lnTo>
                    <a:pt x="3371" y="607"/>
                  </a:lnTo>
                  <a:lnTo>
                    <a:pt x="18298" y="47180"/>
                  </a:lnTo>
                  <a:lnTo>
                    <a:pt x="26006" y="79601"/>
                  </a:lnTo>
                  <a:lnTo>
                    <a:pt x="33430" y="118940"/>
                  </a:lnTo>
                  <a:lnTo>
                    <a:pt x="39082" y="164646"/>
                  </a:lnTo>
                  <a:lnTo>
                    <a:pt x="42064" y="207538"/>
                  </a:lnTo>
                  <a:lnTo>
                    <a:pt x="43390" y="246356"/>
                  </a:lnTo>
                  <a:lnTo>
                    <a:pt x="44136" y="292449"/>
                  </a:lnTo>
                  <a:lnTo>
                    <a:pt x="44409" y="317646"/>
                  </a:lnTo>
                  <a:lnTo>
                    <a:pt x="44446" y="270336"/>
                  </a:lnTo>
                  <a:lnTo>
                    <a:pt x="54562" y="230959"/>
                  </a:lnTo>
                  <a:lnTo>
                    <a:pt x="70965" y="202594"/>
                  </a:lnTo>
                  <a:lnTo>
                    <a:pt x="92601" y="184154"/>
                  </a:lnTo>
                  <a:lnTo>
                    <a:pt x="106773" y="179989"/>
                  </a:lnTo>
                  <a:lnTo>
                    <a:pt x="113515" y="179866"/>
                  </a:lnTo>
                  <a:lnTo>
                    <a:pt x="126651" y="185374"/>
                  </a:lnTo>
                  <a:lnTo>
                    <a:pt x="133117" y="189807"/>
                  </a:lnTo>
                  <a:lnTo>
                    <a:pt x="142184" y="204138"/>
                  </a:lnTo>
                  <a:lnTo>
                    <a:pt x="149373" y="232041"/>
                  </a:lnTo>
                  <a:lnTo>
                    <a:pt x="149643" y="251602"/>
                  </a:lnTo>
                  <a:lnTo>
                    <a:pt x="145060" y="269703"/>
                  </a:lnTo>
                  <a:lnTo>
                    <a:pt x="134556" y="285274"/>
                  </a:lnTo>
                  <a:lnTo>
                    <a:pt x="112776" y="304059"/>
                  </a:lnTo>
                  <a:lnTo>
                    <a:pt x="104817" y="309146"/>
                  </a:lnTo>
                  <a:lnTo>
                    <a:pt x="88448" y="312917"/>
                  </a:lnTo>
                  <a:lnTo>
                    <a:pt x="80132" y="312935"/>
                  </a:lnTo>
                  <a:lnTo>
                    <a:pt x="73177" y="310125"/>
                  </a:lnTo>
                  <a:lnTo>
                    <a:pt x="61686" y="299476"/>
                  </a:lnTo>
                  <a:lnTo>
                    <a:pt x="55638" y="281573"/>
                  </a:lnTo>
                  <a:lnTo>
                    <a:pt x="50800" y="249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133">
            <a:extLst>
              <a:ext uri="{FF2B5EF4-FFF2-40B4-BE49-F238E27FC236}">
                <a16:creationId xmlns:a16="http://schemas.microsoft.com/office/drawing/2014/main" xmlns="" id="{47830213-A30F-4062-A676-933C3115E484}"/>
              </a:ext>
            </a:extLst>
          </p:cNvPr>
          <p:cNvGrpSpPr/>
          <p:nvPr/>
        </p:nvGrpSpPr>
        <p:grpSpPr>
          <a:xfrm>
            <a:off x="2914650" y="3753733"/>
            <a:ext cx="254001" cy="329318"/>
            <a:chOff x="2914650" y="3753733"/>
            <a:chExt cx="254001" cy="329318"/>
          </a:xfrm>
        </p:grpSpPr>
        <p:sp>
          <p:nvSpPr>
            <p:cNvPr id="126" name="SMARTInkShape-662">
              <a:extLst>
                <a:ext uri="{FF2B5EF4-FFF2-40B4-BE49-F238E27FC236}">
                  <a16:creationId xmlns:a16="http://schemas.microsoft.com/office/drawing/2014/main" xmlns="" id="{211EB5B1-52F3-47EB-B5CE-F2ED6D45CAC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914650" y="3773665"/>
              <a:ext cx="139701" cy="163336"/>
            </a:xfrm>
            <a:custGeom>
              <a:avLst/>
              <a:gdLst/>
              <a:ahLst/>
              <a:cxnLst/>
              <a:rect l="0" t="0" r="0" b="0"/>
              <a:pathLst>
                <a:path w="139701" h="1633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13484" y="5500"/>
                  </a:lnTo>
                  <a:lnTo>
                    <a:pt x="57105" y="43493"/>
                  </a:lnTo>
                  <a:lnTo>
                    <a:pt x="97828" y="90274"/>
                  </a:lnTo>
                  <a:lnTo>
                    <a:pt x="125946" y="137233"/>
                  </a:lnTo>
                  <a:lnTo>
                    <a:pt x="139700" y="16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663">
              <a:extLst>
                <a:ext uri="{FF2B5EF4-FFF2-40B4-BE49-F238E27FC236}">
                  <a16:creationId xmlns:a16="http://schemas.microsoft.com/office/drawing/2014/main" xmlns="" id="{78B71B87-7AD7-45B4-AF1B-B6657AB0F82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048186" y="3753733"/>
              <a:ext cx="120465" cy="329318"/>
            </a:xfrm>
            <a:custGeom>
              <a:avLst/>
              <a:gdLst/>
              <a:ahLst/>
              <a:cxnLst/>
              <a:rect l="0" t="0" r="0" b="0"/>
              <a:pathLst>
                <a:path w="120465" h="329318">
                  <a:moveTo>
                    <a:pt x="120464" y="5467"/>
                  </a:moveTo>
                  <a:lnTo>
                    <a:pt x="120464" y="5467"/>
                  </a:lnTo>
                  <a:lnTo>
                    <a:pt x="120464" y="2096"/>
                  </a:lnTo>
                  <a:lnTo>
                    <a:pt x="119053" y="1103"/>
                  </a:lnTo>
                  <a:lnTo>
                    <a:pt x="113722" y="0"/>
                  </a:lnTo>
                  <a:lnTo>
                    <a:pt x="96045" y="9492"/>
                  </a:lnTo>
                  <a:lnTo>
                    <a:pt x="51510" y="51562"/>
                  </a:lnTo>
                  <a:lnTo>
                    <a:pt x="14879" y="96569"/>
                  </a:lnTo>
                  <a:lnTo>
                    <a:pt x="2999" y="116648"/>
                  </a:lnTo>
                  <a:lnTo>
                    <a:pt x="0" y="125563"/>
                  </a:lnTo>
                  <a:lnTo>
                    <a:pt x="8668" y="138277"/>
                  </a:lnTo>
                  <a:lnTo>
                    <a:pt x="18915" y="177534"/>
                  </a:lnTo>
                  <a:lnTo>
                    <a:pt x="25229" y="217081"/>
                  </a:lnTo>
                  <a:lnTo>
                    <a:pt x="27805" y="258197"/>
                  </a:lnTo>
                  <a:lnTo>
                    <a:pt x="29097" y="303274"/>
                  </a:lnTo>
                  <a:lnTo>
                    <a:pt x="30833" y="320503"/>
                  </a:lnTo>
                  <a:lnTo>
                    <a:pt x="32488" y="323441"/>
                  </a:lnTo>
                  <a:lnTo>
                    <a:pt x="35002" y="325399"/>
                  </a:lnTo>
                  <a:lnTo>
                    <a:pt x="44264" y="32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134">
            <a:extLst>
              <a:ext uri="{FF2B5EF4-FFF2-40B4-BE49-F238E27FC236}">
                <a16:creationId xmlns:a16="http://schemas.microsoft.com/office/drawing/2014/main" xmlns="" id="{840AA9A6-3CA9-4C3B-83E9-AF5AB2EB823D}"/>
              </a:ext>
            </a:extLst>
          </p:cNvPr>
          <p:cNvGrpSpPr/>
          <p:nvPr/>
        </p:nvGrpSpPr>
        <p:grpSpPr>
          <a:xfrm>
            <a:off x="3698996" y="3765550"/>
            <a:ext cx="936505" cy="320093"/>
            <a:chOff x="3698996" y="3765550"/>
            <a:chExt cx="936505" cy="320093"/>
          </a:xfrm>
        </p:grpSpPr>
        <p:sp>
          <p:nvSpPr>
            <p:cNvPr id="129" name="SMARTInkShape-664">
              <a:extLst>
                <a:ext uri="{FF2B5EF4-FFF2-40B4-BE49-F238E27FC236}">
                  <a16:creationId xmlns:a16="http://schemas.microsoft.com/office/drawing/2014/main" xmlns="" id="{75F45098-DE37-4D20-8AD7-8CA7EB8E6C1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698996" y="3919588"/>
              <a:ext cx="123705" cy="166055"/>
            </a:xfrm>
            <a:custGeom>
              <a:avLst/>
              <a:gdLst/>
              <a:ahLst/>
              <a:cxnLst/>
              <a:rect l="0" t="0" r="0" b="0"/>
              <a:pathLst>
                <a:path w="123705" h="166055">
                  <a:moveTo>
                    <a:pt x="60204" y="36462"/>
                  </a:moveTo>
                  <a:lnTo>
                    <a:pt x="60204" y="36462"/>
                  </a:lnTo>
                  <a:lnTo>
                    <a:pt x="60204" y="3891"/>
                  </a:lnTo>
                  <a:lnTo>
                    <a:pt x="58793" y="2048"/>
                  </a:lnTo>
                  <a:lnTo>
                    <a:pt x="53462" y="0"/>
                  </a:lnTo>
                  <a:lnTo>
                    <a:pt x="39156" y="2218"/>
                  </a:lnTo>
                  <a:lnTo>
                    <a:pt x="27566" y="13011"/>
                  </a:lnTo>
                  <a:lnTo>
                    <a:pt x="16065" y="31684"/>
                  </a:lnTo>
                  <a:lnTo>
                    <a:pt x="3068" y="72519"/>
                  </a:lnTo>
                  <a:lnTo>
                    <a:pt x="0" y="111351"/>
                  </a:lnTo>
                  <a:lnTo>
                    <a:pt x="4284" y="134422"/>
                  </a:lnTo>
                  <a:lnTo>
                    <a:pt x="14654" y="150790"/>
                  </a:lnTo>
                  <a:lnTo>
                    <a:pt x="21371" y="157131"/>
                  </a:lnTo>
                  <a:lnTo>
                    <a:pt x="40122" y="164176"/>
                  </a:lnTo>
                  <a:lnTo>
                    <a:pt x="51050" y="166054"/>
                  </a:lnTo>
                  <a:lnTo>
                    <a:pt x="93397" y="158586"/>
                  </a:lnTo>
                  <a:lnTo>
                    <a:pt x="123704" y="150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665">
              <a:extLst>
                <a:ext uri="{FF2B5EF4-FFF2-40B4-BE49-F238E27FC236}">
                  <a16:creationId xmlns:a16="http://schemas.microsoft.com/office/drawing/2014/main" xmlns="" id="{F0063385-65F3-4132-A7E3-BD8344FF301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835226" y="3960040"/>
              <a:ext cx="62031" cy="113587"/>
            </a:xfrm>
            <a:custGeom>
              <a:avLst/>
              <a:gdLst/>
              <a:ahLst/>
              <a:cxnLst/>
              <a:rect l="0" t="0" r="0" b="0"/>
              <a:pathLst>
                <a:path w="62031" h="113587">
                  <a:moveTo>
                    <a:pt x="50974" y="15060"/>
                  </a:moveTo>
                  <a:lnTo>
                    <a:pt x="50974" y="15060"/>
                  </a:lnTo>
                  <a:lnTo>
                    <a:pt x="47603" y="8318"/>
                  </a:lnTo>
                  <a:lnTo>
                    <a:pt x="40304" y="3126"/>
                  </a:lnTo>
                  <a:lnTo>
                    <a:pt x="35394" y="754"/>
                  </a:lnTo>
                  <a:lnTo>
                    <a:pt x="24294" y="0"/>
                  </a:lnTo>
                  <a:lnTo>
                    <a:pt x="18371" y="787"/>
                  </a:lnTo>
                  <a:lnTo>
                    <a:pt x="8027" y="7305"/>
                  </a:lnTo>
                  <a:lnTo>
                    <a:pt x="3292" y="12007"/>
                  </a:lnTo>
                  <a:lnTo>
                    <a:pt x="842" y="18669"/>
                  </a:lnTo>
                  <a:lnTo>
                    <a:pt x="0" y="35479"/>
                  </a:lnTo>
                  <a:lnTo>
                    <a:pt x="6864" y="64776"/>
                  </a:lnTo>
                  <a:lnTo>
                    <a:pt x="21206" y="89057"/>
                  </a:lnTo>
                  <a:lnTo>
                    <a:pt x="35490" y="106286"/>
                  </a:lnTo>
                  <a:lnTo>
                    <a:pt x="44328" y="112049"/>
                  </a:lnTo>
                  <a:lnTo>
                    <a:pt x="48659" y="113586"/>
                  </a:lnTo>
                  <a:lnTo>
                    <a:pt x="52253" y="112494"/>
                  </a:lnTo>
                  <a:lnTo>
                    <a:pt x="58127" y="105636"/>
                  </a:lnTo>
                  <a:lnTo>
                    <a:pt x="62030" y="89875"/>
                  </a:lnTo>
                  <a:lnTo>
                    <a:pt x="56445" y="68428"/>
                  </a:lnTo>
                  <a:lnTo>
                    <a:pt x="40519" y="38099"/>
                  </a:lnTo>
                  <a:lnTo>
                    <a:pt x="41182" y="36768"/>
                  </a:lnTo>
                  <a:lnTo>
                    <a:pt x="43035" y="35882"/>
                  </a:lnTo>
                  <a:lnTo>
                    <a:pt x="50974" y="34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666">
              <a:extLst>
                <a:ext uri="{FF2B5EF4-FFF2-40B4-BE49-F238E27FC236}">
                  <a16:creationId xmlns:a16="http://schemas.microsoft.com/office/drawing/2014/main" xmlns="" id="{F95FD8C2-D86B-4D18-A3B8-D28E24BA6B8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949700" y="3956886"/>
              <a:ext cx="80860" cy="125739"/>
            </a:xfrm>
            <a:custGeom>
              <a:avLst/>
              <a:gdLst/>
              <a:ahLst/>
              <a:cxnLst/>
              <a:rect l="0" t="0" r="0" b="0"/>
              <a:pathLst>
                <a:path w="80860" h="125739">
                  <a:moveTo>
                    <a:pt x="0" y="11864"/>
                  </a:moveTo>
                  <a:lnTo>
                    <a:pt x="0" y="11864"/>
                  </a:lnTo>
                  <a:lnTo>
                    <a:pt x="0" y="6397"/>
                  </a:lnTo>
                  <a:lnTo>
                    <a:pt x="0" y="12517"/>
                  </a:lnTo>
                  <a:lnTo>
                    <a:pt x="10935" y="56438"/>
                  </a:lnTo>
                  <a:lnTo>
                    <a:pt x="10586" y="100501"/>
                  </a:lnTo>
                  <a:lnTo>
                    <a:pt x="5724" y="120442"/>
                  </a:lnTo>
                  <a:lnTo>
                    <a:pt x="3816" y="124466"/>
                  </a:lnTo>
                  <a:lnTo>
                    <a:pt x="2544" y="125738"/>
                  </a:lnTo>
                  <a:lnTo>
                    <a:pt x="1696" y="125174"/>
                  </a:lnTo>
                  <a:lnTo>
                    <a:pt x="1131" y="123387"/>
                  </a:lnTo>
                  <a:lnTo>
                    <a:pt x="8938" y="80102"/>
                  </a:lnTo>
                  <a:lnTo>
                    <a:pt x="18083" y="52775"/>
                  </a:lnTo>
                  <a:lnTo>
                    <a:pt x="52537" y="5692"/>
                  </a:lnTo>
                  <a:lnTo>
                    <a:pt x="57602" y="2105"/>
                  </a:lnTo>
                  <a:lnTo>
                    <a:pt x="62390" y="419"/>
                  </a:lnTo>
                  <a:lnTo>
                    <a:pt x="66993" y="0"/>
                  </a:lnTo>
                  <a:lnTo>
                    <a:pt x="70767" y="3249"/>
                  </a:lnTo>
                  <a:lnTo>
                    <a:pt x="76843" y="16267"/>
                  </a:lnTo>
                  <a:lnTo>
                    <a:pt x="80859" y="43429"/>
                  </a:lnTo>
                  <a:lnTo>
                    <a:pt x="77852" y="87165"/>
                  </a:lnTo>
                  <a:lnTo>
                    <a:pt x="76200" y="119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667">
              <a:extLst>
                <a:ext uri="{FF2B5EF4-FFF2-40B4-BE49-F238E27FC236}">
                  <a16:creationId xmlns:a16="http://schemas.microsoft.com/office/drawing/2014/main" xmlns="" id="{59C262D7-EB5F-4178-B840-8D955AE4538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117004" y="3765550"/>
              <a:ext cx="80347" cy="310486"/>
            </a:xfrm>
            <a:custGeom>
              <a:avLst/>
              <a:gdLst/>
              <a:ahLst/>
              <a:cxnLst/>
              <a:rect l="0" t="0" r="0" b="0"/>
              <a:pathLst>
                <a:path w="80347" h="310486">
                  <a:moveTo>
                    <a:pt x="54946" y="0"/>
                  </a:moveTo>
                  <a:lnTo>
                    <a:pt x="54946" y="0"/>
                  </a:lnTo>
                  <a:lnTo>
                    <a:pt x="49920" y="38300"/>
                  </a:lnTo>
                  <a:lnTo>
                    <a:pt x="48988" y="83785"/>
                  </a:lnTo>
                  <a:lnTo>
                    <a:pt x="47359" y="121905"/>
                  </a:lnTo>
                  <a:lnTo>
                    <a:pt x="41932" y="162365"/>
                  </a:lnTo>
                  <a:lnTo>
                    <a:pt x="40460" y="203866"/>
                  </a:lnTo>
                  <a:lnTo>
                    <a:pt x="41452" y="243712"/>
                  </a:lnTo>
                  <a:lnTo>
                    <a:pt x="43422" y="290385"/>
                  </a:lnTo>
                  <a:lnTo>
                    <a:pt x="48883" y="308035"/>
                  </a:lnTo>
                  <a:lnTo>
                    <a:pt x="51610" y="310485"/>
                  </a:lnTo>
                  <a:lnTo>
                    <a:pt x="54133" y="309295"/>
                  </a:lnTo>
                  <a:lnTo>
                    <a:pt x="56520" y="305681"/>
                  </a:lnTo>
                  <a:lnTo>
                    <a:pt x="59881" y="276995"/>
                  </a:lnTo>
                  <a:lnTo>
                    <a:pt x="54134" y="240587"/>
                  </a:lnTo>
                  <a:lnTo>
                    <a:pt x="45413" y="223109"/>
                  </a:lnTo>
                  <a:lnTo>
                    <a:pt x="40124" y="216473"/>
                  </a:lnTo>
                  <a:lnTo>
                    <a:pt x="26721" y="209099"/>
                  </a:lnTo>
                  <a:lnTo>
                    <a:pt x="13474" y="206527"/>
                  </a:lnTo>
                  <a:lnTo>
                    <a:pt x="2755" y="207635"/>
                  </a:lnTo>
                  <a:lnTo>
                    <a:pt x="1102" y="206862"/>
                  </a:lnTo>
                  <a:lnTo>
                    <a:pt x="0" y="205642"/>
                  </a:lnTo>
                  <a:lnTo>
                    <a:pt x="1382" y="204828"/>
                  </a:lnTo>
                  <a:lnTo>
                    <a:pt x="14145" y="201566"/>
                  </a:lnTo>
                  <a:lnTo>
                    <a:pt x="58214" y="180120"/>
                  </a:lnTo>
                  <a:lnTo>
                    <a:pt x="8034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668">
              <a:extLst>
                <a:ext uri="{FF2B5EF4-FFF2-40B4-BE49-F238E27FC236}">
                  <a16:creationId xmlns:a16="http://schemas.microsoft.com/office/drawing/2014/main" xmlns="" id="{DB95E8A5-2FAA-4DD0-AB38-60B514F7583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260177" y="3926538"/>
              <a:ext cx="102274" cy="137463"/>
            </a:xfrm>
            <a:custGeom>
              <a:avLst/>
              <a:gdLst/>
              <a:ahLst/>
              <a:cxnLst/>
              <a:rect l="0" t="0" r="0" b="0"/>
              <a:pathLst>
                <a:path w="102274" h="137463">
                  <a:moveTo>
                    <a:pt x="57823" y="54912"/>
                  </a:moveTo>
                  <a:lnTo>
                    <a:pt x="57823" y="54912"/>
                  </a:lnTo>
                  <a:lnTo>
                    <a:pt x="66551" y="34633"/>
                  </a:lnTo>
                  <a:lnTo>
                    <a:pt x="70000" y="5317"/>
                  </a:lnTo>
                  <a:lnTo>
                    <a:pt x="68058" y="2799"/>
                  </a:lnTo>
                  <a:lnTo>
                    <a:pt x="60255" y="0"/>
                  </a:lnTo>
                  <a:lnTo>
                    <a:pt x="47850" y="6283"/>
                  </a:lnTo>
                  <a:lnTo>
                    <a:pt x="32930" y="20599"/>
                  </a:lnTo>
                  <a:lnTo>
                    <a:pt x="10779" y="55720"/>
                  </a:lnTo>
                  <a:lnTo>
                    <a:pt x="218" y="91840"/>
                  </a:lnTo>
                  <a:lnTo>
                    <a:pt x="0" y="111777"/>
                  </a:lnTo>
                  <a:lnTo>
                    <a:pt x="3046" y="118927"/>
                  </a:lnTo>
                  <a:lnTo>
                    <a:pt x="13957" y="128754"/>
                  </a:lnTo>
                  <a:lnTo>
                    <a:pt x="20113" y="130246"/>
                  </a:lnTo>
                  <a:lnTo>
                    <a:pt x="32596" y="128140"/>
                  </a:lnTo>
                  <a:lnTo>
                    <a:pt x="54895" y="112279"/>
                  </a:lnTo>
                  <a:lnTo>
                    <a:pt x="65459" y="97577"/>
                  </a:lnTo>
                  <a:lnTo>
                    <a:pt x="81360" y="71884"/>
                  </a:lnTo>
                  <a:lnTo>
                    <a:pt x="87804" y="65983"/>
                  </a:lnTo>
                  <a:lnTo>
                    <a:pt x="90510" y="64409"/>
                  </a:lnTo>
                  <a:lnTo>
                    <a:pt x="92314" y="65477"/>
                  </a:lnTo>
                  <a:lnTo>
                    <a:pt x="94319" y="72307"/>
                  </a:lnTo>
                  <a:lnTo>
                    <a:pt x="96535" y="117393"/>
                  </a:lnTo>
                  <a:lnTo>
                    <a:pt x="102273" y="137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669">
              <a:extLst>
                <a:ext uri="{FF2B5EF4-FFF2-40B4-BE49-F238E27FC236}">
                  <a16:creationId xmlns:a16="http://schemas.microsoft.com/office/drawing/2014/main" xmlns="" id="{6DA14742-3F61-4903-B366-360313DE84B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413250" y="39941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705" y="43033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670">
              <a:extLst>
                <a:ext uri="{FF2B5EF4-FFF2-40B4-BE49-F238E27FC236}">
                  <a16:creationId xmlns:a16="http://schemas.microsoft.com/office/drawing/2014/main" xmlns="" id="{E2397C18-6B8A-495B-88B6-8BDE18968DE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419600" y="388620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6350" y="127000"/>
                  </a:moveTo>
                  <a:lnTo>
                    <a:pt x="6350" y="127000"/>
                  </a:lnTo>
                  <a:lnTo>
                    <a:pt x="2692" y="82079"/>
                  </a:lnTo>
                  <a:lnTo>
                    <a:pt x="4247" y="381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671">
              <a:extLst>
                <a:ext uri="{FF2B5EF4-FFF2-40B4-BE49-F238E27FC236}">
                  <a16:creationId xmlns:a16="http://schemas.microsoft.com/office/drawing/2014/main" xmlns="" id="{60B531A7-D461-473B-9763-D01BB443EE6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445932" y="3942623"/>
              <a:ext cx="68919" cy="108678"/>
            </a:xfrm>
            <a:custGeom>
              <a:avLst/>
              <a:gdLst/>
              <a:ahLst/>
              <a:cxnLst/>
              <a:rect l="0" t="0" r="0" b="0"/>
              <a:pathLst>
                <a:path w="68919" h="108678">
                  <a:moveTo>
                    <a:pt x="5418" y="19777"/>
                  </a:moveTo>
                  <a:lnTo>
                    <a:pt x="5418" y="19777"/>
                  </a:lnTo>
                  <a:lnTo>
                    <a:pt x="2047" y="23148"/>
                  </a:lnTo>
                  <a:lnTo>
                    <a:pt x="1760" y="25552"/>
                  </a:lnTo>
                  <a:lnTo>
                    <a:pt x="8662" y="52684"/>
                  </a:lnTo>
                  <a:lnTo>
                    <a:pt x="5090" y="88317"/>
                  </a:lnTo>
                  <a:lnTo>
                    <a:pt x="2215" y="95630"/>
                  </a:lnTo>
                  <a:lnTo>
                    <a:pt x="1166" y="96451"/>
                  </a:lnTo>
                  <a:lnTo>
                    <a:pt x="466" y="95587"/>
                  </a:lnTo>
                  <a:lnTo>
                    <a:pt x="0" y="93600"/>
                  </a:lnTo>
                  <a:lnTo>
                    <a:pt x="11359" y="47881"/>
                  </a:lnTo>
                  <a:lnTo>
                    <a:pt x="26228" y="19089"/>
                  </a:lnTo>
                  <a:lnTo>
                    <a:pt x="37950" y="7006"/>
                  </a:lnTo>
                  <a:lnTo>
                    <a:pt x="48804" y="696"/>
                  </a:lnTo>
                  <a:lnTo>
                    <a:pt x="52687" y="0"/>
                  </a:lnTo>
                  <a:lnTo>
                    <a:pt x="55980" y="243"/>
                  </a:lnTo>
                  <a:lnTo>
                    <a:pt x="58882" y="3226"/>
                  </a:lnTo>
                  <a:lnTo>
                    <a:pt x="63987" y="14067"/>
                  </a:lnTo>
                  <a:lnTo>
                    <a:pt x="64845" y="28293"/>
                  </a:lnTo>
                  <a:lnTo>
                    <a:pt x="63018" y="67164"/>
                  </a:lnTo>
                  <a:lnTo>
                    <a:pt x="68918" y="108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672">
              <a:extLst>
                <a:ext uri="{FF2B5EF4-FFF2-40B4-BE49-F238E27FC236}">
                  <a16:creationId xmlns:a16="http://schemas.microsoft.com/office/drawing/2014/main" xmlns="" id="{784280D8-0F56-431C-A548-9E87B15F618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559300" y="3917698"/>
              <a:ext cx="76201" cy="146303"/>
            </a:xfrm>
            <a:custGeom>
              <a:avLst/>
              <a:gdLst/>
              <a:ahLst/>
              <a:cxnLst/>
              <a:rect l="0" t="0" r="0" b="0"/>
              <a:pathLst>
                <a:path w="76201" h="146303">
                  <a:moveTo>
                    <a:pt x="76200" y="32002"/>
                  </a:moveTo>
                  <a:lnTo>
                    <a:pt x="76200" y="32002"/>
                  </a:lnTo>
                  <a:lnTo>
                    <a:pt x="67361" y="3391"/>
                  </a:lnTo>
                  <a:lnTo>
                    <a:pt x="64663" y="933"/>
                  </a:lnTo>
                  <a:lnTo>
                    <a:pt x="61453" y="0"/>
                  </a:lnTo>
                  <a:lnTo>
                    <a:pt x="57902" y="85"/>
                  </a:lnTo>
                  <a:lnTo>
                    <a:pt x="50194" y="3941"/>
                  </a:lnTo>
                  <a:lnTo>
                    <a:pt x="46162" y="6944"/>
                  </a:lnTo>
                  <a:lnTo>
                    <a:pt x="41684" y="17808"/>
                  </a:lnTo>
                  <a:lnTo>
                    <a:pt x="40398" y="32043"/>
                  </a:lnTo>
                  <a:lnTo>
                    <a:pt x="44002" y="76511"/>
                  </a:lnTo>
                  <a:lnTo>
                    <a:pt x="44410" y="119551"/>
                  </a:lnTo>
                  <a:lnTo>
                    <a:pt x="44432" y="129944"/>
                  </a:lnTo>
                  <a:lnTo>
                    <a:pt x="42321" y="134691"/>
                  </a:lnTo>
                  <a:lnTo>
                    <a:pt x="34332" y="143729"/>
                  </a:lnTo>
                  <a:lnTo>
                    <a:pt x="28532" y="145997"/>
                  </a:lnTo>
                  <a:lnTo>
                    <a:pt x="0" y="146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135">
            <a:extLst>
              <a:ext uri="{FF2B5EF4-FFF2-40B4-BE49-F238E27FC236}">
                <a16:creationId xmlns:a16="http://schemas.microsoft.com/office/drawing/2014/main" xmlns="" id="{15634262-561D-4DF2-B8DE-277750EEBC2D}"/>
              </a:ext>
            </a:extLst>
          </p:cNvPr>
          <p:cNvGrpSpPr/>
          <p:nvPr/>
        </p:nvGrpSpPr>
        <p:grpSpPr>
          <a:xfrm>
            <a:off x="5050942" y="3820880"/>
            <a:ext cx="454509" cy="268521"/>
            <a:chOff x="5050942" y="3820880"/>
            <a:chExt cx="454509" cy="268521"/>
          </a:xfrm>
        </p:grpSpPr>
        <p:sp>
          <p:nvSpPr>
            <p:cNvPr id="139" name="SMARTInkShape-673">
              <a:extLst>
                <a:ext uri="{FF2B5EF4-FFF2-40B4-BE49-F238E27FC236}">
                  <a16:creationId xmlns:a16="http://schemas.microsoft.com/office/drawing/2014/main" xmlns="" id="{9B99DA5A-5649-4ADB-93B0-B80EC813B18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050942" y="3963283"/>
              <a:ext cx="137009" cy="126118"/>
            </a:xfrm>
            <a:custGeom>
              <a:avLst/>
              <a:gdLst/>
              <a:ahLst/>
              <a:cxnLst/>
              <a:rect l="0" t="0" r="0" b="0"/>
              <a:pathLst>
                <a:path w="137009" h="12611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2" y="0"/>
                  </a:lnTo>
                  <a:lnTo>
                    <a:pt x="2966" y="1116"/>
                  </a:lnTo>
                  <a:lnTo>
                    <a:pt x="15683" y="23613"/>
                  </a:lnTo>
                  <a:lnTo>
                    <a:pt x="23997" y="53412"/>
                  </a:lnTo>
                  <a:lnTo>
                    <a:pt x="23695" y="94220"/>
                  </a:lnTo>
                  <a:lnTo>
                    <a:pt x="22838" y="116124"/>
                  </a:lnTo>
                  <a:lnTo>
                    <a:pt x="22089" y="115222"/>
                  </a:lnTo>
                  <a:lnTo>
                    <a:pt x="19376" y="108574"/>
                  </a:lnTo>
                  <a:lnTo>
                    <a:pt x="27093" y="71146"/>
                  </a:lnTo>
                  <a:lnTo>
                    <a:pt x="38197" y="33237"/>
                  </a:lnTo>
                  <a:lnTo>
                    <a:pt x="49719" y="6718"/>
                  </a:lnTo>
                  <a:lnTo>
                    <a:pt x="52709" y="3479"/>
                  </a:lnTo>
                  <a:lnTo>
                    <a:pt x="55409" y="2025"/>
                  </a:lnTo>
                  <a:lnTo>
                    <a:pt x="57208" y="3172"/>
                  </a:lnTo>
                  <a:lnTo>
                    <a:pt x="59208" y="10092"/>
                  </a:lnTo>
                  <a:lnTo>
                    <a:pt x="62478" y="49759"/>
                  </a:lnTo>
                  <a:lnTo>
                    <a:pt x="67247" y="80679"/>
                  </a:lnTo>
                  <a:lnTo>
                    <a:pt x="68628" y="83125"/>
                  </a:lnTo>
                  <a:lnTo>
                    <a:pt x="70255" y="84756"/>
                  </a:lnTo>
                  <a:lnTo>
                    <a:pt x="72045" y="83726"/>
                  </a:lnTo>
                  <a:lnTo>
                    <a:pt x="91272" y="41123"/>
                  </a:lnTo>
                  <a:lnTo>
                    <a:pt x="96925" y="31192"/>
                  </a:lnTo>
                  <a:lnTo>
                    <a:pt x="104141" y="24426"/>
                  </a:lnTo>
                  <a:lnTo>
                    <a:pt x="108041" y="23045"/>
                  </a:lnTo>
                  <a:lnTo>
                    <a:pt x="116137" y="23392"/>
                  </a:lnTo>
                  <a:lnTo>
                    <a:pt x="119567" y="26589"/>
                  </a:lnTo>
                  <a:lnTo>
                    <a:pt x="125258" y="37667"/>
                  </a:lnTo>
                  <a:lnTo>
                    <a:pt x="134973" y="80960"/>
                  </a:lnTo>
                  <a:lnTo>
                    <a:pt x="137008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674">
              <a:extLst>
                <a:ext uri="{FF2B5EF4-FFF2-40B4-BE49-F238E27FC236}">
                  <a16:creationId xmlns:a16="http://schemas.microsoft.com/office/drawing/2014/main" xmlns="" id="{11D20070-ED18-46D9-948B-53E0944F9CB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252879" y="3979482"/>
              <a:ext cx="68422" cy="93011"/>
            </a:xfrm>
            <a:custGeom>
              <a:avLst/>
              <a:gdLst/>
              <a:ahLst/>
              <a:cxnLst/>
              <a:rect l="0" t="0" r="0" b="0"/>
              <a:pathLst>
                <a:path w="68422" h="93011">
                  <a:moveTo>
                    <a:pt x="23971" y="21018"/>
                  </a:moveTo>
                  <a:lnTo>
                    <a:pt x="23971" y="21018"/>
                  </a:lnTo>
                  <a:lnTo>
                    <a:pt x="18504" y="1245"/>
                  </a:lnTo>
                  <a:lnTo>
                    <a:pt x="16798" y="75"/>
                  </a:lnTo>
                  <a:lnTo>
                    <a:pt x="14250" y="0"/>
                  </a:lnTo>
                  <a:lnTo>
                    <a:pt x="11140" y="656"/>
                  </a:lnTo>
                  <a:lnTo>
                    <a:pt x="5804" y="5148"/>
                  </a:lnTo>
                  <a:lnTo>
                    <a:pt x="3392" y="8321"/>
                  </a:lnTo>
                  <a:lnTo>
                    <a:pt x="0" y="33013"/>
                  </a:lnTo>
                  <a:lnTo>
                    <a:pt x="2365" y="60399"/>
                  </a:lnTo>
                  <a:lnTo>
                    <a:pt x="10906" y="83016"/>
                  </a:lnTo>
                  <a:lnTo>
                    <a:pt x="14555" y="87750"/>
                  </a:lnTo>
                  <a:lnTo>
                    <a:pt x="22373" y="93010"/>
                  </a:lnTo>
                  <a:lnTo>
                    <a:pt x="26434" y="93002"/>
                  </a:lnTo>
                  <a:lnTo>
                    <a:pt x="34708" y="89229"/>
                  </a:lnTo>
                  <a:lnTo>
                    <a:pt x="41208" y="80967"/>
                  </a:lnTo>
                  <a:lnTo>
                    <a:pt x="45743" y="69534"/>
                  </a:lnTo>
                  <a:lnTo>
                    <a:pt x="47758" y="55046"/>
                  </a:lnTo>
                  <a:lnTo>
                    <a:pt x="43010" y="41080"/>
                  </a:lnTo>
                  <a:lnTo>
                    <a:pt x="32827" y="21610"/>
                  </a:lnTo>
                  <a:lnTo>
                    <a:pt x="33403" y="19296"/>
                  </a:lnTo>
                  <a:lnTo>
                    <a:pt x="35198" y="17753"/>
                  </a:lnTo>
                  <a:lnTo>
                    <a:pt x="37805" y="16724"/>
                  </a:lnTo>
                  <a:lnTo>
                    <a:pt x="68421" y="14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675">
              <a:extLst>
                <a:ext uri="{FF2B5EF4-FFF2-40B4-BE49-F238E27FC236}">
                  <a16:creationId xmlns:a16="http://schemas.microsoft.com/office/drawing/2014/main" xmlns="" id="{683A6954-A29E-4919-AAD8-19D61D59CA4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346419" y="3947567"/>
              <a:ext cx="37499" cy="129273"/>
            </a:xfrm>
            <a:custGeom>
              <a:avLst/>
              <a:gdLst/>
              <a:ahLst/>
              <a:cxnLst/>
              <a:rect l="0" t="0" r="0" b="0"/>
              <a:pathLst>
                <a:path w="37499" h="129273">
                  <a:moveTo>
                    <a:pt x="32031" y="27533"/>
                  </a:moveTo>
                  <a:lnTo>
                    <a:pt x="32031" y="27533"/>
                  </a:lnTo>
                  <a:lnTo>
                    <a:pt x="36395" y="17394"/>
                  </a:lnTo>
                  <a:lnTo>
                    <a:pt x="37498" y="9856"/>
                  </a:lnTo>
                  <a:lnTo>
                    <a:pt x="36382" y="6576"/>
                  </a:lnTo>
                  <a:lnTo>
                    <a:pt x="31378" y="1050"/>
                  </a:lnTo>
                  <a:lnTo>
                    <a:pt x="27362" y="0"/>
                  </a:lnTo>
                  <a:lnTo>
                    <a:pt x="17256" y="715"/>
                  </a:lnTo>
                  <a:lnTo>
                    <a:pt x="7590" y="7147"/>
                  </a:lnTo>
                  <a:lnTo>
                    <a:pt x="3037" y="11826"/>
                  </a:lnTo>
                  <a:lnTo>
                    <a:pt x="707" y="17062"/>
                  </a:lnTo>
                  <a:lnTo>
                    <a:pt x="0" y="28524"/>
                  </a:lnTo>
                  <a:lnTo>
                    <a:pt x="10310" y="50247"/>
                  </a:lnTo>
                  <a:lnTo>
                    <a:pt x="32845" y="90797"/>
                  </a:lnTo>
                  <a:lnTo>
                    <a:pt x="34039" y="103628"/>
                  </a:lnTo>
                  <a:lnTo>
                    <a:pt x="31512" y="115681"/>
                  </a:lnTo>
                  <a:lnTo>
                    <a:pt x="25686" y="125741"/>
                  </a:lnTo>
                  <a:lnTo>
                    <a:pt x="22156" y="128283"/>
                  </a:lnTo>
                  <a:lnTo>
                    <a:pt x="18392" y="129272"/>
                  </a:lnTo>
                  <a:lnTo>
                    <a:pt x="14472" y="129226"/>
                  </a:lnTo>
                  <a:lnTo>
                    <a:pt x="11153" y="127078"/>
                  </a:lnTo>
                  <a:lnTo>
                    <a:pt x="281" y="110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676">
              <a:extLst>
                <a:ext uri="{FF2B5EF4-FFF2-40B4-BE49-F238E27FC236}">
                  <a16:creationId xmlns:a16="http://schemas.microsoft.com/office/drawing/2014/main" xmlns="" id="{327FF91A-61D5-475D-8A4B-EBE99C27C77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452252" y="3820880"/>
              <a:ext cx="51433" cy="253687"/>
            </a:xfrm>
            <a:custGeom>
              <a:avLst/>
              <a:gdLst/>
              <a:ahLst/>
              <a:cxnLst/>
              <a:rect l="0" t="0" r="0" b="0"/>
              <a:pathLst>
                <a:path w="51433" h="253687">
                  <a:moveTo>
                    <a:pt x="40498" y="8170"/>
                  </a:moveTo>
                  <a:lnTo>
                    <a:pt x="40498" y="8170"/>
                  </a:lnTo>
                  <a:lnTo>
                    <a:pt x="49226" y="147"/>
                  </a:lnTo>
                  <a:lnTo>
                    <a:pt x="50549" y="0"/>
                  </a:lnTo>
                  <a:lnTo>
                    <a:pt x="51432" y="606"/>
                  </a:lnTo>
                  <a:lnTo>
                    <a:pt x="42004" y="37772"/>
                  </a:lnTo>
                  <a:lnTo>
                    <a:pt x="27069" y="83342"/>
                  </a:lnTo>
                  <a:lnTo>
                    <a:pt x="17832" y="118485"/>
                  </a:lnTo>
                  <a:lnTo>
                    <a:pt x="10904" y="153390"/>
                  </a:lnTo>
                  <a:lnTo>
                    <a:pt x="3036" y="201011"/>
                  </a:lnTo>
                  <a:lnTo>
                    <a:pt x="0" y="236287"/>
                  </a:lnTo>
                  <a:lnTo>
                    <a:pt x="799" y="244915"/>
                  </a:lnTo>
                  <a:lnTo>
                    <a:pt x="3449" y="249961"/>
                  </a:lnTo>
                  <a:lnTo>
                    <a:pt x="7332" y="252619"/>
                  </a:lnTo>
                  <a:lnTo>
                    <a:pt x="12037" y="253686"/>
                  </a:lnTo>
                  <a:lnTo>
                    <a:pt x="16585" y="251576"/>
                  </a:lnTo>
                  <a:lnTo>
                    <a:pt x="34148" y="230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677">
              <a:extLst>
                <a:ext uri="{FF2B5EF4-FFF2-40B4-BE49-F238E27FC236}">
                  <a16:creationId xmlns:a16="http://schemas.microsoft.com/office/drawing/2014/main" xmlns="" id="{DC1DC0A3-57C2-4C00-8F0F-178EF986977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443879" y="3962400"/>
              <a:ext cx="61572" cy="18712"/>
            </a:xfrm>
            <a:custGeom>
              <a:avLst/>
              <a:gdLst/>
              <a:ahLst/>
              <a:cxnLst/>
              <a:rect l="0" t="0" r="0" b="0"/>
              <a:pathLst>
                <a:path w="61572" h="18712">
                  <a:moveTo>
                    <a:pt x="29821" y="6350"/>
                  </a:moveTo>
                  <a:lnTo>
                    <a:pt x="29821" y="6350"/>
                  </a:lnTo>
                  <a:lnTo>
                    <a:pt x="7835" y="13257"/>
                  </a:lnTo>
                  <a:lnTo>
                    <a:pt x="0" y="17905"/>
                  </a:lnTo>
                  <a:lnTo>
                    <a:pt x="12127" y="18711"/>
                  </a:lnTo>
                  <a:lnTo>
                    <a:pt x="61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SMARTInkShape-678">
            <a:extLst>
              <a:ext uri="{FF2B5EF4-FFF2-40B4-BE49-F238E27FC236}">
                <a16:creationId xmlns:a16="http://schemas.microsoft.com/office/drawing/2014/main" xmlns="" id="{6C836053-DC8B-445A-824F-3B4E3254F4A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69807" y="3819906"/>
            <a:ext cx="237294" cy="427700"/>
          </a:xfrm>
          <a:custGeom>
            <a:avLst/>
            <a:gdLst/>
            <a:ahLst/>
            <a:cxnLst/>
            <a:rect l="0" t="0" r="0" b="0"/>
            <a:pathLst>
              <a:path w="237294" h="427700">
                <a:moveTo>
                  <a:pt x="72193" y="174244"/>
                </a:moveTo>
                <a:lnTo>
                  <a:pt x="72193" y="174244"/>
                </a:lnTo>
                <a:lnTo>
                  <a:pt x="86498" y="142261"/>
                </a:lnTo>
                <a:lnTo>
                  <a:pt x="87253" y="131572"/>
                </a:lnTo>
                <a:lnTo>
                  <a:pt x="86467" y="126746"/>
                </a:lnTo>
                <a:lnTo>
                  <a:pt x="83825" y="124234"/>
                </a:lnTo>
                <a:lnTo>
                  <a:pt x="79948" y="123265"/>
                </a:lnTo>
                <a:lnTo>
                  <a:pt x="75247" y="123325"/>
                </a:lnTo>
                <a:lnTo>
                  <a:pt x="48403" y="140264"/>
                </a:lnTo>
                <a:lnTo>
                  <a:pt x="20380" y="174367"/>
                </a:lnTo>
                <a:lnTo>
                  <a:pt x="945" y="212380"/>
                </a:lnTo>
                <a:lnTo>
                  <a:pt x="0" y="222951"/>
                </a:lnTo>
                <a:lnTo>
                  <a:pt x="2192" y="232115"/>
                </a:lnTo>
                <a:lnTo>
                  <a:pt x="6476" y="240342"/>
                </a:lnTo>
                <a:lnTo>
                  <a:pt x="18761" y="251363"/>
                </a:lnTo>
                <a:lnTo>
                  <a:pt x="25989" y="255290"/>
                </a:lnTo>
                <a:lnTo>
                  <a:pt x="35040" y="255086"/>
                </a:lnTo>
                <a:lnTo>
                  <a:pt x="56386" y="247333"/>
                </a:lnTo>
                <a:lnTo>
                  <a:pt x="72458" y="232598"/>
                </a:lnTo>
                <a:lnTo>
                  <a:pt x="78720" y="223730"/>
                </a:lnTo>
                <a:lnTo>
                  <a:pt x="85676" y="202588"/>
                </a:lnTo>
                <a:lnTo>
                  <a:pt x="89593" y="166884"/>
                </a:lnTo>
                <a:lnTo>
                  <a:pt x="90917" y="123637"/>
                </a:lnTo>
                <a:lnTo>
                  <a:pt x="94516" y="103353"/>
                </a:lnTo>
                <a:lnTo>
                  <a:pt x="103752" y="91231"/>
                </a:lnTo>
                <a:lnTo>
                  <a:pt x="141443" y="49744"/>
                </a:lnTo>
                <a:lnTo>
                  <a:pt x="187834" y="8445"/>
                </a:lnTo>
                <a:lnTo>
                  <a:pt x="200295" y="0"/>
                </a:lnTo>
                <a:lnTo>
                  <a:pt x="202045" y="226"/>
                </a:lnTo>
                <a:lnTo>
                  <a:pt x="203211" y="1787"/>
                </a:lnTo>
                <a:lnTo>
                  <a:pt x="203988" y="4240"/>
                </a:lnTo>
                <a:lnTo>
                  <a:pt x="194391" y="45779"/>
                </a:lnTo>
                <a:lnTo>
                  <a:pt x="184358" y="80694"/>
                </a:lnTo>
                <a:lnTo>
                  <a:pt x="170963" y="123494"/>
                </a:lnTo>
                <a:lnTo>
                  <a:pt x="163439" y="146761"/>
                </a:lnTo>
                <a:lnTo>
                  <a:pt x="155602" y="171443"/>
                </a:lnTo>
                <a:lnTo>
                  <a:pt x="147554" y="197071"/>
                </a:lnTo>
                <a:lnTo>
                  <a:pt x="139366" y="223329"/>
                </a:lnTo>
                <a:lnTo>
                  <a:pt x="131792" y="249300"/>
                </a:lnTo>
                <a:lnTo>
                  <a:pt x="124626" y="275082"/>
                </a:lnTo>
                <a:lnTo>
                  <a:pt x="117732" y="300736"/>
                </a:lnTo>
                <a:lnTo>
                  <a:pt x="108190" y="342410"/>
                </a:lnTo>
                <a:lnTo>
                  <a:pt x="100732" y="387995"/>
                </a:lnTo>
                <a:lnTo>
                  <a:pt x="98213" y="425310"/>
                </a:lnTo>
                <a:lnTo>
                  <a:pt x="102240" y="427699"/>
                </a:lnTo>
                <a:lnTo>
                  <a:pt x="118003" y="422828"/>
                </a:lnTo>
                <a:lnTo>
                  <a:pt x="133475" y="409374"/>
                </a:lnTo>
                <a:lnTo>
                  <a:pt x="164025" y="365250"/>
                </a:lnTo>
                <a:lnTo>
                  <a:pt x="178739" y="326794"/>
                </a:lnTo>
                <a:lnTo>
                  <a:pt x="184196" y="302072"/>
                </a:lnTo>
                <a:lnTo>
                  <a:pt x="183551" y="297562"/>
                </a:lnTo>
                <a:lnTo>
                  <a:pt x="181709" y="294556"/>
                </a:lnTo>
                <a:lnTo>
                  <a:pt x="179071" y="292552"/>
                </a:lnTo>
                <a:lnTo>
                  <a:pt x="176606" y="291922"/>
                </a:lnTo>
                <a:lnTo>
                  <a:pt x="174257" y="292207"/>
                </a:lnTo>
                <a:lnTo>
                  <a:pt x="171985" y="293102"/>
                </a:lnTo>
                <a:lnTo>
                  <a:pt x="171882" y="293699"/>
                </a:lnTo>
                <a:lnTo>
                  <a:pt x="175531" y="294363"/>
                </a:lnTo>
                <a:lnTo>
                  <a:pt x="188889" y="294737"/>
                </a:lnTo>
                <a:lnTo>
                  <a:pt x="206253" y="288105"/>
                </a:lnTo>
                <a:lnTo>
                  <a:pt x="237293" y="2631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SMARTInkShape-Group137">
            <a:extLst>
              <a:ext uri="{FF2B5EF4-FFF2-40B4-BE49-F238E27FC236}">
                <a16:creationId xmlns:a16="http://schemas.microsoft.com/office/drawing/2014/main" xmlns="" id="{2E20AA58-22FE-491A-8CAA-9E7A3C2D8695}"/>
              </a:ext>
            </a:extLst>
          </p:cNvPr>
          <p:cNvGrpSpPr/>
          <p:nvPr/>
        </p:nvGrpSpPr>
        <p:grpSpPr>
          <a:xfrm>
            <a:off x="6311900" y="3867150"/>
            <a:ext cx="234951" cy="336551"/>
            <a:chOff x="6311900" y="3867150"/>
            <a:chExt cx="234951" cy="336551"/>
          </a:xfrm>
        </p:grpSpPr>
        <p:sp>
          <p:nvSpPr>
            <p:cNvPr id="146" name="SMARTInkShape-679">
              <a:extLst>
                <a:ext uri="{FF2B5EF4-FFF2-40B4-BE49-F238E27FC236}">
                  <a16:creationId xmlns:a16="http://schemas.microsoft.com/office/drawing/2014/main" xmlns="" id="{4499FDE9-4D85-4676-9ECE-B42CA4E4F33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311900" y="3867150"/>
              <a:ext cx="148952" cy="273051"/>
            </a:xfrm>
            <a:custGeom>
              <a:avLst/>
              <a:gdLst/>
              <a:ahLst/>
              <a:cxnLst/>
              <a:rect l="0" t="0" r="0" b="0"/>
              <a:pathLst>
                <a:path w="148952" h="273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9231" y="42063"/>
                  </a:lnTo>
                  <a:lnTo>
                    <a:pt x="64003" y="75139"/>
                  </a:lnTo>
                  <a:lnTo>
                    <a:pt x="89123" y="113358"/>
                  </a:lnTo>
                  <a:lnTo>
                    <a:pt x="112518" y="151981"/>
                  </a:lnTo>
                  <a:lnTo>
                    <a:pt x="132558" y="188197"/>
                  </a:lnTo>
                  <a:lnTo>
                    <a:pt x="148951" y="230975"/>
                  </a:lnTo>
                  <a:lnTo>
                    <a:pt x="14605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680">
              <a:extLst>
                <a:ext uri="{FF2B5EF4-FFF2-40B4-BE49-F238E27FC236}">
                  <a16:creationId xmlns:a16="http://schemas.microsoft.com/office/drawing/2014/main" xmlns="" id="{E487582F-0712-4002-AB38-E11C9298103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343650" y="3879850"/>
              <a:ext cx="177801" cy="273051"/>
            </a:xfrm>
            <a:custGeom>
              <a:avLst/>
              <a:gdLst/>
              <a:ahLst/>
              <a:cxnLst/>
              <a:rect l="0" t="0" r="0" b="0"/>
              <a:pathLst>
                <a:path w="177801" h="273051">
                  <a:moveTo>
                    <a:pt x="177800" y="0"/>
                  </a:moveTo>
                  <a:lnTo>
                    <a:pt x="177800" y="0"/>
                  </a:lnTo>
                  <a:lnTo>
                    <a:pt x="147357" y="41113"/>
                  </a:lnTo>
                  <a:lnTo>
                    <a:pt x="117275" y="85324"/>
                  </a:lnTo>
                  <a:lnTo>
                    <a:pt x="93044" y="118355"/>
                  </a:lnTo>
                  <a:lnTo>
                    <a:pt x="65812" y="154203"/>
                  </a:lnTo>
                  <a:lnTo>
                    <a:pt x="41009" y="189419"/>
                  </a:lnTo>
                  <a:lnTo>
                    <a:pt x="14738" y="235335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681">
              <a:extLst>
                <a:ext uri="{FF2B5EF4-FFF2-40B4-BE49-F238E27FC236}">
                  <a16:creationId xmlns:a16="http://schemas.microsoft.com/office/drawing/2014/main" xmlns="" id="{11EED1C9-C19E-411A-A3A8-535B510053E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502400" y="4152900"/>
              <a:ext cx="44451" cy="50801"/>
            </a:xfrm>
            <a:custGeom>
              <a:avLst/>
              <a:gdLst/>
              <a:ahLst/>
              <a:cxnLst/>
              <a:rect l="0" t="0" r="0" b="0"/>
              <a:pathLst>
                <a:path w="44451" h="50801">
                  <a:moveTo>
                    <a:pt x="44450" y="0"/>
                  </a:moveTo>
                  <a:lnTo>
                    <a:pt x="44450" y="0"/>
                  </a:lnTo>
                  <a:lnTo>
                    <a:pt x="32194" y="2027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138">
            <a:extLst>
              <a:ext uri="{FF2B5EF4-FFF2-40B4-BE49-F238E27FC236}">
                <a16:creationId xmlns:a16="http://schemas.microsoft.com/office/drawing/2014/main" xmlns="" id="{FA0C8497-C6EE-41C8-8E41-803AF9B81662}"/>
              </a:ext>
            </a:extLst>
          </p:cNvPr>
          <p:cNvGrpSpPr/>
          <p:nvPr/>
        </p:nvGrpSpPr>
        <p:grpSpPr>
          <a:xfrm>
            <a:off x="6995002" y="3876768"/>
            <a:ext cx="421799" cy="267846"/>
            <a:chOff x="6995002" y="3876768"/>
            <a:chExt cx="421799" cy="267846"/>
          </a:xfrm>
        </p:grpSpPr>
        <p:sp>
          <p:nvSpPr>
            <p:cNvPr id="150" name="SMARTInkShape-682">
              <a:extLst>
                <a:ext uri="{FF2B5EF4-FFF2-40B4-BE49-F238E27FC236}">
                  <a16:creationId xmlns:a16="http://schemas.microsoft.com/office/drawing/2014/main" xmlns="" id="{57C28584-4233-458B-AE53-04AF97A3BE5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995002" y="3888848"/>
              <a:ext cx="74528" cy="246187"/>
            </a:xfrm>
            <a:custGeom>
              <a:avLst/>
              <a:gdLst/>
              <a:ahLst/>
              <a:cxnLst/>
              <a:rect l="0" t="0" r="0" b="0"/>
              <a:pathLst>
                <a:path w="74528" h="246187">
                  <a:moveTo>
                    <a:pt x="34448" y="16402"/>
                  </a:moveTo>
                  <a:lnTo>
                    <a:pt x="34448" y="16402"/>
                  </a:lnTo>
                  <a:lnTo>
                    <a:pt x="39517" y="3310"/>
                  </a:lnTo>
                  <a:lnTo>
                    <a:pt x="43287" y="0"/>
                  </a:lnTo>
                  <a:lnTo>
                    <a:pt x="45279" y="1234"/>
                  </a:lnTo>
                  <a:lnTo>
                    <a:pt x="49375" y="8249"/>
                  </a:lnTo>
                  <a:lnTo>
                    <a:pt x="48905" y="40954"/>
                  </a:lnTo>
                  <a:lnTo>
                    <a:pt x="44166" y="74351"/>
                  </a:lnTo>
                  <a:lnTo>
                    <a:pt x="37355" y="112712"/>
                  </a:lnTo>
                  <a:lnTo>
                    <a:pt x="29625" y="153281"/>
                  </a:lnTo>
                  <a:lnTo>
                    <a:pt x="21486" y="187304"/>
                  </a:lnTo>
                  <a:lnTo>
                    <a:pt x="8133" y="230156"/>
                  </a:lnTo>
                  <a:lnTo>
                    <a:pt x="23344" y="191243"/>
                  </a:lnTo>
                  <a:lnTo>
                    <a:pt x="50336" y="149031"/>
                  </a:lnTo>
                  <a:lnTo>
                    <a:pt x="54212" y="145744"/>
                  </a:lnTo>
                  <a:lnTo>
                    <a:pt x="57502" y="144257"/>
                  </a:lnTo>
                  <a:lnTo>
                    <a:pt x="60400" y="143972"/>
                  </a:lnTo>
                  <a:lnTo>
                    <a:pt x="63039" y="145899"/>
                  </a:lnTo>
                  <a:lnTo>
                    <a:pt x="67851" y="153684"/>
                  </a:lnTo>
                  <a:lnTo>
                    <a:pt x="74527" y="176709"/>
                  </a:lnTo>
                  <a:lnTo>
                    <a:pt x="71311" y="195834"/>
                  </a:lnTo>
                  <a:lnTo>
                    <a:pt x="57600" y="222673"/>
                  </a:lnTo>
                  <a:lnTo>
                    <a:pt x="45443" y="235783"/>
                  </a:lnTo>
                  <a:lnTo>
                    <a:pt x="30633" y="243962"/>
                  </a:lnTo>
                  <a:lnTo>
                    <a:pt x="16525" y="246186"/>
                  </a:lnTo>
                  <a:lnTo>
                    <a:pt x="9798" y="245791"/>
                  </a:lnTo>
                  <a:lnTo>
                    <a:pt x="5315" y="244117"/>
                  </a:lnTo>
                  <a:lnTo>
                    <a:pt x="2327" y="241590"/>
                  </a:lnTo>
                  <a:lnTo>
                    <a:pt x="333" y="238494"/>
                  </a:lnTo>
                  <a:lnTo>
                    <a:pt x="0" y="227528"/>
                  </a:lnTo>
                  <a:lnTo>
                    <a:pt x="2698" y="206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683">
              <a:extLst>
                <a:ext uri="{FF2B5EF4-FFF2-40B4-BE49-F238E27FC236}">
                  <a16:creationId xmlns:a16="http://schemas.microsoft.com/office/drawing/2014/main" xmlns="" id="{F1C82906-7C53-4EB9-9A81-45C86F544E3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118350" y="3876768"/>
              <a:ext cx="228601" cy="267846"/>
            </a:xfrm>
            <a:custGeom>
              <a:avLst/>
              <a:gdLst/>
              <a:ahLst/>
              <a:cxnLst/>
              <a:rect l="0" t="0" r="0" b="0"/>
              <a:pathLst>
                <a:path w="228601" h="267846">
                  <a:moveTo>
                    <a:pt x="0" y="155482"/>
                  </a:moveTo>
                  <a:lnTo>
                    <a:pt x="0" y="155482"/>
                  </a:lnTo>
                  <a:lnTo>
                    <a:pt x="10113" y="152111"/>
                  </a:lnTo>
                  <a:lnTo>
                    <a:pt x="13091" y="151824"/>
                  </a:lnTo>
                  <a:lnTo>
                    <a:pt x="15077" y="152338"/>
                  </a:lnTo>
                  <a:lnTo>
                    <a:pt x="16402" y="153386"/>
                  </a:lnTo>
                  <a:lnTo>
                    <a:pt x="13457" y="179710"/>
                  </a:lnTo>
                  <a:lnTo>
                    <a:pt x="9978" y="196118"/>
                  </a:lnTo>
                  <a:lnTo>
                    <a:pt x="11726" y="212818"/>
                  </a:lnTo>
                  <a:lnTo>
                    <a:pt x="20975" y="239794"/>
                  </a:lnTo>
                  <a:lnTo>
                    <a:pt x="24566" y="242734"/>
                  </a:lnTo>
                  <a:lnTo>
                    <a:pt x="29077" y="243989"/>
                  </a:lnTo>
                  <a:lnTo>
                    <a:pt x="34202" y="244120"/>
                  </a:lnTo>
                  <a:lnTo>
                    <a:pt x="47420" y="236740"/>
                  </a:lnTo>
                  <a:lnTo>
                    <a:pt x="61292" y="224052"/>
                  </a:lnTo>
                  <a:lnTo>
                    <a:pt x="77932" y="198555"/>
                  </a:lnTo>
                  <a:lnTo>
                    <a:pt x="81638" y="189469"/>
                  </a:lnTo>
                  <a:lnTo>
                    <a:pt x="85840" y="219410"/>
                  </a:lnTo>
                  <a:lnTo>
                    <a:pt x="94735" y="234788"/>
                  </a:lnTo>
                  <a:lnTo>
                    <a:pt x="98435" y="237280"/>
                  </a:lnTo>
                  <a:lnTo>
                    <a:pt x="102312" y="238237"/>
                  </a:lnTo>
                  <a:lnTo>
                    <a:pt x="106307" y="238168"/>
                  </a:lnTo>
                  <a:lnTo>
                    <a:pt x="125415" y="227959"/>
                  </a:lnTo>
                  <a:lnTo>
                    <a:pt x="148951" y="198045"/>
                  </a:lnTo>
                  <a:lnTo>
                    <a:pt x="170428" y="151159"/>
                  </a:lnTo>
                  <a:lnTo>
                    <a:pt x="185578" y="109817"/>
                  </a:lnTo>
                  <a:lnTo>
                    <a:pt x="200306" y="66747"/>
                  </a:lnTo>
                  <a:lnTo>
                    <a:pt x="211556" y="31142"/>
                  </a:lnTo>
                  <a:lnTo>
                    <a:pt x="219081" y="3557"/>
                  </a:lnTo>
                  <a:lnTo>
                    <a:pt x="218726" y="576"/>
                  </a:lnTo>
                  <a:lnTo>
                    <a:pt x="217079" y="0"/>
                  </a:lnTo>
                  <a:lnTo>
                    <a:pt x="214568" y="1027"/>
                  </a:lnTo>
                  <a:lnTo>
                    <a:pt x="200924" y="32812"/>
                  </a:lnTo>
                  <a:lnTo>
                    <a:pt x="189488" y="68741"/>
                  </a:lnTo>
                  <a:lnTo>
                    <a:pt x="179467" y="109875"/>
                  </a:lnTo>
                  <a:lnTo>
                    <a:pt x="175013" y="151675"/>
                  </a:lnTo>
                  <a:lnTo>
                    <a:pt x="176797" y="188127"/>
                  </a:lnTo>
                  <a:lnTo>
                    <a:pt x="187616" y="232652"/>
                  </a:lnTo>
                  <a:lnTo>
                    <a:pt x="198390" y="253986"/>
                  </a:lnTo>
                  <a:lnTo>
                    <a:pt x="210234" y="265819"/>
                  </a:lnTo>
                  <a:lnTo>
                    <a:pt x="215651" y="267845"/>
                  </a:lnTo>
                  <a:lnTo>
                    <a:pt x="220673" y="267785"/>
                  </a:lnTo>
                  <a:lnTo>
                    <a:pt x="225432" y="266334"/>
                  </a:lnTo>
                  <a:lnTo>
                    <a:pt x="227899" y="261839"/>
                  </a:lnTo>
                  <a:lnTo>
                    <a:pt x="228600" y="231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684">
              <a:extLst>
                <a:ext uri="{FF2B5EF4-FFF2-40B4-BE49-F238E27FC236}">
                  <a16:creationId xmlns:a16="http://schemas.microsoft.com/office/drawing/2014/main" xmlns="" id="{C6781C2D-818F-4DA0-ADA4-27667A94C86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285379" y="4013200"/>
              <a:ext cx="131422" cy="12701"/>
            </a:xfrm>
            <a:custGeom>
              <a:avLst/>
              <a:gdLst/>
              <a:ahLst/>
              <a:cxnLst/>
              <a:rect l="0" t="0" r="0" b="0"/>
              <a:pathLst>
                <a:path w="131422" h="12701">
                  <a:moveTo>
                    <a:pt x="29821" y="12700"/>
                  </a:moveTo>
                  <a:lnTo>
                    <a:pt x="29821" y="12700"/>
                  </a:lnTo>
                  <a:lnTo>
                    <a:pt x="0" y="523"/>
                  </a:lnTo>
                  <a:lnTo>
                    <a:pt x="62" y="348"/>
                  </a:lnTo>
                  <a:lnTo>
                    <a:pt x="2013" y="155"/>
                  </a:lnTo>
                  <a:lnTo>
                    <a:pt x="49311" y="5047"/>
                  </a:lnTo>
                  <a:lnTo>
                    <a:pt x="91570" y="4082"/>
                  </a:lnTo>
                  <a:lnTo>
                    <a:pt x="131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139">
            <a:extLst>
              <a:ext uri="{FF2B5EF4-FFF2-40B4-BE49-F238E27FC236}">
                <a16:creationId xmlns:a16="http://schemas.microsoft.com/office/drawing/2014/main" xmlns="" id="{C977BF11-10F4-41A0-BBF4-6E4CEFCCC29A}"/>
              </a:ext>
            </a:extLst>
          </p:cNvPr>
          <p:cNvGrpSpPr/>
          <p:nvPr/>
        </p:nvGrpSpPr>
        <p:grpSpPr>
          <a:xfrm>
            <a:off x="7721600" y="3835400"/>
            <a:ext cx="409771" cy="342901"/>
            <a:chOff x="7721600" y="3835400"/>
            <a:chExt cx="409771" cy="342901"/>
          </a:xfrm>
        </p:grpSpPr>
        <p:sp>
          <p:nvSpPr>
            <p:cNvPr id="154" name="SMARTInkShape-685">
              <a:extLst>
                <a:ext uri="{FF2B5EF4-FFF2-40B4-BE49-F238E27FC236}">
                  <a16:creationId xmlns:a16="http://schemas.microsoft.com/office/drawing/2014/main" xmlns="" id="{4474607B-57AD-4079-873F-0B994CCEACA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721600" y="3840445"/>
              <a:ext cx="63501" cy="337856"/>
            </a:xfrm>
            <a:custGeom>
              <a:avLst/>
              <a:gdLst/>
              <a:ahLst/>
              <a:cxnLst/>
              <a:rect l="0" t="0" r="0" b="0"/>
              <a:pathLst>
                <a:path w="63501" h="337856">
                  <a:moveTo>
                    <a:pt x="0" y="26705"/>
                  </a:moveTo>
                  <a:lnTo>
                    <a:pt x="0" y="26705"/>
                  </a:lnTo>
                  <a:lnTo>
                    <a:pt x="14305" y="1465"/>
                  </a:lnTo>
                  <a:lnTo>
                    <a:pt x="17297" y="0"/>
                  </a:lnTo>
                  <a:lnTo>
                    <a:pt x="24385" y="255"/>
                  </a:lnTo>
                  <a:lnTo>
                    <a:pt x="32240" y="10246"/>
                  </a:lnTo>
                  <a:lnTo>
                    <a:pt x="36310" y="17849"/>
                  </a:lnTo>
                  <a:lnTo>
                    <a:pt x="40832" y="46993"/>
                  </a:lnTo>
                  <a:lnTo>
                    <a:pt x="44253" y="86522"/>
                  </a:lnTo>
                  <a:lnTo>
                    <a:pt x="50477" y="132312"/>
                  </a:lnTo>
                  <a:lnTo>
                    <a:pt x="56066" y="177123"/>
                  </a:lnTo>
                  <a:lnTo>
                    <a:pt x="60196" y="220557"/>
                  </a:lnTo>
                  <a:lnTo>
                    <a:pt x="62032" y="263380"/>
                  </a:lnTo>
                  <a:lnTo>
                    <a:pt x="59693" y="310300"/>
                  </a:lnTo>
                  <a:lnTo>
                    <a:pt x="60162" y="325609"/>
                  </a:lnTo>
                  <a:lnTo>
                    <a:pt x="63500" y="337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686">
              <a:extLst>
                <a:ext uri="{FF2B5EF4-FFF2-40B4-BE49-F238E27FC236}">
                  <a16:creationId xmlns:a16="http://schemas.microsoft.com/office/drawing/2014/main" xmlns="" id="{B2FD96B4-0DC8-436C-BFB3-7A7B2806C27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863991" y="3879850"/>
              <a:ext cx="111610" cy="107951"/>
            </a:xfrm>
            <a:custGeom>
              <a:avLst/>
              <a:gdLst/>
              <a:ahLst/>
              <a:cxnLst/>
              <a:rect l="0" t="0" r="0" b="0"/>
              <a:pathLst>
                <a:path w="111610" h="1079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4378" y="7186"/>
                  </a:lnTo>
                  <a:lnTo>
                    <a:pt x="46168" y="53864"/>
                  </a:lnTo>
                  <a:lnTo>
                    <a:pt x="93723" y="93842"/>
                  </a:lnTo>
                  <a:lnTo>
                    <a:pt x="111609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687">
              <a:extLst>
                <a:ext uri="{FF2B5EF4-FFF2-40B4-BE49-F238E27FC236}">
                  <a16:creationId xmlns:a16="http://schemas.microsoft.com/office/drawing/2014/main" xmlns="" id="{9F9A6612-7AE7-4D42-AC95-0F39DBF3DDF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963233" y="3899578"/>
              <a:ext cx="82218" cy="221573"/>
            </a:xfrm>
            <a:custGeom>
              <a:avLst/>
              <a:gdLst/>
              <a:ahLst/>
              <a:cxnLst/>
              <a:rect l="0" t="0" r="0" b="0"/>
              <a:pathLst>
                <a:path w="82218" h="221573">
                  <a:moveTo>
                    <a:pt x="82217" y="24722"/>
                  </a:moveTo>
                  <a:lnTo>
                    <a:pt x="82217" y="24722"/>
                  </a:lnTo>
                  <a:lnTo>
                    <a:pt x="81511" y="14583"/>
                  </a:lnTo>
                  <a:lnTo>
                    <a:pt x="78846" y="7045"/>
                  </a:lnTo>
                  <a:lnTo>
                    <a:pt x="77148" y="4471"/>
                  </a:lnTo>
                  <a:lnTo>
                    <a:pt x="73378" y="1610"/>
                  </a:lnTo>
                  <a:lnTo>
                    <a:pt x="67290" y="0"/>
                  </a:lnTo>
                  <a:lnTo>
                    <a:pt x="54275" y="6265"/>
                  </a:lnTo>
                  <a:lnTo>
                    <a:pt x="46750" y="15107"/>
                  </a:lnTo>
                  <a:lnTo>
                    <a:pt x="19715" y="57300"/>
                  </a:lnTo>
                  <a:lnTo>
                    <a:pt x="8194" y="83999"/>
                  </a:lnTo>
                  <a:lnTo>
                    <a:pt x="1351" y="124625"/>
                  </a:lnTo>
                  <a:lnTo>
                    <a:pt x="0" y="165916"/>
                  </a:lnTo>
                  <a:lnTo>
                    <a:pt x="1613" y="198218"/>
                  </a:lnTo>
                  <a:lnTo>
                    <a:pt x="6594" y="212065"/>
                  </a:lnTo>
                  <a:lnTo>
                    <a:pt x="12367" y="221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688">
              <a:extLst>
                <a:ext uri="{FF2B5EF4-FFF2-40B4-BE49-F238E27FC236}">
                  <a16:creationId xmlns:a16="http://schemas.microsoft.com/office/drawing/2014/main" xmlns="" id="{7949A973-84DE-4510-992D-54D1E80E390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083550" y="3835400"/>
              <a:ext cx="47821" cy="330201"/>
            </a:xfrm>
            <a:custGeom>
              <a:avLst/>
              <a:gdLst/>
              <a:ahLst/>
              <a:cxnLst/>
              <a:rect l="0" t="0" r="0" b="0"/>
              <a:pathLst>
                <a:path w="47821" h="330201">
                  <a:moveTo>
                    <a:pt x="44450" y="0"/>
                  </a:moveTo>
                  <a:lnTo>
                    <a:pt x="44450" y="0"/>
                  </a:lnTo>
                  <a:lnTo>
                    <a:pt x="47820" y="45466"/>
                  </a:lnTo>
                  <a:lnTo>
                    <a:pt x="46546" y="89593"/>
                  </a:lnTo>
                  <a:lnTo>
                    <a:pt x="41618" y="125662"/>
                  </a:lnTo>
                  <a:lnTo>
                    <a:pt x="34724" y="165210"/>
                  </a:lnTo>
                  <a:lnTo>
                    <a:pt x="26957" y="206307"/>
                  </a:lnTo>
                  <a:lnTo>
                    <a:pt x="18801" y="244327"/>
                  </a:lnTo>
                  <a:lnTo>
                    <a:pt x="8158" y="291821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140">
            <a:extLst>
              <a:ext uri="{FF2B5EF4-FFF2-40B4-BE49-F238E27FC236}">
                <a16:creationId xmlns:a16="http://schemas.microsoft.com/office/drawing/2014/main" xmlns="" id="{727A0B04-26C2-4A11-A8E9-C0E5391DF249}"/>
              </a:ext>
            </a:extLst>
          </p:cNvPr>
          <p:cNvGrpSpPr/>
          <p:nvPr/>
        </p:nvGrpSpPr>
        <p:grpSpPr>
          <a:xfrm>
            <a:off x="8388350" y="3924300"/>
            <a:ext cx="1006154" cy="279401"/>
            <a:chOff x="8388350" y="3924300"/>
            <a:chExt cx="1006154" cy="279401"/>
          </a:xfrm>
        </p:grpSpPr>
        <p:sp>
          <p:nvSpPr>
            <p:cNvPr id="159" name="SMARTInkShape-689">
              <a:extLst>
                <a:ext uri="{FF2B5EF4-FFF2-40B4-BE49-F238E27FC236}">
                  <a16:creationId xmlns:a16="http://schemas.microsoft.com/office/drawing/2014/main" xmlns="" id="{6AE378E4-5B7F-477F-A233-A7EEBD2C28B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388350" y="3930650"/>
              <a:ext cx="218565" cy="266701"/>
            </a:xfrm>
            <a:custGeom>
              <a:avLst/>
              <a:gdLst/>
              <a:ahLst/>
              <a:cxnLst/>
              <a:rect l="0" t="0" r="0" b="0"/>
              <a:pathLst>
                <a:path w="218565" h="2667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40398" y="15914"/>
                  </a:lnTo>
                  <a:lnTo>
                    <a:pt x="73223" y="29886"/>
                  </a:lnTo>
                  <a:lnTo>
                    <a:pt x="113212" y="51147"/>
                  </a:lnTo>
                  <a:lnTo>
                    <a:pt x="154033" y="74943"/>
                  </a:lnTo>
                  <a:lnTo>
                    <a:pt x="200548" y="103501"/>
                  </a:lnTo>
                  <a:lnTo>
                    <a:pt x="215662" y="118673"/>
                  </a:lnTo>
                  <a:lnTo>
                    <a:pt x="218564" y="126387"/>
                  </a:lnTo>
                  <a:lnTo>
                    <a:pt x="218025" y="142485"/>
                  </a:lnTo>
                  <a:lnTo>
                    <a:pt x="203674" y="160928"/>
                  </a:lnTo>
                  <a:lnTo>
                    <a:pt x="167828" y="191145"/>
                  </a:lnTo>
                  <a:lnTo>
                    <a:pt x="125927" y="220559"/>
                  </a:lnTo>
                  <a:lnTo>
                    <a:pt x="81005" y="249040"/>
                  </a:lnTo>
                  <a:lnTo>
                    <a:pt x="571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690">
              <a:extLst>
                <a:ext uri="{FF2B5EF4-FFF2-40B4-BE49-F238E27FC236}">
                  <a16:creationId xmlns:a16="http://schemas.microsoft.com/office/drawing/2014/main" xmlns="" id="{5D9A4AB9-6096-4820-958E-56756D01C66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623300" y="3924300"/>
              <a:ext cx="207579" cy="279401"/>
            </a:xfrm>
            <a:custGeom>
              <a:avLst/>
              <a:gdLst/>
              <a:ahLst/>
              <a:cxnLst/>
              <a:rect l="0" t="0" r="0" b="0"/>
              <a:pathLst>
                <a:path w="207579" h="279401">
                  <a:moveTo>
                    <a:pt x="0" y="0"/>
                  </a:moveTo>
                  <a:lnTo>
                    <a:pt x="0" y="0"/>
                  </a:lnTo>
                  <a:lnTo>
                    <a:pt x="34206" y="3763"/>
                  </a:lnTo>
                  <a:lnTo>
                    <a:pt x="76222" y="19459"/>
                  </a:lnTo>
                  <a:lnTo>
                    <a:pt x="110075" y="36871"/>
                  </a:lnTo>
                  <a:lnTo>
                    <a:pt x="143937" y="56369"/>
                  </a:lnTo>
                  <a:lnTo>
                    <a:pt x="184621" y="80437"/>
                  </a:lnTo>
                  <a:lnTo>
                    <a:pt x="200351" y="96192"/>
                  </a:lnTo>
                  <a:lnTo>
                    <a:pt x="205534" y="104345"/>
                  </a:lnTo>
                  <a:lnTo>
                    <a:pt x="207578" y="112602"/>
                  </a:lnTo>
                  <a:lnTo>
                    <a:pt x="206087" y="129303"/>
                  </a:lnTo>
                  <a:lnTo>
                    <a:pt x="183830" y="164684"/>
                  </a:lnTo>
                  <a:lnTo>
                    <a:pt x="147052" y="199706"/>
                  </a:lnTo>
                  <a:lnTo>
                    <a:pt x="108246" y="232425"/>
                  </a:lnTo>
                  <a:lnTo>
                    <a:pt x="70855" y="268119"/>
                  </a:lnTo>
                  <a:lnTo>
                    <a:pt x="6350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691">
              <a:extLst>
                <a:ext uri="{FF2B5EF4-FFF2-40B4-BE49-F238E27FC236}">
                  <a16:creationId xmlns:a16="http://schemas.microsoft.com/office/drawing/2014/main" xmlns="" id="{02621022-C927-4BBB-8F52-B00EA4E13D2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991600" y="3975100"/>
              <a:ext cx="19051" cy="196851"/>
            </a:xfrm>
            <a:custGeom>
              <a:avLst/>
              <a:gdLst/>
              <a:ahLst/>
              <a:cxnLst/>
              <a:rect l="0" t="0" r="0" b="0"/>
              <a:pathLst>
                <a:path w="19051" h="19685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2143" y="3763"/>
                  </a:lnTo>
                  <a:lnTo>
                    <a:pt x="10212" y="6742"/>
                  </a:lnTo>
                  <a:lnTo>
                    <a:pt x="2749" y="48421"/>
                  </a:lnTo>
                  <a:lnTo>
                    <a:pt x="1221" y="80787"/>
                  </a:lnTo>
                  <a:lnTo>
                    <a:pt x="542" y="114457"/>
                  </a:lnTo>
                  <a:lnTo>
                    <a:pt x="160" y="159502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692">
              <a:extLst>
                <a:ext uri="{FF2B5EF4-FFF2-40B4-BE49-F238E27FC236}">
                  <a16:creationId xmlns:a16="http://schemas.microsoft.com/office/drawing/2014/main" xmlns="" id="{EAD0E5B6-0BFF-4F21-A077-749FCF1332D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087762" y="4022242"/>
              <a:ext cx="110164" cy="149900"/>
            </a:xfrm>
            <a:custGeom>
              <a:avLst/>
              <a:gdLst/>
              <a:ahLst/>
              <a:cxnLst/>
              <a:rect l="0" t="0" r="0" b="0"/>
              <a:pathLst>
                <a:path w="110164" h="149900">
                  <a:moveTo>
                    <a:pt x="107038" y="3658"/>
                  </a:moveTo>
                  <a:lnTo>
                    <a:pt x="107038" y="3658"/>
                  </a:lnTo>
                  <a:lnTo>
                    <a:pt x="85348" y="0"/>
                  </a:lnTo>
                  <a:lnTo>
                    <a:pt x="64942" y="1562"/>
                  </a:lnTo>
                  <a:lnTo>
                    <a:pt x="29654" y="19892"/>
                  </a:lnTo>
                  <a:lnTo>
                    <a:pt x="12437" y="41682"/>
                  </a:lnTo>
                  <a:lnTo>
                    <a:pt x="2199" y="67124"/>
                  </a:lnTo>
                  <a:lnTo>
                    <a:pt x="0" y="92543"/>
                  </a:lnTo>
                  <a:lnTo>
                    <a:pt x="6100" y="127283"/>
                  </a:lnTo>
                  <a:lnTo>
                    <a:pt x="10818" y="135463"/>
                  </a:lnTo>
                  <a:lnTo>
                    <a:pt x="23587" y="146434"/>
                  </a:lnTo>
                  <a:lnTo>
                    <a:pt x="38669" y="149899"/>
                  </a:lnTo>
                  <a:lnTo>
                    <a:pt x="46642" y="149836"/>
                  </a:lnTo>
                  <a:lnTo>
                    <a:pt x="63026" y="142239"/>
                  </a:lnTo>
                  <a:lnTo>
                    <a:pt x="78305" y="128749"/>
                  </a:lnTo>
                  <a:lnTo>
                    <a:pt x="94840" y="99204"/>
                  </a:lnTo>
                  <a:lnTo>
                    <a:pt x="107265" y="56349"/>
                  </a:lnTo>
                  <a:lnTo>
                    <a:pt x="110163" y="16291"/>
                  </a:lnTo>
                  <a:lnTo>
                    <a:pt x="105840" y="2688"/>
                  </a:lnTo>
                  <a:lnTo>
                    <a:pt x="104122" y="895"/>
                  </a:lnTo>
                  <a:lnTo>
                    <a:pt x="102977" y="1816"/>
                  </a:lnTo>
                  <a:lnTo>
                    <a:pt x="100688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693">
              <a:extLst>
                <a:ext uri="{FF2B5EF4-FFF2-40B4-BE49-F238E27FC236}">
                  <a16:creationId xmlns:a16="http://schemas.microsoft.com/office/drawing/2014/main" xmlns="" id="{F421E504-0BE2-4BB5-9F0B-5E44FA87D9D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268890" y="4051300"/>
              <a:ext cx="125614" cy="151356"/>
            </a:xfrm>
            <a:custGeom>
              <a:avLst/>
              <a:gdLst/>
              <a:ahLst/>
              <a:cxnLst/>
              <a:rect l="0" t="0" r="0" b="0"/>
              <a:pathLst>
                <a:path w="125614" h="151356">
                  <a:moveTo>
                    <a:pt x="84660" y="38100"/>
                  </a:moveTo>
                  <a:lnTo>
                    <a:pt x="84660" y="38100"/>
                  </a:lnTo>
                  <a:lnTo>
                    <a:pt x="78885" y="23597"/>
                  </a:lnTo>
                  <a:lnTo>
                    <a:pt x="72451" y="14956"/>
                  </a:lnTo>
                  <a:lnTo>
                    <a:pt x="68053" y="12793"/>
                  </a:lnTo>
                  <a:lnTo>
                    <a:pt x="57524" y="12271"/>
                  </a:lnTo>
                  <a:lnTo>
                    <a:pt x="32953" y="26057"/>
                  </a:lnTo>
                  <a:lnTo>
                    <a:pt x="10073" y="58128"/>
                  </a:lnTo>
                  <a:lnTo>
                    <a:pt x="0" y="98911"/>
                  </a:lnTo>
                  <a:lnTo>
                    <a:pt x="387" y="132161"/>
                  </a:lnTo>
                  <a:lnTo>
                    <a:pt x="3078" y="139613"/>
                  </a:lnTo>
                  <a:lnTo>
                    <a:pt x="11713" y="149774"/>
                  </a:lnTo>
                  <a:lnTo>
                    <a:pt x="19094" y="151355"/>
                  </a:lnTo>
                  <a:lnTo>
                    <a:pt x="38586" y="149348"/>
                  </a:lnTo>
                  <a:lnTo>
                    <a:pt x="73361" y="133543"/>
                  </a:lnTo>
                  <a:lnTo>
                    <a:pt x="103732" y="107615"/>
                  </a:lnTo>
                  <a:lnTo>
                    <a:pt x="123864" y="77590"/>
                  </a:lnTo>
                  <a:lnTo>
                    <a:pt x="125613" y="67249"/>
                  </a:lnTo>
                  <a:lnTo>
                    <a:pt x="1100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30893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141">
            <a:extLst>
              <a:ext uri="{FF2B5EF4-FFF2-40B4-BE49-F238E27FC236}">
                <a16:creationId xmlns:a16="http://schemas.microsoft.com/office/drawing/2014/main" xmlns="" id="{56B8C742-8EA2-4988-8B26-7D4F188933DA}"/>
              </a:ext>
            </a:extLst>
          </p:cNvPr>
          <p:cNvGrpSpPr/>
          <p:nvPr/>
        </p:nvGrpSpPr>
        <p:grpSpPr>
          <a:xfrm>
            <a:off x="1081810" y="620479"/>
            <a:ext cx="339513" cy="306622"/>
            <a:chOff x="1081810" y="620479"/>
            <a:chExt cx="339513" cy="306622"/>
          </a:xfrm>
        </p:grpSpPr>
        <p:sp>
          <p:nvSpPr>
            <p:cNvPr id="2" name="SMARTInkShape-694">
              <a:extLst>
                <a:ext uri="{FF2B5EF4-FFF2-40B4-BE49-F238E27FC236}">
                  <a16:creationId xmlns:a16="http://schemas.microsoft.com/office/drawing/2014/main" xmlns="" id="{05EF6BB1-B985-498C-BFB0-6F3DA115ABD4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320800" y="620479"/>
              <a:ext cx="100523" cy="306622"/>
            </a:xfrm>
            <a:custGeom>
              <a:avLst/>
              <a:gdLst/>
              <a:ahLst/>
              <a:cxnLst/>
              <a:rect l="0" t="0" r="0" b="0"/>
              <a:pathLst>
                <a:path w="100523" h="306622">
                  <a:moveTo>
                    <a:pt x="19050" y="8171"/>
                  </a:moveTo>
                  <a:lnTo>
                    <a:pt x="19050" y="8171"/>
                  </a:lnTo>
                  <a:lnTo>
                    <a:pt x="22421" y="1429"/>
                  </a:lnTo>
                  <a:lnTo>
                    <a:pt x="24825" y="149"/>
                  </a:lnTo>
                  <a:lnTo>
                    <a:pt x="27839" y="0"/>
                  </a:lnTo>
                  <a:lnTo>
                    <a:pt x="31259" y="607"/>
                  </a:lnTo>
                  <a:lnTo>
                    <a:pt x="49557" y="11574"/>
                  </a:lnTo>
                  <a:lnTo>
                    <a:pt x="72853" y="45084"/>
                  </a:lnTo>
                  <a:lnTo>
                    <a:pt x="87412" y="80551"/>
                  </a:lnTo>
                  <a:lnTo>
                    <a:pt x="98117" y="120773"/>
                  </a:lnTo>
                  <a:lnTo>
                    <a:pt x="100522" y="159816"/>
                  </a:lnTo>
                  <a:lnTo>
                    <a:pt x="95477" y="198336"/>
                  </a:lnTo>
                  <a:lnTo>
                    <a:pt x="84062" y="233800"/>
                  </a:lnTo>
                  <a:lnTo>
                    <a:pt x="64877" y="261321"/>
                  </a:lnTo>
                  <a:lnTo>
                    <a:pt x="17937" y="295478"/>
                  </a:lnTo>
                  <a:lnTo>
                    <a:pt x="0" y="306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695">
              <a:extLst>
                <a:ext uri="{FF2B5EF4-FFF2-40B4-BE49-F238E27FC236}">
                  <a16:creationId xmlns:a16="http://schemas.microsoft.com/office/drawing/2014/main" xmlns="" id="{FC03CCD9-FD67-4124-ABAF-DD1921E75344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184079" y="748908"/>
              <a:ext cx="117672" cy="152793"/>
            </a:xfrm>
            <a:custGeom>
              <a:avLst/>
              <a:gdLst/>
              <a:ahLst/>
              <a:cxnLst/>
              <a:rect l="0" t="0" r="0" b="0"/>
              <a:pathLst>
                <a:path w="117672" h="152793">
                  <a:moveTo>
                    <a:pt x="3371" y="6742"/>
                  </a:moveTo>
                  <a:lnTo>
                    <a:pt x="3371" y="6742"/>
                  </a:lnTo>
                  <a:lnTo>
                    <a:pt x="0" y="0"/>
                  </a:lnTo>
                  <a:lnTo>
                    <a:pt x="24633" y="43490"/>
                  </a:lnTo>
                  <a:lnTo>
                    <a:pt x="53145" y="88398"/>
                  </a:lnTo>
                  <a:lnTo>
                    <a:pt x="82739" y="128078"/>
                  </a:lnTo>
                  <a:lnTo>
                    <a:pt x="117671" y="152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96">
              <a:extLst>
                <a:ext uri="{FF2B5EF4-FFF2-40B4-BE49-F238E27FC236}">
                  <a16:creationId xmlns:a16="http://schemas.microsoft.com/office/drawing/2014/main" xmlns="" id="{6148511E-972C-4230-9320-9C17EB8713A5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081810" y="638830"/>
              <a:ext cx="176056" cy="275844"/>
            </a:xfrm>
            <a:custGeom>
              <a:avLst/>
              <a:gdLst/>
              <a:ahLst/>
              <a:cxnLst/>
              <a:rect l="0" t="0" r="0" b="0"/>
              <a:pathLst>
                <a:path w="176056" h="275844">
                  <a:moveTo>
                    <a:pt x="118340" y="21570"/>
                  </a:moveTo>
                  <a:lnTo>
                    <a:pt x="118340" y="21570"/>
                  </a:lnTo>
                  <a:lnTo>
                    <a:pt x="114969" y="14828"/>
                  </a:lnTo>
                  <a:lnTo>
                    <a:pt x="109551" y="9637"/>
                  </a:lnTo>
                  <a:lnTo>
                    <a:pt x="94575" y="555"/>
                  </a:lnTo>
                  <a:lnTo>
                    <a:pt x="84494" y="0"/>
                  </a:lnTo>
                  <a:lnTo>
                    <a:pt x="73664" y="2811"/>
                  </a:lnTo>
                  <a:lnTo>
                    <a:pt x="64147" y="8764"/>
                  </a:lnTo>
                  <a:lnTo>
                    <a:pt x="44114" y="30162"/>
                  </a:lnTo>
                  <a:lnTo>
                    <a:pt x="20304" y="72329"/>
                  </a:lnTo>
                  <a:lnTo>
                    <a:pt x="9387" y="106924"/>
                  </a:lnTo>
                  <a:lnTo>
                    <a:pt x="2889" y="143466"/>
                  </a:lnTo>
                  <a:lnTo>
                    <a:pt x="0" y="180874"/>
                  </a:lnTo>
                  <a:lnTo>
                    <a:pt x="5117" y="227521"/>
                  </a:lnTo>
                  <a:lnTo>
                    <a:pt x="15572" y="251158"/>
                  </a:lnTo>
                  <a:lnTo>
                    <a:pt x="22311" y="261412"/>
                  </a:lnTo>
                  <a:lnTo>
                    <a:pt x="30332" y="268248"/>
                  </a:lnTo>
                  <a:lnTo>
                    <a:pt x="48651" y="275843"/>
                  </a:lnTo>
                  <a:lnTo>
                    <a:pt x="72315" y="269812"/>
                  </a:lnTo>
                  <a:lnTo>
                    <a:pt x="99296" y="253255"/>
                  </a:lnTo>
                  <a:lnTo>
                    <a:pt x="139430" y="211495"/>
                  </a:lnTo>
                  <a:lnTo>
                    <a:pt x="158052" y="177242"/>
                  </a:lnTo>
                  <a:lnTo>
                    <a:pt x="169621" y="138970"/>
                  </a:lnTo>
                  <a:lnTo>
                    <a:pt x="175704" y="99854"/>
                  </a:lnTo>
                  <a:lnTo>
                    <a:pt x="176055" y="63653"/>
                  </a:lnTo>
                  <a:lnTo>
                    <a:pt x="168215" y="36276"/>
                  </a:lnTo>
                  <a:lnTo>
                    <a:pt x="162173" y="25024"/>
                  </a:lnTo>
                  <a:lnTo>
                    <a:pt x="154618" y="18228"/>
                  </a:lnTo>
                  <a:lnTo>
                    <a:pt x="136815" y="12559"/>
                  </a:lnTo>
                  <a:lnTo>
                    <a:pt x="128540" y="13446"/>
                  </a:lnTo>
                  <a:lnTo>
                    <a:pt x="113701" y="20076"/>
                  </a:lnTo>
                  <a:lnTo>
                    <a:pt x="101932" y="35723"/>
                  </a:lnTo>
                  <a:lnTo>
                    <a:pt x="86590" y="66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142">
            <a:extLst>
              <a:ext uri="{FF2B5EF4-FFF2-40B4-BE49-F238E27FC236}">
                <a16:creationId xmlns:a16="http://schemas.microsoft.com/office/drawing/2014/main" xmlns="" id="{467A0644-18E0-4773-B50B-2E5705C82312}"/>
              </a:ext>
            </a:extLst>
          </p:cNvPr>
          <p:cNvGrpSpPr/>
          <p:nvPr/>
        </p:nvGrpSpPr>
        <p:grpSpPr>
          <a:xfrm>
            <a:off x="1734067" y="603851"/>
            <a:ext cx="455069" cy="311429"/>
            <a:chOff x="1734067" y="603851"/>
            <a:chExt cx="455069" cy="311429"/>
          </a:xfrm>
        </p:grpSpPr>
        <p:sp>
          <p:nvSpPr>
            <p:cNvPr id="6" name="SMARTInkShape-697">
              <a:extLst>
                <a:ext uri="{FF2B5EF4-FFF2-40B4-BE49-F238E27FC236}">
                  <a16:creationId xmlns:a16="http://schemas.microsoft.com/office/drawing/2014/main" xmlns="" id="{4DEAA984-5E98-4CB6-9378-D9349A1D1673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2109083" y="740417"/>
              <a:ext cx="80053" cy="135884"/>
            </a:xfrm>
            <a:custGeom>
              <a:avLst/>
              <a:gdLst/>
              <a:ahLst/>
              <a:cxnLst/>
              <a:rect l="0" t="0" r="0" b="0"/>
              <a:pathLst>
                <a:path w="80053" h="135884">
                  <a:moveTo>
                    <a:pt x="5467" y="40633"/>
                  </a:moveTo>
                  <a:lnTo>
                    <a:pt x="5467" y="40633"/>
                  </a:lnTo>
                  <a:lnTo>
                    <a:pt x="2096" y="44004"/>
                  </a:lnTo>
                  <a:lnTo>
                    <a:pt x="0" y="56213"/>
                  </a:lnTo>
                  <a:lnTo>
                    <a:pt x="5109" y="101414"/>
                  </a:lnTo>
                  <a:lnTo>
                    <a:pt x="5308" y="105747"/>
                  </a:lnTo>
                  <a:lnTo>
                    <a:pt x="5361" y="105914"/>
                  </a:lnTo>
                  <a:lnTo>
                    <a:pt x="9221" y="74778"/>
                  </a:lnTo>
                  <a:lnTo>
                    <a:pt x="23142" y="32247"/>
                  </a:lnTo>
                  <a:lnTo>
                    <a:pt x="35320" y="9064"/>
                  </a:lnTo>
                  <a:lnTo>
                    <a:pt x="43665" y="1908"/>
                  </a:lnTo>
                  <a:lnTo>
                    <a:pt x="47865" y="0"/>
                  </a:lnTo>
                  <a:lnTo>
                    <a:pt x="52077" y="138"/>
                  </a:lnTo>
                  <a:lnTo>
                    <a:pt x="60519" y="4056"/>
                  </a:lnTo>
                  <a:lnTo>
                    <a:pt x="67094" y="16145"/>
                  </a:lnTo>
                  <a:lnTo>
                    <a:pt x="77064" y="56022"/>
                  </a:lnTo>
                  <a:lnTo>
                    <a:pt x="80052" y="98889"/>
                  </a:lnTo>
                  <a:lnTo>
                    <a:pt x="75317" y="135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98">
              <a:extLst>
                <a:ext uri="{FF2B5EF4-FFF2-40B4-BE49-F238E27FC236}">
                  <a16:creationId xmlns:a16="http://schemas.microsoft.com/office/drawing/2014/main" xmlns="" id="{058A69D6-B89A-4601-A25A-AA898C52DB55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051050" y="7175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99">
              <a:extLst>
                <a:ext uri="{FF2B5EF4-FFF2-40B4-BE49-F238E27FC236}">
                  <a16:creationId xmlns:a16="http://schemas.microsoft.com/office/drawing/2014/main" xmlns="" id="{E53A3648-FD53-40F1-AAF2-A39F86DF18AA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044700" y="7874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3371" y="44813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700">
              <a:extLst>
                <a:ext uri="{FF2B5EF4-FFF2-40B4-BE49-F238E27FC236}">
                  <a16:creationId xmlns:a16="http://schemas.microsoft.com/office/drawing/2014/main" xmlns="" id="{5063DF54-745F-4679-89FA-F9D51E2B0CE1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891798" y="768350"/>
              <a:ext cx="87391" cy="134116"/>
            </a:xfrm>
            <a:custGeom>
              <a:avLst/>
              <a:gdLst/>
              <a:ahLst/>
              <a:cxnLst/>
              <a:rect l="0" t="0" r="0" b="0"/>
              <a:pathLst>
                <a:path w="87391" h="134116">
                  <a:moveTo>
                    <a:pt x="57652" y="0"/>
                  </a:moveTo>
                  <a:lnTo>
                    <a:pt x="57652" y="0"/>
                  </a:lnTo>
                  <a:lnTo>
                    <a:pt x="50910" y="0"/>
                  </a:lnTo>
                  <a:lnTo>
                    <a:pt x="33233" y="6742"/>
                  </a:lnTo>
                  <a:lnTo>
                    <a:pt x="21869" y="19459"/>
                  </a:lnTo>
                  <a:lnTo>
                    <a:pt x="3076" y="56368"/>
                  </a:lnTo>
                  <a:lnTo>
                    <a:pt x="0" y="76793"/>
                  </a:lnTo>
                  <a:lnTo>
                    <a:pt x="2395" y="96925"/>
                  </a:lnTo>
                  <a:lnTo>
                    <a:pt x="10516" y="115279"/>
                  </a:lnTo>
                  <a:lnTo>
                    <a:pt x="23062" y="127200"/>
                  </a:lnTo>
                  <a:lnTo>
                    <a:pt x="30359" y="131367"/>
                  </a:lnTo>
                  <a:lnTo>
                    <a:pt x="44110" y="134115"/>
                  </a:lnTo>
                  <a:lnTo>
                    <a:pt x="50741" y="133860"/>
                  </a:lnTo>
                  <a:lnTo>
                    <a:pt x="63753" y="126051"/>
                  </a:lnTo>
                  <a:lnTo>
                    <a:pt x="75180" y="113172"/>
                  </a:lnTo>
                  <a:lnTo>
                    <a:pt x="82611" y="98042"/>
                  </a:lnTo>
                  <a:lnTo>
                    <a:pt x="87390" y="66914"/>
                  </a:lnTo>
                  <a:lnTo>
                    <a:pt x="82064" y="34251"/>
                  </a:lnTo>
                  <a:lnTo>
                    <a:pt x="78160" y="27067"/>
                  </a:lnTo>
                  <a:lnTo>
                    <a:pt x="73441" y="22278"/>
                  </a:lnTo>
                  <a:lnTo>
                    <a:pt x="68178" y="19085"/>
                  </a:lnTo>
                  <a:lnTo>
                    <a:pt x="56686" y="17419"/>
                  </a:lnTo>
                  <a:lnTo>
                    <a:pt x="50658" y="17963"/>
                  </a:lnTo>
                  <a:lnTo>
                    <a:pt x="46639" y="20442"/>
                  </a:lnTo>
                  <a:lnTo>
                    <a:pt x="43960" y="24211"/>
                  </a:lnTo>
                  <a:lnTo>
                    <a:pt x="38602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01">
              <a:extLst>
                <a:ext uri="{FF2B5EF4-FFF2-40B4-BE49-F238E27FC236}">
                  <a16:creationId xmlns:a16="http://schemas.microsoft.com/office/drawing/2014/main" xmlns="" id="{DBE1F98E-456C-46D9-AD4E-3E74C19C2A99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734067" y="603851"/>
              <a:ext cx="145534" cy="311429"/>
            </a:xfrm>
            <a:custGeom>
              <a:avLst/>
              <a:gdLst/>
              <a:ahLst/>
              <a:cxnLst/>
              <a:rect l="0" t="0" r="0" b="0"/>
              <a:pathLst>
                <a:path w="145534" h="311429">
                  <a:moveTo>
                    <a:pt x="145533" y="18449"/>
                  </a:moveTo>
                  <a:lnTo>
                    <a:pt x="145533" y="18449"/>
                  </a:lnTo>
                  <a:lnTo>
                    <a:pt x="145533" y="15078"/>
                  </a:lnTo>
                  <a:lnTo>
                    <a:pt x="142162" y="6240"/>
                  </a:lnTo>
                  <a:lnTo>
                    <a:pt x="139758" y="3959"/>
                  </a:lnTo>
                  <a:lnTo>
                    <a:pt x="133323" y="1426"/>
                  </a:lnTo>
                  <a:lnTo>
                    <a:pt x="121768" y="0"/>
                  </a:lnTo>
                  <a:lnTo>
                    <a:pt x="102665" y="6319"/>
                  </a:lnTo>
                  <a:lnTo>
                    <a:pt x="79131" y="30612"/>
                  </a:lnTo>
                  <a:lnTo>
                    <a:pt x="50912" y="71363"/>
                  </a:lnTo>
                  <a:lnTo>
                    <a:pt x="32454" y="106642"/>
                  </a:lnTo>
                  <a:lnTo>
                    <a:pt x="16253" y="144429"/>
                  </a:lnTo>
                  <a:lnTo>
                    <a:pt x="4350" y="180038"/>
                  </a:lnTo>
                  <a:lnTo>
                    <a:pt x="0" y="212798"/>
                  </a:lnTo>
                  <a:lnTo>
                    <a:pt x="3399" y="257126"/>
                  </a:lnTo>
                  <a:lnTo>
                    <a:pt x="6327" y="270701"/>
                  </a:lnTo>
                  <a:lnTo>
                    <a:pt x="18988" y="291427"/>
                  </a:lnTo>
                  <a:lnTo>
                    <a:pt x="27303" y="299918"/>
                  </a:lnTo>
                  <a:lnTo>
                    <a:pt x="49712" y="309352"/>
                  </a:lnTo>
                  <a:lnTo>
                    <a:pt x="76840" y="311428"/>
                  </a:lnTo>
                  <a:lnTo>
                    <a:pt x="118202" y="302813"/>
                  </a:lnTo>
                  <a:lnTo>
                    <a:pt x="139183" y="297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143">
            <a:extLst>
              <a:ext uri="{FF2B5EF4-FFF2-40B4-BE49-F238E27FC236}">
                <a16:creationId xmlns:a16="http://schemas.microsoft.com/office/drawing/2014/main" xmlns="" id="{5A270D75-2F9E-4D6E-ACCB-F71BF30CED69}"/>
              </a:ext>
            </a:extLst>
          </p:cNvPr>
          <p:cNvGrpSpPr/>
          <p:nvPr/>
        </p:nvGrpSpPr>
        <p:grpSpPr>
          <a:xfrm>
            <a:off x="2644411" y="591433"/>
            <a:ext cx="460740" cy="324618"/>
            <a:chOff x="2644411" y="591433"/>
            <a:chExt cx="460740" cy="324618"/>
          </a:xfrm>
        </p:grpSpPr>
        <p:sp>
          <p:nvSpPr>
            <p:cNvPr id="12" name="SMARTInkShape-702">
              <a:extLst>
                <a:ext uri="{FF2B5EF4-FFF2-40B4-BE49-F238E27FC236}">
                  <a16:creationId xmlns:a16="http://schemas.microsoft.com/office/drawing/2014/main" xmlns="" id="{170A8625-F28D-4ECD-8D57-AF80CBE39C54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079750" y="8382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0"/>
                  </a:moveTo>
                  <a:lnTo>
                    <a:pt x="0" y="0"/>
                  </a:lnTo>
                  <a:lnTo>
                    <a:pt x="6481" y="705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703">
              <a:extLst>
                <a:ext uri="{FF2B5EF4-FFF2-40B4-BE49-F238E27FC236}">
                  <a16:creationId xmlns:a16="http://schemas.microsoft.com/office/drawing/2014/main" xmlns="" id="{6E8B7C1A-51EF-4BFD-85B0-EA7F670ABE54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2969397" y="706877"/>
              <a:ext cx="65021" cy="188474"/>
            </a:xfrm>
            <a:custGeom>
              <a:avLst/>
              <a:gdLst/>
              <a:ahLst/>
              <a:cxnLst/>
              <a:rect l="0" t="0" r="0" b="0"/>
              <a:pathLst>
                <a:path w="65021" h="188474">
                  <a:moveTo>
                    <a:pt x="59553" y="17023"/>
                  </a:moveTo>
                  <a:lnTo>
                    <a:pt x="59553" y="17023"/>
                  </a:lnTo>
                  <a:lnTo>
                    <a:pt x="62924" y="13652"/>
                  </a:lnTo>
                  <a:lnTo>
                    <a:pt x="64579" y="8234"/>
                  </a:lnTo>
                  <a:lnTo>
                    <a:pt x="65020" y="4814"/>
                  </a:lnTo>
                  <a:lnTo>
                    <a:pt x="64609" y="2533"/>
                  </a:lnTo>
                  <a:lnTo>
                    <a:pt x="63629" y="1013"/>
                  </a:lnTo>
                  <a:lnTo>
                    <a:pt x="62270" y="0"/>
                  </a:lnTo>
                  <a:lnTo>
                    <a:pt x="55116" y="755"/>
                  </a:lnTo>
                  <a:lnTo>
                    <a:pt x="44175" y="4854"/>
                  </a:lnTo>
                  <a:lnTo>
                    <a:pt x="22855" y="19767"/>
                  </a:lnTo>
                  <a:lnTo>
                    <a:pt x="4935" y="41041"/>
                  </a:lnTo>
                  <a:lnTo>
                    <a:pt x="0" y="54509"/>
                  </a:lnTo>
                  <a:lnTo>
                    <a:pt x="95" y="60358"/>
                  </a:lnTo>
                  <a:lnTo>
                    <a:pt x="3964" y="70620"/>
                  </a:lnTo>
                  <a:lnTo>
                    <a:pt x="26010" y="102798"/>
                  </a:lnTo>
                  <a:lnTo>
                    <a:pt x="41978" y="121246"/>
                  </a:lnTo>
                  <a:lnTo>
                    <a:pt x="47744" y="132489"/>
                  </a:lnTo>
                  <a:lnTo>
                    <a:pt x="48153" y="138450"/>
                  </a:lnTo>
                  <a:lnTo>
                    <a:pt x="44843" y="150718"/>
                  </a:lnTo>
                  <a:lnTo>
                    <a:pt x="31676" y="169525"/>
                  </a:lnTo>
                  <a:lnTo>
                    <a:pt x="8753" y="188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704">
              <a:extLst>
                <a:ext uri="{FF2B5EF4-FFF2-40B4-BE49-F238E27FC236}">
                  <a16:creationId xmlns:a16="http://schemas.microsoft.com/office/drawing/2014/main" xmlns="" id="{6C371FA5-36B8-4EFA-A5DA-E9F0C5F0B354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2867299" y="715099"/>
              <a:ext cx="49886" cy="157234"/>
            </a:xfrm>
            <a:custGeom>
              <a:avLst/>
              <a:gdLst/>
              <a:ahLst/>
              <a:cxnLst/>
              <a:rect l="0" t="0" r="0" b="0"/>
              <a:pathLst>
                <a:path w="49886" h="157234">
                  <a:moveTo>
                    <a:pt x="41001" y="34201"/>
                  </a:moveTo>
                  <a:lnTo>
                    <a:pt x="41001" y="34201"/>
                  </a:lnTo>
                  <a:lnTo>
                    <a:pt x="44372" y="27459"/>
                  </a:lnTo>
                  <a:lnTo>
                    <a:pt x="44145" y="20386"/>
                  </a:lnTo>
                  <a:lnTo>
                    <a:pt x="41693" y="13244"/>
                  </a:lnTo>
                  <a:lnTo>
                    <a:pt x="38251" y="7718"/>
                  </a:lnTo>
                  <a:lnTo>
                    <a:pt x="25605" y="641"/>
                  </a:lnTo>
                  <a:lnTo>
                    <a:pt x="14403" y="0"/>
                  </a:lnTo>
                  <a:lnTo>
                    <a:pt x="8452" y="817"/>
                  </a:lnTo>
                  <a:lnTo>
                    <a:pt x="4485" y="3478"/>
                  </a:lnTo>
                  <a:lnTo>
                    <a:pt x="1840" y="7369"/>
                  </a:lnTo>
                  <a:lnTo>
                    <a:pt x="77" y="12080"/>
                  </a:lnTo>
                  <a:lnTo>
                    <a:pt x="0" y="22958"/>
                  </a:lnTo>
                  <a:lnTo>
                    <a:pt x="967" y="28823"/>
                  </a:lnTo>
                  <a:lnTo>
                    <a:pt x="7686" y="40983"/>
                  </a:lnTo>
                  <a:lnTo>
                    <a:pt x="35422" y="87123"/>
                  </a:lnTo>
                  <a:lnTo>
                    <a:pt x="49349" y="119916"/>
                  </a:lnTo>
                  <a:lnTo>
                    <a:pt x="49885" y="130858"/>
                  </a:lnTo>
                  <a:lnTo>
                    <a:pt x="49040" y="136739"/>
                  </a:lnTo>
                  <a:lnTo>
                    <a:pt x="46361" y="141365"/>
                  </a:lnTo>
                  <a:lnTo>
                    <a:pt x="33182" y="151247"/>
                  </a:lnTo>
                  <a:lnTo>
                    <a:pt x="24355" y="156307"/>
                  </a:lnTo>
                  <a:lnTo>
                    <a:pt x="20732" y="157233"/>
                  </a:lnTo>
                  <a:lnTo>
                    <a:pt x="17610" y="157144"/>
                  </a:lnTo>
                  <a:lnTo>
                    <a:pt x="14824" y="156380"/>
                  </a:lnTo>
                  <a:lnTo>
                    <a:pt x="12966" y="154459"/>
                  </a:lnTo>
                  <a:lnTo>
                    <a:pt x="9251" y="142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705">
              <a:extLst>
                <a:ext uri="{FF2B5EF4-FFF2-40B4-BE49-F238E27FC236}">
                  <a16:creationId xmlns:a16="http://schemas.microsoft.com/office/drawing/2014/main" xmlns="" id="{C927F9D0-08A3-4469-B338-858ABFCFFAF1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2767241" y="762883"/>
              <a:ext cx="62340" cy="117320"/>
            </a:xfrm>
            <a:custGeom>
              <a:avLst/>
              <a:gdLst/>
              <a:ahLst/>
              <a:cxnLst/>
              <a:rect l="0" t="0" r="0" b="0"/>
              <a:pathLst>
                <a:path w="62340" h="117320">
                  <a:moveTo>
                    <a:pt x="52159" y="5467"/>
                  </a:moveTo>
                  <a:lnTo>
                    <a:pt x="52159" y="5467"/>
                  </a:lnTo>
                  <a:lnTo>
                    <a:pt x="42020" y="1103"/>
                  </a:lnTo>
                  <a:lnTo>
                    <a:pt x="34482" y="0"/>
                  </a:lnTo>
                  <a:lnTo>
                    <a:pt x="26429" y="3272"/>
                  </a:lnTo>
                  <a:lnTo>
                    <a:pt x="9760" y="16871"/>
                  </a:lnTo>
                  <a:lnTo>
                    <a:pt x="477" y="39106"/>
                  </a:lnTo>
                  <a:lnTo>
                    <a:pt x="0" y="68037"/>
                  </a:lnTo>
                  <a:lnTo>
                    <a:pt x="4327" y="95581"/>
                  </a:lnTo>
                  <a:lnTo>
                    <a:pt x="7571" y="102232"/>
                  </a:lnTo>
                  <a:lnTo>
                    <a:pt x="16820" y="111503"/>
                  </a:lnTo>
                  <a:lnTo>
                    <a:pt x="26104" y="116094"/>
                  </a:lnTo>
                  <a:lnTo>
                    <a:pt x="30556" y="117319"/>
                  </a:lnTo>
                  <a:lnTo>
                    <a:pt x="34935" y="116018"/>
                  </a:lnTo>
                  <a:lnTo>
                    <a:pt x="43563" y="108929"/>
                  </a:lnTo>
                  <a:lnTo>
                    <a:pt x="56354" y="86295"/>
                  </a:lnTo>
                  <a:lnTo>
                    <a:pt x="62339" y="57246"/>
                  </a:lnTo>
                  <a:lnTo>
                    <a:pt x="60741" y="33039"/>
                  </a:lnTo>
                  <a:lnTo>
                    <a:pt x="55738" y="22895"/>
                  </a:lnTo>
                  <a:lnTo>
                    <a:pt x="45809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706">
              <a:extLst>
                <a:ext uri="{FF2B5EF4-FFF2-40B4-BE49-F238E27FC236}">
                  <a16:creationId xmlns:a16="http://schemas.microsoft.com/office/drawing/2014/main" xmlns="" id="{FE011B8E-B69C-414E-BA42-6E8DAA1D9EBA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2644411" y="762000"/>
              <a:ext cx="136890" cy="31751"/>
            </a:xfrm>
            <a:custGeom>
              <a:avLst/>
              <a:gdLst/>
              <a:ahLst/>
              <a:cxnLst/>
              <a:rect l="0" t="0" r="0" b="0"/>
              <a:pathLst>
                <a:path w="136890" h="31751">
                  <a:moveTo>
                    <a:pt x="35289" y="31750"/>
                  </a:moveTo>
                  <a:lnTo>
                    <a:pt x="35289" y="31750"/>
                  </a:lnTo>
                  <a:lnTo>
                    <a:pt x="16422" y="31044"/>
                  </a:lnTo>
                  <a:lnTo>
                    <a:pt x="0" y="26283"/>
                  </a:lnTo>
                  <a:lnTo>
                    <a:pt x="1180" y="25283"/>
                  </a:lnTo>
                  <a:lnTo>
                    <a:pt x="37435" y="13268"/>
                  </a:lnTo>
                  <a:lnTo>
                    <a:pt x="77396" y="5029"/>
                  </a:lnTo>
                  <a:lnTo>
                    <a:pt x="121479" y="993"/>
                  </a:lnTo>
                  <a:lnTo>
                    <a:pt x="1368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707">
              <a:extLst>
                <a:ext uri="{FF2B5EF4-FFF2-40B4-BE49-F238E27FC236}">
                  <a16:creationId xmlns:a16="http://schemas.microsoft.com/office/drawing/2014/main" xmlns="" id="{D03DFA25-AA02-4764-9167-BC9BC61392BE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2667710" y="591433"/>
              <a:ext cx="56441" cy="324618"/>
            </a:xfrm>
            <a:custGeom>
              <a:avLst/>
              <a:gdLst/>
              <a:ahLst/>
              <a:cxnLst/>
              <a:rect l="0" t="0" r="0" b="0"/>
              <a:pathLst>
                <a:path w="56441" h="324618">
                  <a:moveTo>
                    <a:pt x="50090" y="5467"/>
                  </a:moveTo>
                  <a:lnTo>
                    <a:pt x="50090" y="5467"/>
                  </a:lnTo>
                  <a:lnTo>
                    <a:pt x="50090" y="2096"/>
                  </a:lnTo>
                  <a:lnTo>
                    <a:pt x="49384" y="1103"/>
                  </a:lnTo>
                  <a:lnTo>
                    <a:pt x="48209" y="441"/>
                  </a:lnTo>
                  <a:lnTo>
                    <a:pt x="46719" y="0"/>
                  </a:lnTo>
                  <a:lnTo>
                    <a:pt x="45726" y="411"/>
                  </a:lnTo>
                  <a:lnTo>
                    <a:pt x="45064" y="1391"/>
                  </a:lnTo>
                  <a:lnTo>
                    <a:pt x="36949" y="47172"/>
                  </a:lnTo>
                  <a:lnTo>
                    <a:pt x="32961" y="79742"/>
                  </a:lnTo>
                  <a:lnTo>
                    <a:pt x="28836" y="115383"/>
                  </a:lnTo>
                  <a:lnTo>
                    <a:pt x="22770" y="158035"/>
                  </a:lnTo>
                  <a:lnTo>
                    <a:pt x="15370" y="202392"/>
                  </a:lnTo>
                  <a:lnTo>
                    <a:pt x="7377" y="240921"/>
                  </a:lnTo>
                  <a:lnTo>
                    <a:pt x="1686" y="284232"/>
                  </a:lnTo>
                  <a:lnTo>
                    <a:pt x="0" y="312666"/>
                  </a:lnTo>
                  <a:lnTo>
                    <a:pt x="1880" y="318216"/>
                  </a:lnTo>
                  <a:lnTo>
                    <a:pt x="5250" y="321916"/>
                  </a:lnTo>
                  <a:lnTo>
                    <a:pt x="9613" y="324383"/>
                  </a:lnTo>
                  <a:lnTo>
                    <a:pt x="14639" y="324617"/>
                  </a:lnTo>
                  <a:lnTo>
                    <a:pt x="25867" y="321113"/>
                  </a:lnTo>
                  <a:lnTo>
                    <a:pt x="44089" y="307836"/>
                  </a:lnTo>
                  <a:lnTo>
                    <a:pt x="50950" y="292724"/>
                  </a:lnTo>
                  <a:lnTo>
                    <a:pt x="5644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144">
            <a:extLst>
              <a:ext uri="{FF2B5EF4-FFF2-40B4-BE49-F238E27FC236}">
                <a16:creationId xmlns:a16="http://schemas.microsoft.com/office/drawing/2014/main" xmlns="" id="{2DA738AD-06D6-477C-BAE4-F601803E45B9}"/>
              </a:ext>
            </a:extLst>
          </p:cNvPr>
          <p:cNvGrpSpPr/>
          <p:nvPr/>
        </p:nvGrpSpPr>
        <p:grpSpPr>
          <a:xfrm>
            <a:off x="4635500" y="702058"/>
            <a:ext cx="1155701" cy="443280"/>
            <a:chOff x="4635500" y="702058"/>
            <a:chExt cx="1155701" cy="443280"/>
          </a:xfrm>
        </p:grpSpPr>
        <p:sp>
          <p:nvSpPr>
            <p:cNvPr id="19" name="SMARTInkShape-708">
              <a:extLst>
                <a:ext uri="{FF2B5EF4-FFF2-40B4-BE49-F238E27FC236}">
                  <a16:creationId xmlns:a16="http://schemas.microsoft.com/office/drawing/2014/main" xmlns="" id="{759C1201-05D4-406C-9459-57611148B5B5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759450" y="9017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709">
              <a:extLst>
                <a:ext uri="{FF2B5EF4-FFF2-40B4-BE49-F238E27FC236}">
                  <a16:creationId xmlns:a16="http://schemas.microsoft.com/office/drawing/2014/main" xmlns="" id="{18483F44-A712-4ECB-9297-2B256EDA1C6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781479" y="793750"/>
              <a:ext cx="9722" cy="19051"/>
            </a:xfrm>
            <a:custGeom>
              <a:avLst/>
              <a:gdLst/>
              <a:ahLst/>
              <a:cxnLst/>
              <a:rect l="0" t="0" r="0" b="0"/>
              <a:pathLst>
                <a:path w="9722" h="190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775"/>
                  </a:lnTo>
                  <a:lnTo>
                    <a:pt x="972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710">
              <a:extLst>
                <a:ext uri="{FF2B5EF4-FFF2-40B4-BE49-F238E27FC236}">
                  <a16:creationId xmlns:a16="http://schemas.microsoft.com/office/drawing/2014/main" xmlns="" id="{BD666556-0D18-408D-B418-845E6AC6FA59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894857" y="1009650"/>
              <a:ext cx="705844" cy="75318"/>
            </a:xfrm>
            <a:custGeom>
              <a:avLst/>
              <a:gdLst/>
              <a:ahLst/>
              <a:cxnLst/>
              <a:rect l="0" t="0" r="0" b="0"/>
              <a:pathLst>
                <a:path w="705844" h="75318">
                  <a:moveTo>
                    <a:pt x="26393" y="69850"/>
                  </a:moveTo>
                  <a:lnTo>
                    <a:pt x="26393" y="69850"/>
                  </a:lnTo>
                  <a:lnTo>
                    <a:pt x="0" y="74876"/>
                  </a:lnTo>
                  <a:lnTo>
                    <a:pt x="331" y="75317"/>
                  </a:lnTo>
                  <a:lnTo>
                    <a:pt x="27040" y="72045"/>
                  </a:lnTo>
                  <a:lnTo>
                    <a:pt x="47991" y="69196"/>
                  </a:lnTo>
                  <a:lnTo>
                    <a:pt x="76775" y="65886"/>
                  </a:lnTo>
                  <a:lnTo>
                    <a:pt x="110781" y="62269"/>
                  </a:lnTo>
                  <a:lnTo>
                    <a:pt x="148268" y="58446"/>
                  </a:lnTo>
                  <a:lnTo>
                    <a:pt x="193015" y="53781"/>
                  </a:lnTo>
                  <a:lnTo>
                    <a:pt x="242603" y="48554"/>
                  </a:lnTo>
                  <a:lnTo>
                    <a:pt x="295416" y="42952"/>
                  </a:lnTo>
                  <a:lnTo>
                    <a:pt x="348264" y="37102"/>
                  </a:lnTo>
                  <a:lnTo>
                    <a:pt x="401135" y="31084"/>
                  </a:lnTo>
                  <a:lnTo>
                    <a:pt x="454021" y="24956"/>
                  </a:lnTo>
                  <a:lnTo>
                    <a:pt x="500567" y="20165"/>
                  </a:lnTo>
                  <a:lnTo>
                    <a:pt x="542887" y="16266"/>
                  </a:lnTo>
                  <a:lnTo>
                    <a:pt x="582389" y="12960"/>
                  </a:lnTo>
                  <a:lnTo>
                    <a:pt x="613663" y="10051"/>
                  </a:lnTo>
                  <a:lnTo>
                    <a:pt x="639450" y="7407"/>
                  </a:lnTo>
                  <a:lnTo>
                    <a:pt x="7058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711">
              <a:extLst>
                <a:ext uri="{FF2B5EF4-FFF2-40B4-BE49-F238E27FC236}">
                  <a16:creationId xmlns:a16="http://schemas.microsoft.com/office/drawing/2014/main" xmlns="" id="{B6520CA2-8531-4C52-9DC2-29FC707C76DE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801619" y="1022350"/>
              <a:ext cx="672082" cy="21687"/>
            </a:xfrm>
            <a:custGeom>
              <a:avLst/>
              <a:gdLst/>
              <a:ahLst/>
              <a:cxnLst/>
              <a:rect l="0" t="0" r="0" b="0"/>
              <a:pathLst>
                <a:path w="672082" h="21687">
                  <a:moveTo>
                    <a:pt x="11681" y="6350"/>
                  </a:moveTo>
                  <a:lnTo>
                    <a:pt x="11681" y="6350"/>
                  </a:lnTo>
                  <a:lnTo>
                    <a:pt x="1568" y="9721"/>
                  </a:lnTo>
                  <a:lnTo>
                    <a:pt x="0" y="11420"/>
                  </a:lnTo>
                  <a:lnTo>
                    <a:pt x="366" y="13257"/>
                  </a:lnTo>
                  <a:lnTo>
                    <a:pt x="2021" y="15188"/>
                  </a:lnTo>
                  <a:lnTo>
                    <a:pt x="27947" y="21277"/>
                  </a:lnTo>
                  <a:lnTo>
                    <a:pt x="70181" y="21686"/>
                  </a:lnTo>
                  <a:lnTo>
                    <a:pt x="97247" y="20807"/>
                  </a:lnTo>
                  <a:lnTo>
                    <a:pt x="133637" y="19516"/>
                  </a:lnTo>
                  <a:lnTo>
                    <a:pt x="176240" y="17950"/>
                  </a:lnTo>
                  <a:lnTo>
                    <a:pt x="222987" y="16200"/>
                  </a:lnTo>
                  <a:lnTo>
                    <a:pt x="275318" y="14328"/>
                  </a:lnTo>
                  <a:lnTo>
                    <a:pt x="331372" y="12374"/>
                  </a:lnTo>
                  <a:lnTo>
                    <a:pt x="389909" y="10366"/>
                  </a:lnTo>
                  <a:lnTo>
                    <a:pt x="443043" y="9027"/>
                  </a:lnTo>
                  <a:lnTo>
                    <a:pt x="492578" y="8135"/>
                  </a:lnTo>
                  <a:lnTo>
                    <a:pt x="539712" y="7540"/>
                  </a:lnTo>
                  <a:lnTo>
                    <a:pt x="575368" y="6438"/>
                  </a:lnTo>
                  <a:lnTo>
                    <a:pt x="603372" y="4997"/>
                  </a:lnTo>
                  <a:lnTo>
                    <a:pt x="641543" y="2221"/>
                  </a:lnTo>
                  <a:lnTo>
                    <a:pt x="6720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712">
              <a:extLst>
                <a:ext uri="{FF2B5EF4-FFF2-40B4-BE49-F238E27FC236}">
                  <a16:creationId xmlns:a16="http://schemas.microsoft.com/office/drawing/2014/main" xmlns="" id="{944BAF18-465C-46A1-8521-FB710BCC65A4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594350" y="800623"/>
              <a:ext cx="44451" cy="145528"/>
            </a:xfrm>
            <a:custGeom>
              <a:avLst/>
              <a:gdLst/>
              <a:ahLst/>
              <a:cxnLst/>
              <a:rect l="0" t="0" r="0" b="0"/>
              <a:pathLst>
                <a:path w="44451" h="145528">
                  <a:moveTo>
                    <a:pt x="44450" y="12177"/>
                  </a:moveTo>
                  <a:lnTo>
                    <a:pt x="44450" y="12177"/>
                  </a:lnTo>
                  <a:lnTo>
                    <a:pt x="44450" y="5435"/>
                  </a:lnTo>
                  <a:lnTo>
                    <a:pt x="43744" y="3449"/>
                  </a:lnTo>
                  <a:lnTo>
                    <a:pt x="42569" y="2125"/>
                  </a:lnTo>
                  <a:lnTo>
                    <a:pt x="41079" y="1242"/>
                  </a:lnTo>
                  <a:lnTo>
                    <a:pt x="32241" y="0"/>
                  </a:lnTo>
                  <a:lnTo>
                    <a:pt x="26558" y="1591"/>
                  </a:lnTo>
                  <a:lnTo>
                    <a:pt x="24056" y="3003"/>
                  </a:lnTo>
                  <a:lnTo>
                    <a:pt x="13791" y="18474"/>
                  </a:lnTo>
                  <a:lnTo>
                    <a:pt x="8555" y="37561"/>
                  </a:lnTo>
                  <a:lnTo>
                    <a:pt x="12011" y="81143"/>
                  </a:lnTo>
                  <a:lnTo>
                    <a:pt x="17633" y="110205"/>
                  </a:lnTo>
                  <a:lnTo>
                    <a:pt x="21477" y="118775"/>
                  </a:lnTo>
                  <a:lnTo>
                    <a:pt x="22080" y="122753"/>
                  </a:lnTo>
                  <a:lnTo>
                    <a:pt x="20867" y="130937"/>
                  </a:lnTo>
                  <a:lnTo>
                    <a:pt x="16217" y="140106"/>
                  </a:lnTo>
                  <a:lnTo>
                    <a:pt x="12381" y="143118"/>
                  </a:lnTo>
                  <a:lnTo>
                    <a:pt x="6255" y="144813"/>
                  </a:lnTo>
                  <a:lnTo>
                    <a:pt x="0" y="145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713">
              <a:extLst>
                <a:ext uri="{FF2B5EF4-FFF2-40B4-BE49-F238E27FC236}">
                  <a16:creationId xmlns:a16="http://schemas.microsoft.com/office/drawing/2014/main" xmlns="" id="{686A606D-FA1B-4303-B921-27E4CA53F3B5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556250" y="781050"/>
              <a:ext cx="31751" cy="127001"/>
            </a:xfrm>
            <a:custGeom>
              <a:avLst/>
              <a:gdLst/>
              <a:ahLst/>
              <a:cxnLst/>
              <a:rect l="0" t="0" r="0" b="0"/>
              <a:pathLst>
                <a:path w="31751" h="127001">
                  <a:moveTo>
                    <a:pt x="0" y="127000"/>
                  </a:moveTo>
                  <a:lnTo>
                    <a:pt x="0" y="127000"/>
                  </a:lnTo>
                  <a:lnTo>
                    <a:pt x="6907" y="81792"/>
                  </a:lnTo>
                  <a:lnTo>
                    <a:pt x="12865" y="43520"/>
                  </a:lnTo>
                  <a:lnTo>
                    <a:pt x="21199" y="12046"/>
                  </a:lnTo>
                  <a:lnTo>
                    <a:pt x="25414" y="5354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714">
              <a:extLst>
                <a:ext uri="{FF2B5EF4-FFF2-40B4-BE49-F238E27FC236}">
                  <a16:creationId xmlns:a16="http://schemas.microsoft.com/office/drawing/2014/main" xmlns="" id="{8EFA834B-C783-4B42-ACD5-F9B854A8EFF0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537200" y="8763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0" y="45105"/>
                  </a:lnTo>
                  <a:lnTo>
                    <a:pt x="705" y="56030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715">
              <a:extLst>
                <a:ext uri="{FF2B5EF4-FFF2-40B4-BE49-F238E27FC236}">
                  <a16:creationId xmlns:a16="http://schemas.microsoft.com/office/drawing/2014/main" xmlns="" id="{822E599F-09AC-489F-978B-890F067398E0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467350" y="839761"/>
              <a:ext cx="41759" cy="121711"/>
            </a:xfrm>
            <a:custGeom>
              <a:avLst/>
              <a:gdLst/>
              <a:ahLst/>
              <a:cxnLst/>
              <a:rect l="0" t="0" r="0" b="0"/>
              <a:pathLst>
                <a:path w="41759" h="121711">
                  <a:moveTo>
                    <a:pt x="38100" y="30189"/>
                  </a:moveTo>
                  <a:lnTo>
                    <a:pt x="38100" y="30189"/>
                  </a:lnTo>
                  <a:lnTo>
                    <a:pt x="38806" y="9232"/>
                  </a:lnTo>
                  <a:lnTo>
                    <a:pt x="41758" y="1951"/>
                  </a:lnTo>
                  <a:lnTo>
                    <a:pt x="41244" y="780"/>
                  </a:lnTo>
                  <a:lnTo>
                    <a:pt x="40196" y="0"/>
                  </a:lnTo>
                  <a:lnTo>
                    <a:pt x="38792" y="185"/>
                  </a:lnTo>
                  <a:lnTo>
                    <a:pt x="35350" y="2272"/>
                  </a:lnTo>
                  <a:lnTo>
                    <a:pt x="14389" y="22245"/>
                  </a:lnTo>
                  <a:lnTo>
                    <a:pt x="12415" y="27009"/>
                  </a:lnTo>
                  <a:lnTo>
                    <a:pt x="12103" y="37948"/>
                  </a:lnTo>
                  <a:lnTo>
                    <a:pt x="15894" y="52635"/>
                  </a:lnTo>
                  <a:lnTo>
                    <a:pt x="28687" y="79555"/>
                  </a:lnTo>
                  <a:lnTo>
                    <a:pt x="31094" y="88113"/>
                  </a:lnTo>
                  <a:lnTo>
                    <a:pt x="34516" y="94268"/>
                  </a:lnTo>
                  <a:lnTo>
                    <a:pt x="35005" y="97603"/>
                  </a:lnTo>
                  <a:lnTo>
                    <a:pt x="33667" y="105071"/>
                  </a:lnTo>
                  <a:lnTo>
                    <a:pt x="30206" y="108333"/>
                  </a:lnTo>
                  <a:lnTo>
                    <a:pt x="4452" y="121710"/>
                  </a:lnTo>
                  <a:lnTo>
                    <a:pt x="2968" y="121542"/>
                  </a:lnTo>
                  <a:lnTo>
                    <a:pt x="0" y="119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716">
              <a:extLst>
                <a:ext uri="{FF2B5EF4-FFF2-40B4-BE49-F238E27FC236}">
                  <a16:creationId xmlns:a16="http://schemas.microsoft.com/office/drawing/2014/main" xmlns="" id="{9C616E70-1EF9-49B2-BB20-A29A7AE89ABE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5365484" y="855306"/>
              <a:ext cx="63767" cy="101762"/>
            </a:xfrm>
            <a:custGeom>
              <a:avLst/>
              <a:gdLst/>
              <a:ahLst/>
              <a:cxnLst/>
              <a:rect l="0" t="0" r="0" b="0"/>
              <a:pathLst>
                <a:path w="63767" h="101762">
                  <a:moveTo>
                    <a:pt x="266" y="46394"/>
                  </a:moveTo>
                  <a:lnTo>
                    <a:pt x="266" y="46394"/>
                  </a:lnTo>
                  <a:lnTo>
                    <a:pt x="266" y="43023"/>
                  </a:lnTo>
                  <a:lnTo>
                    <a:pt x="1677" y="42030"/>
                  </a:lnTo>
                  <a:lnTo>
                    <a:pt x="9700" y="39927"/>
                  </a:lnTo>
                  <a:lnTo>
                    <a:pt x="39995" y="22347"/>
                  </a:lnTo>
                  <a:lnTo>
                    <a:pt x="47472" y="12379"/>
                  </a:lnTo>
                  <a:lnTo>
                    <a:pt x="49468" y="7052"/>
                  </a:lnTo>
                  <a:lnTo>
                    <a:pt x="49296" y="4644"/>
                  </a:lnTo>
                  <a:lnTo>
                    <a:pt x="47222" y="87"/>
                  </a:lnTo>
                  <a:lnTo>
                    <a:pt x="44270" y="0"/>
                  </a:lnTo>
                  <a:lnTo>
                    <a:pt x="35345" y="3667"/>
                  </a:lnTo>
                  <a:lnTo>
                    <a:pt x="18421" y="20407"/>
                  </a:lnTo>
                  <a:lnTo>
                    <a:pt x="3372" y="46612"/>
                  </a:lnTo>
                  <a:lnTo>
                    <a:pt x="0" y="62719"/>
                  </a:lnTo>
                  <a:lnTo>
                    <a:pt x="213" y="86935"/>
                  </a:lnTo>
                  <a:lnTo>
                    <a:pt x="1642" y="91060"/>
                  </a:lnTo>
                  <a:lnTo>
                    <a:pt x="6993" y="97525"/>
                  </a:lnTo>
                  <a:lnTo>
                    <a:pt x="15955" y="100869"/>
                  </a:lnTo>
                  <a:lnTo>
                    <a:pt x="21309" y="101761"/>
                  </a:lnTo>
                  <a:lnTo>
                    <a:pt x="63766" y="90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717">
              <a:extLst>
                <a:ext uri="{FF2B5EF4-FFF2-40B4-BE49-F238E27FC236}">
                  <a16:creationId xmlns:a16="http://schemas.microsoft.com/office/drawing/2014/main" xmlns="" id="{BE258F99-8569-4350-B58D-9DA43B06328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5164217" y="737658"/>
              <a:ext cx="157084" cy="221193"/>
            </a:xfrm>
            <a:custGeom>
              <a:avLst/>
              <a:gdLst/>
              <a:ahLst/>
              <a:cxnLst/>
              <a:rect l="0" t="0" r="0" b="0"/>
              <a:pathLst>
                <a:path w="157084" h="221193">
                  <a:moveTo>
                    <a:pt x="23733" y="151342"/>
                  </a:moveTo>
                  <a:lnTo>
                    <a:pt x="23733" y="151342"/>
                  </a:lnTo>
                  <a:lnTo>
                    <a:pt x="13620" y="147971"/>
                  </a:lnTo>
                  <a:lnTo>
                    <a:pt x="9935" y="147684"/>
                  </a:lnTo>
                  <a:lnTo>
                    <a:pt x="0" y="150721"/>
                  </a:lnTo>
                  <a:lnTo>
                    <a:pt x="23305" y="144739"/>
                  </a:lnTo>
                  <a:lnTo>
                    <a:pt x="48222" y="128219"/>
                  </a:lnTo>
                  <a:lnTo>
                    <a:pt x="87890" y="83902"/>
                  </a:lnTo>
                  <a:lnTo>
                    <a:pt x="113533" y="44106"/>
                  </a:lnTo>
                  <a:lnTo>
                    <a:pt x="132952" y="2381"/>
                  </a:lnTo>
                  <a:lnTo>
                    <a:pt x="133234" y="529"/>
                  </a:lnTo>
                  <a:lnTo>
                    <a:pt x="132717" y="0"/>
                  </a:lnTo>
                  <a:lnTo>
                    <a:pt x="123030" y="34237"/>
                  </a:lnTo>
                  <a:lnTo>
                    <a:pt x="111951" y="78074"/>
                  </a:lnTo>
                  <a:lnTo>
                    <a:pt x="103863" y="110312"/>
                  </a:lnTo>
                  <a:lnTo>
                    <a:pt x="92082" y="156667"/>
                  </a:lnTo>
                  <a:lnTo>
                    <a:pt x="81600" y="196461"/>
                  </a:lnTo>
                  <a:lnTo>
                    <a:pt x="81361" y="196238"/>
                  </a:lnTo>
                  <a:lnTo>
                    <a:pt x="96642" y="175128"/>
                  </a:lnTo>
                  <a:lnTo>
                    <a:pt x="107643" y="164736"/>
                  </a:lnTo>
                  <a:lnTo>
                    <a:pt x="119587" y="157765"/>
                  </a:lnTo>
                  <a:lnTo>
                    <a:pt x="124325" y="156330"/>
                  </a:lnTo>
                  <a:lnTo>
                    <a:pt x="128188" y="156078"/>
                  </a:lnTo>
                  <a:lnTo>
                    <a:pt x="131469" y="156616"/>
                  </a:lnTo>
                  <a:lnTo>
                    <a:pt x="138879" y="162858"/>
                  </a:lnTo>
                  <a:lnTo>
                    <a:pt x="146170" y="173394"/>
                  </a:lnTo>
                  <a:lnTo>
                    <a:pt x="153536" y="194486"/>
                  </a:lnTo>
                  <a:lnTo>
                    <a:pt x="157083" y="221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718">
              <a:extLst>
                <a:ext uri="{FF2B5EF4-FFF2-40B4-BE49-F238E27FC236}">
                  <a16:creationId xmlns:a16="http://schemas.microsoft.com/office/drawing/2014/main" xmlns="" id="{1D99B521-495F-43DF-BCA7-F1E2D3A8A98E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173940" y="720100"/>
              <a:ext cx="52111" cy="290820"/>
            </a:xfrm>
            <a:custGeom>
              <a:avLst/>
              <a:gdLst/>
              <a:ahLst/>
              <a:cxnLst/>
              <a:rect l="0" t="0" r="0" b="0"/>
              <a:pathLst>
                <a:path w="52111" h="290820">
                  <a:moveTo>
                    <a:pt x="52110" y="29200"/>
                  </a:moveTo>
                  <a:lnTo>
                    <a:pt x="52110" y="29200"/>
                  </a:lnTo>
                  <a:lnTo>
                    <a:pt x="52110" y="0"/>
                  </a:lnTo>
                  <a:lnTo>
                    <a:pt x="51404" y="561"/>
                  </a:lnTo>
                  <a:lnTo>
                    <a:pt x="48739" y="4947"/>
                  </a:lnTo>
                  <a:lnTo>
                    <a:pt x="41279" y="41656"/>
                  </a:lnTo>
                  <a:lnTo>
                    <a:pt x="37183" y="72836"/>
                  </a:lnTo>
                  <a:lnTo>
                    <a:pt x="29247" y="113505"/>
                  </a:lnTo>
                  <a:lnTo>
                    <a:pt x="19371" y="158391"/>
                  </a:lnTo>
                  <a:lnTo>
                    <a:pt x="10278" y="201859"/>
                  </a:lnTo>
                  <a:lnTo>
                    <a:pt x="596" y="249143"/>
                  </a:lnTo>
                  <a:lnTo>
                    <a:pt x="0" y="278753"/>
                  </a:lnTo>
                  <a:lnTo>
                    <a:pt x="1848" y="284469"/>
                  </a:lnTo>
                  <a:lnTo>
                    <a:pt x="4491" y="288279"/>
                  </a:lnTo>
                  <a:lnTo>
                    <a:pt x="7664" y="290819"/>
                  </a:lnTo>
                  <a:lnTo>
                    <a:pt x="11896" y="289691"/>
                  </a:lnTo>
                  <a:lnTo>
                    <a:pt x="22243" y="280911"/>
                  </a:lnTo>
                  <a:lnTo>
                    <a:pt x="45760" y="23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719">
              <a:extLst>
                <a:ext uri="{FF2B5EF4-FFF2-40B4-BE49-F238E27FC236}">
                  <a16:creationId xmlns:a16="http://schemas.microsoft.com/office/drawing/2014/main" xmlns="" id="{59D982D1-013E-4D92-A56B-7BE4383CAA0C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053648" y="876300"/>
              <a:ext cx="57774" cy="114080"/>
            </a:xfrm>
            <a:custGeom>
              <a:avLst/>
              <a:gdLst/>
              <a:ahLst/>
              <a:cxnLst/>
              <a:rect l="0" t="0" r="0" b="0"/>
              <a:pathLst>
                <a:path w="57774" h="114080">
                  <a:moveTo>
                    <a:pt x="51752" y="31750"/>
                  </a:moveTo>
                  <a:lnTo>
                    <a:pt x="51752" y="31750"/>
                  </a:lnTo>
                  <a:lnTo>
                    <a:pt x="45977" y="26680"/>
                  </a:lnTo>
                  <a:lnTo>
                    <a:pt x="36557" y="21624"/>
                  </a:lnTo>
                  <a:lnTo>
                    <a:pt x="31358" y="20194"/>
                  </a:lnTo>
                  <a:lnTo>
                    <a:pt x="24813" y="21440"/>
                  </a:lnTo>
                  <a:lnTo>
                    <a:pt x="21093" y="22760"/>
                  </a:lnTo>
                  <a:lnTo>
                    <a:pt x="9115" y="34731"/>
                  </a:lnTo>
                  <a:lnTo>
                    <a:pt x="0" y="58425"/>
                  </a:lnTo>
                  <a:lnTo>
                    <a:pt x="2646" y="81470"/>
                  </a:lnTo>
                  <a:lnTo>
                    <a:pt x="6314" y="94530"/>
                  </a:lnTo>
                  <a:lnTo>
                    <a:pt x="11582" y="103237"/>
                  </a:lnTo>
                  <a:lnTo>
                    <a:pt x="17916" y="109041"/>
                  </a:lnTo>
                  <a:lnTo>
                    <a:pt x="24962" y="112911"/>
                  </a:lnTo>
                  <a:lnTo>
                    <a:pt x="31070" y="114079"/>
                  </a:lnTo>
                  <a:lnTo>
                    <a:pt x="36552" y="113447"/>
                  </a:lnTo>
                  <a:lnTo>
                    <a:pt x="41619" y="111615"/>
                  </a:lnTo>
                  <a:lnTo>
                    <a:pt x="51011" y="92646"/>
                  </a:lnTo>
                  <a:lnTo>
                    <a:pt x="57773" y="66576"/>
                  </a:lnTo>
                  <a:lnTo>
                    <a:pt x="57612" y="37443"/>
                  </a:lnTo>
                  <a:lnTo>
                    <a:pt x="454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720">
              <a:extLst>
                <a:ext uri="{FF2B5EF4-FFF2-40B4-BE49-F238E27FC236}">
                  <a16:creationId xmlns:a16="http://schemas.microsoft.com/office/drawing/2014/main" xmlns="" id="{B814C851-B941-41E0-86BB-6F0079A819BA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940685" y="880817"/>
              <a:ext cx="77580" cy="248744"/>
            </a:xfrm>
            <a:custGeom>
              <a:avLst/>
              <a:gdLst/>
              <a:ahLst/>
              <a:cxnLst/>
              <a:rect l="0" t="0" r="0" b="0"/>
              <a:pathLst>
                <a:path w="77580" h="248744">
                  <a:moveTo>
                    <a:pt x="31365" y="65333"/>
                  </a:moveTo>
                  <a:lnTo>
                    <a:pt x="31365" y="65333"/>
                  </a:lnTo>
                  <a:lnTo>
                    <a:pt x="27994" y="65333"/>
                  </a:lnTo>
                  <a:lnTo>
                    <a:pt x="27001" y="66744"/>
                  </a:lnTo>
                  <a:lnTo>
                    <a:pt x="25603" y="76883"/>
                  </a:lnTo>
                  <a:lnTo>
                    <a:pt x="25093" y="116234"/>
                  </a:lnTo>
                  <a:lnTo>
                    <a:pt x="23619" y="161857"/>
                  </a:lnTo>
                  <a:lnTo>
                    <a:pt x="15586" y="198355"/>
                  </a:lnTo>
                  <a:lnTo>
                    <a:pt x="4000" y="243281"/>
                  </a:lnTo>
                  <a:lnTo>
                    <a:pt x="1564" y="248373"/>
                  </a:lnTo>
                  <a:lnTo>
                    <a:pt x="914" y="248743"/>
                  </a:lnTo>
                  <a:lnTo>
                    <a:pt x="0" y="235780"/>
                  </a:lnTo>
                  <a:lnTo>
                    <a:pt x="6471" y="197210"/>
                  </a:lnTo>
                  <a:lnTo>
                    <a:pt x="11599" y="157812"/>
                  </a:lnTo>
                  <a:lnTo>
                    <a:pt x="17641" y="114901"/>
                  </a:lnTo>
                  <a:lnTo>
                    <a:pt x="27383" y="77015"/>
                  </a:lnTo>
                  <a:lnTo>
                    <a:pt x="38024" y="37436"/>
                  </a:lnTo>
                  <a:lnTo>
                    <a:pt x="49017" y="11206"/>
                  </a:lnTo>
                  <a:lnTo>
                    <a:pt x="57085" y="2471"/>
                  </a:lnTo>
                  <a:lnTo>
                    <a:pt x="61211" y="142"/>
                  </a:lnTo>
                  <a:lnTo>
                    <a:pt x="64669" y="0"/>
                  </a:lnTo>
                  <a:lnTo>
                    <a:pt x="67678" y="1317"/>
                  </a:lnTo>
                  <a:lnTo>
                    <a:pt x="70391" y="3605"/>
                  </a:lnTo>
                  <a:lnTo>
                    <a:pt x="77579" y="23682"/>
                  </a:lnTo>
                  <a:lnTo>
                    <a:pt x="74482" y="42118"/>
                  </a:lnTo>
                  <a:lnTo>
                    <a:pt x="53767" y="87362"/>
                  </a:lnTo>
                  <a:lnTo>
                    <a:pt x="24177" y="122056"/>
                  </a:lnTo>
                  <a:lnTo>
                    <a:pt x="12315" y="128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721">
              <a:extLst>
                <a:ext uri="{FF2B5EF4-FFF2-40B4-BE49-F238E27FC236}">
                  <a16:creationId xmlns:a16="http://schemas.microsoft.com/office/drawing/2014/main" xmlns="" id="{E5D40019-8875-48DC-8AA8-73B9123D4AAF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635500" y="702058"/>
              <a:ext cx="265891" cy="443280"/>
            </a:xfrm>
            <a:custGeom>
              <a:avLst/>
              <a:gdLst/>
              <a:ahLst/>
              <a:cxnLst/>
              <a:rect l="0" t="0" r="0" b="0"/>
              <a:pathLst>
                <a:path w="265891" h="443280">
                  <a:moveTo>
                    <a:pt x="0" y="28192"/>
                  </a:moveTo>
                  <a:lnTo>
                    <a:pt x="0" y="28192"/>
                  </a:lnTo>
                  <a:lnTo>
                    <a:pt x="0" y="7177"/>
                  </a:lnTo>
                  <a:lnTo>
                    <a:pt x="1881" y="2859"/>
                  </a:lnTo>
                  <a:lnTo>
                    <a:pt x="3371" y="720"/>
                  </a:lnTo>
                  <a:lnTo>
                    <a:pt x="3658" y="0"/>
                  </a:lnTo>
                  <a:lnTo>
                    <a:pt x="3144" y="225"/>
                  </a:lnTo>
                  <a:lnTo>
                    <a:pt x="2096" y="1081"/>
                  </a:lnTo>
                  <a:lnTo>
                    <a:pt x="932" y="5794"/>
                  </a:lnTo>
                  <a:lnTo>
                    <a:pt x="1963" y="47915"/>
                  </a:lnTo>
                  <a:lnTo>
                    <a:pt x="6932" y="93067"/>
                  </a:lnTo>
                  <a:lnTo>
                    <a:pt x="10136" y="131814"/>
                  </a:lnTo>
                  <a:lnTo>
                    <a:pt x="11561" y="174906"/>
                  </a:lnTo>
                  <a:lnTo>
                    <a:pt x="15957" y="216165"/>
                  </a:lnTo>
                  <a:lnTo>
                    <a:pt x="21203" y="254258"/>
                  </a:lnTo>
                  <a:lnTo>
                    <a:pt x="23451" y="301353"/>
                  </a:lnTo>
                  <a:lnTo>
                    <a:pt x="19529" y="344381"/>
                  </a:lnTo>
                  <a:lnTo>
                    <a:pt x="19370" y="344112"/>
                  </a:lnTo>
                  <a:lnTo>
                    <a:pt x="17781" y="337229"/>
                  </a:lnTo>
                  <a:lnTo>
                    <a:pt x="9026" y="298316"/>
                  </a:lnTo>
                  <a:lnTo>
                    <a:pt x="3508" y="253235"/>
                  </a:lnTo>
                  <a:lnTo>
                    <a:pt x="205" y="216091"/>
                  </a:lnTo>
                  <a:lnTo>
                    <a:pt x="137" y="216253"/>
                  </a:lnTo>
                  <a:lnTo>
                    <a:pt x="91" y="217066"/>
                  </a:lnTo>
                  <a:lnTo>
                    <a:pt x="3398" y="224952"/>
                  </a:lnTo>
                  <a:lnTo>
                    <a:pt x="12564" y="230411"/>
                  </a:lnTo>
                  <a:lnTo>
                    <a:pt x="34702" y="236294"/>
                  </a:lnTo>
                  <a:lnTo>
                    <a:pt x="51674" y="233942"/>
                  </a:lnTo>
                  <a:lnTo>
                    <a:pt x="70109" y="222035"/>
                  </a:lnTo>
                  <a:lnTo>
                    <a:pt x="88977" y="198359"/>
                  </a:lnTo>
                  <a:lnTo>
                    <a:pt x="104601" y="158888"/>
                  </a:lnTo>
                  <a:lnTo>
                    <a:pt x="114797" y="114816"/>
                  </a:lnTo>
                  <a:lnTo>
                    <a:pt x="122286" y="73849"/>
                  </a:lnTo>
                  <a:lnTo>
                    <a:pt x="126586" y="38643"/>
                  </a:lnTo>
                  <a:lnTo>
                    <a:pt x="126019" y="38687"/>
                  </a:lnTo>
                  <a:lnTo>
                    <a:pt x="123506" y="42499"/>
                  </a:lnTo>
                  <a:lnTo>
                    <a:pt x="118125" y="66063"/>
                  </a:lnTo>
                  <a:lnTo>
                    <a:pt x="118804" y="109968"/>
                  </a:lnTo>
                  <a:lnTo>
                    <a:pt x="121711" y="146852"/>
                  </a:lnTo>
                  <a:lnTo>
                    <a:pt x="125355" y="185352"/>
                  </a:lnTo>
                  <a:lnTo>
                    <a:pt x="129327" y="221278"/>
                  </a:lnTo>
                  <a:lnTo>
                    <a:pt x="135529" y="266495"/>
                  </a:lnTo>
                  <a:lnTo>
                    <a:pt x="141835" y="296591"/>
                  </a:lnTo>
                  <a:lnTo>
                    <a:pt x="144651" y="301669"/>
                  </a:lnTo>
                  <a:lnTo>
                    <a:pt x="147939" y="304349"/>
                  </a:lnTo>
                  <a:lnTo>
                    <a:pt x="151543" y="305430"/>
                  </a:lnTo>
                  <a:lnTo>
                    <a:pt x="155356" y="302623"/>
                  </a:lnTo>
                  <a:lnTo>
                    <a:pt x="163356" y="290096"/>
                  </a:lnTo>
                  <a:lnTo>
                    <a:pt x="174921" y="249651"/>
                  </a:lnTo>
                  <a:lnTo>
                    <a:pt x="183748" y="208496"/>
                  </a:lnTo>
                  <a:lnTo>
                    <a:pt x="192978" y="239282"/>
                  </a:lnTo>
                  <a:lnTo>
                    <a:pt x="200773" y="249245"/>
                  </a:lnTo>
                  <a:lnTo>
                    <a:pt x="209882" y="256260"/>
                  </a:lnTo>
                  <a:lnTo>
                    <a:pt x="213299" y="257143"/>
                  </a:lnTo>
                  <a:lnTo>
                    <a:pt x="216283" y="257026"/>
                  </a:lnTo>
                  <a:lnTo>
                    <a:pt x="230595" y="250119"/>
                  </a:lnTo>
                  <a:lnTo>
                    <a:pt x="238423" y="239245"/>
                  </a:lnTo>
                  <a:lnTo>
                    <a:pt x="252578" y="208960"/>
                  </a:lnTo>
                  <a:lnTo>
                    <a:pt x="250060" y="223198"/>
                  </a:lnTo>
                  <a:lnTo>
                    <a:pt x="253012" y="262281"/>
                  </a:lnTo>
                  <a:lnTo>
                    <a:pt x="257470" y="302868"/>
                  </a:lnTo>
                  <a:lnTo>
                    <a:pt x="263965" y="348055"/>
                  </a:lnTo>
                  <a:lnTo>
                    <a:pt x="265890" y="391548"/>
                  </a:lnTo>
                  <a:lnTo>
                    <a:pt x="264929" y="414050"/>
                  </a:lnTo>
                  <a:lnTo>
                    <a:pt x="259798" y="431107"/>
                  </a:lnTo>
                  <a:lnTo>
                    <a:pt x="255043" y="436502"/>
                  </a:lnTo>
                  <a:lnTo>
                    <a:pt x="242234" y="442496"/>
                  </a:lnTo>
                  <a:lnTo>
                    <a:pt x="229015" y="443279"/>
                  </a:lnTo>
                  <a:lnTo>
                    <a:pt x="222527" y="442500"/>
                  </a:lnTo>
                  <a:lnTo>
                    <a:pt x="216790" y="439159"/>
                  </a:lnTo>
                  <a:lnTo>
                    <a:pt x="206653" y="427920"/>
                  </a:lnTo>
                  <a:lnTo>
                    <a:pt x="203088" y="411636"/>
                  </a:lnTo>
                  <a:lnTo>
                    <a:pt x="203126" y="402355"/>
                  </a:lnTo>
                  <a:lnTo>
                    <a:pt x="228600" y="345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145">
            <a:extLst>
              <a:ext uri="{FF2B5EF4-FFF2-40B4-BE49-F238E27FC236}">
                <a16:creationId xmlns:a16="http://schemas.microsoft.com/office/drawing/2014/main" xmlns="" id="{48C1EB6C-FD65-4482-94DE-9162835D217D}"/>
              </a:ext>
            </a:extLst>
          </p:cNvPr>
          <p:cNvGrpSpPr/>
          <p:nvPr/>
        </p:nvGrpSpPr>
        <p:grpSpPr>
          <a:xfrm>
            <a:off x="6233953" y="785314"/>
            <a:ext cx="453198" cy="217612"/>
            <a:chOff x="6233953" y="785314"/>
            <a:chExt cx="453198" cy="217612"/>
          </a:xfrm>
        </p:grpSpPr>
        <p:sp>
          <p:nvSpPr>
            <p:cNvPr id="34" name="SMARTInkShape-722">
              <a:extLst>
                <a:ext uri="{FF2B5EF4-FFF2-40B4-BE49-F238E27FC236}">
                  <a16:creationId xmlns:a16="http://schemas.microsoft.com/office/drawing/2014/main" xmlns="" id="{4BF741CB-1CF7-4E68-864B-ACA8629E1ABF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597650" y="810453"/>
              <a:ext cx="89501" cy="135698"/>
            </a:xfrm>
            <a:custGeom>
              <a:avLst/>
              <a:gdLst/>
              <a:ahLst/>
              <a:cxnLst/>
              <a:rect l="0" t="0" r="0" b="0"/>
              <a:pathLst>
                <a:path w="89501" h="135698">
                  <a:moveTo>
                    <a:pt x="0" y="27747"/>
                  </a:moveTo>
                  <a:lnTo>
                    <a:pt x="0" y="27747"/>
                  </a:lnTo>
                  <a:lnTo>
                    <a:pt x="1881" y="40299"/>
                  </a:lnTo>
                  <a:lnTo>
                    <a:pt x="5761" y="81611"/>
                  </a:lnTo>
                  <a:lnTo>
                    <a:pt x="4352" y="114534"/>
                  </a:lnTo>
                  <a:lnTo>
                    <a:pt x="860" y="131517"/>
                  </a:lnTo>
                  <a:lnTo>
                    <a:pt x="573" y="131499"/>
                  </a:lnTo>
                  <a:lnTo>
                    <a:pt x="75" y="107540"/>
                  </a:lnTo>
                  <a:lnTo>
                    <a:pt x="6765" y="72478"/>
                  </a:lnTo>
                  <a:lnTo>
                    <a:pt x="17683" y="34180"/>
                  </a:lnTo>
                  <a:lnTo>
                    <a:pt x="27615" y="16260"/>
                  </a:lnTo>
                  <a:lnTo>
                    <a:pt x="41343" y="2001"/>
                  </a:lnTo>
                  <a:lnTo>
                    <a:pt x="44496" y="0"/>
                  </a:lnTo>
                  <a:lnTo>
                    <a:pt x="48008" y="76"/>
                  </a:lnTo>
                  <a:lnTo>
                    <a:pt x="55674" y="3925"/>
                  </a:lnTo>
                  <a:lnTo>
                    <a:pt x="67923" y="20767"/>
                  </a:lnTo>
                  <a:lnTo>
                    <a:pt x="83899" y="66879"/>
                  </a:lnTo>
                  <a:lnTo>
                    <a:pt x="89500" y="86767"/>
                  </a:lnTo>
                  <a:lnTo>
                    <a:pt x="88686" y="112419"/>
                  </a:lnTo>
                  <a:lnTo>
                    <a:pt x="82550" y="135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723">
              <a:extLst>
                <a:ext uri="{FF2B5EF4-FFF2-40B4-BE49-F238E27FC236}">
                  <a16:creationId xmlns:a16="http://schemas.microsoft.com/office/drawing/2014/main" xmlns="" id="{631EA3E0-8939-41A2-9714-7E90EF57F813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549716" y="785314"/>
              <a:ext cx="9835" cy="65587"/>
            </a:xfrm>
            <a:custGeom>
              <a:avLst/>
              <a:gdLst/>
              <a:ahLst/>
              <a:cxnLst/>
              <a:rect l="0" t="0" r="0" b="0"/>
              <a:pathLst>
                <a:path w="9835" h="65587">
                  <a:moveTo>
                    <a:pt x="9834" y="65586"/>
                  </a:moveTo>
                  <a:lnTo>
                    <a:pt x="9834" y="65586"/>
                  </a:lnTo>
                  <a:lnTo>
                    <a:pt x="4807" y="22878"/>
                  </a:lnTo>
                  <a:lnTo>
                    <a:pt x="3367" y="7799"/>
                  </a:lnTo>
                  <a:lnTo>
                    <a:pt x="0" y="16"/>
                  </a:lnTo>
                  <a:lnTo>
                    <a:pt x="456" y="0"/>
                  </a:lnTo>
                  <a:lnTo>
                    <a:pt x="3484" y="2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724">
              <a:extLst>
                <a:ext uri="{FF2B5EF4-FFF2-40B4-BE49-F238E27FC236}">
                  <a16:creationId xmlns:a16="http://schemas.microsoft.com/office/drawing/2014/main" xmlns="" id="{4211B506-B333-4C45-90C9-7EB2F38D06C0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534150" y="8763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10983" y="57694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25">
              <a:extLst>
                <a:ext uri="{FF2B5EF4-FFF2-40B4-BE49-F238E27FC236}">
                  <a16:creationId xmlns:a16="http://schemas.microsoft.com/office/drawing/2014/main" xmlns="" id="{1B643A60-571E-4D80-853F-929D6BCD7BCE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371979" y="857250"/>
              <a:ext cx="95686" cy="145676"/>
            </a:xfrm>
            <a:custGeom>
              <a:avLst/>
              <a:gdLst/>
              <a:ahLst/>
              <a:cxnLst/>
              <a:rect l="0" t="0" r="0" b="0"/>
              <a:pathLst>
                <a:path w="95686" h="145676">
                  <a:moveTo>
                    <a:pt x="73271" y="0"/>
                  </a:moveTo>
                  <a:lnTo>
                    <a:pt x="73271" y="0"/>
                  </a:lnTo>
                  <a:lnTo>
                    <a:pt x="63158" y="0"/>
                  </a:lnTo>
                  <a:lnTo>
                    <a:pt x="43384" y="10113"/>
                  </a:lnTo>
                  <a:lnTo>
                    <a:pt x="23023" y="33257"/>
                  </a:lnTo>
                  <a:lnTo>
                    <a:pt x="6955" y="62457"/>
                  </a:lnTo>
                  <a:lnTo>
                    <a:pt x="0" y="93451"/>
                  </a:lnTo>
                  <a:lnTo>
                    <a:pt x="2135" y="112560"/>
                  </a:lnTo>
                  <a:lnTo>
                    <a:pt x="4681" y="121607"/>
                  </a:lnTo>
                  <a:lnTo>
                    <a:pt x="16916" y="135421"/>
                  </a:lnTo>
                  <a:lnTo>
                    <a:pt x="25117" y="141081"/>
                  </a:lnTo>
                  <a:lnTo>
                    <a:pt x="41756" y="145488"/>
                  </a:lnTo>
                  <a:lnTo>
                    <a:pt x="50145" y="145675"/>
                  </a:lnTo>
                  <a:lnTo>
                    <a:pt x="57853" y="142978"/>
                  </a:lnTo>
                  <a:lnTo>
                    <a:pt x="72063" y="132455"/>
                  </a:lnTo>
                  <a:lnTo>
                    <a:pt x="88592" y="110664"/>
                  </a:lnTo>
                  <a:lnTo>
                    <a:pt x="95685" y="79591"/>
                  </a:lnTo>
                  <a:lnTo>
                    <a:pt x="93581" y="59598"/>
                  </a:lnTo>
                  <a:lnTo>
                    <a:pt x="91044" y="50315"/>
                  </a:lnTo>
                  <a:lnTo>
                    <a:pt x="82582" y="38120"/>
                  </a:lnTo>
                  <a:lnTo>
                    <a:pt x="63272" y="24541"/>
                  </a:lnTo>
                  <a:lnTo>
                    <a:pt x="59549" y="23416"/>
                  </a:lnTo>
                  <a:lnTo>
                    <a:pt x="56362" y="23372"/>
                  </a:lnTo>
                  <a:lnTo>
                    <a:pt x="53531" y="24048"/>
                  </a:lnTo>
                  <a:lnTo>
                    <a:pt x="53056" y="25204"/>
                  </a:lnTo>
                  <a:lnTo>
                    <a:pt x="54150" y="26681"/>
                  </a:lnTo>
                  <a:lnTo>
                    <a:pt x="60571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26">
              <a:extLst>
                <a:ext uri="{FF2B5EF4-FFF2-40B4-BE49-F238E27FC236}">
                  <a16:creationId xmlns:a16="http://schemas.microsoft.com/office/drawing/2014/main" xmlns="" id="{C165123A-C776-4A12-BB42-F814D5F7AF85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233953" y="827682"/>
              <a:ext cx="109698" cy="168791"/>
            </a:xfrm>
            <a:custGeom>
              <a:avLst/>
              <a:gdLst/>
              <a:ahLst/>
              <a:cxnLst/>
              <a:rect l="0" t="0" r="0" b="0"/>
              <a:pathLst>
                <a:path w="109698" h="168791">
                  <a:moveTo>
                    <a:pt x="90647" y="29568"/>
                  </a:moveTo>
                  <a:lnTo>
                    <a:pt x="90647" y="29568"/>
                  </a:lnTo>
                  <a:lnTo>
                    <a:pt x="94018" y="22826"/>
                  </a:lnTo>
                  <a:lnTo>
                    <a:pt x="94305" y="20134"/>
                  </a:lnTo>
                  <a:lnTo>
                    <a:pt x="92742" y="15262"/>
                  </a:lnTo>
                  <a:lnTo>
                    <a:pt x="87897" y="5182"/>
                  </a:lnTo>
                  <a:lnTo>
                    <a:pt x="85286" y="2727"/>
                  </a:lnTo>
                  <a:lnTo>
                    <a:pt x="78621" y="0"/>
                  </a:lnTo>
                  <a:lnTo>
                    <a:pt x="63565" y="1835"/>
                  </a:lnTo>
                  <a:lnTo>
                    <a:pt x="51800" y="10657"/>
                  </a:lnTo>
                  <a:lnTo>
                    <a:pt x="27000" y="42687"/>
                  </a:lnTo>
                  <a:lnTo>
                    <a:pt x="7493" y="88055"/>
                  </a:lnTo>
                  <a:lnTo>
                    <a:pt x="0" y="123803"/>
                  </a:lnTo>
                  <a:lnTo>
                    <a:pt x="499" y="143652"/>
                  </a:lnTo>
                  <a:lnTo>
                    <a:pt x="6837" y="158118"/>
                  </a:lnTo>
                  <a:lnTo>
                    <a:pt x="11491" y="163951"/>
                  </a:lnTo>
                  <a:lnTo>
                    <a:pt x="19531" y="167135"/>
                  </a:lnTo>
                  <a:lnTo>
                    <a:pt x="41635" y="168790"/>
                  </a:lnTo>
                  <a:lnTo>
                    <a:pt x="81848" y="155642"/>
                  </a:lnTo>
                  <a:lnTo>
                    <a:pt x="109697" y="143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146">
            <a:extLst>
              <a:ext uri="{FF2B5EF4-FFF2-40B4-BE49-F238E27FC236}">
                <a16:creationId xmlns:a16="http://schemas.microsoft.com/office/drawing/2014/main" xmlns="" id="{FBE6E13E-77D4-4886-8DBC-05357F5FED64}"/>
              </a:ext>
            </a:extLst>
          </p:cNvPr>
          <p:cNvGrpSpPr/>
          <p:nvPr/>
        </p:nvGrpSpPr>
        <p:grpSpPr>
          <a:xfrm>
            <a:off x="7153079" y="787400"/>
            <a:ext cx="124022" cy="166924"/>
            <a:chOff x="7153079" y="787400"/>
            <a:chExt cx="124022" cy="166924"/>
          </a:xfrm>
        </p:grpSpPr>
        <p:sp>
          <p:nvSpPr>
            <p:cNvPr id="40" name="SMARTInkShape-727">
              <a:extLst>
                <a:ext uri="{FF2B5EF4-FFF2-40B4-BE49-F238E27FC236}">
                  <a16:creationId xmlns:a16="http://schemas.microsoft.com/office/drawing/2014/main" xmlns="" id="{172DFD25-FDE2-4ED1-99FC-6E911083A568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153079" y="850900"/>
              <a:ext cx="3372" cy="101601"/>
            </a:xfrm>
            <a:custGeom>
              <a:avLst/>
              <a:gdLst/>
              <a:ahLst/>
              <a:cxnLst/>
              <a:rect l="0" t="0" r="0" b="0"/>
              <a:pathLst>
                <a:path w="3372" h="1016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439" y="46453"/>
                  </a:lnTo>
                  <a:lnTo>
                    <a:pt x="3371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728">
              <a:extLst>
                <a:ext uri="{FF2B5EF4-FFF2-40B4-BE49-F238E27FC236}">
                  <a16:creationId xmlns:a16="http://schemas.microsoft.com/office/drawing/2014/main" xmlns="" id="{08DAC367-D2AA-4904-BB64-A7432A79F22C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156449" y="787400"/>
              <a:ext cx="6352" cy="19051"/>
            </a:xfrm>
            <a:custGeom>
              <a:avLst/>
              <a:gdLst/>
              <a:ahLst/>
              <a:cxnLst/>
              <a:rect l="0" t="0" r="0" b="0"/>
              <a:pathLst>
                <a:path w="6352" h="19051">
                  <a:moveTo>
                    <a:pt x="1" y="19050"/>
                  </a:moveTo>
                  <a:lnTo>
                    <a:pt x="1" y="19050"/>
                  </a:lnTo>
                  <a:lnTo>
                    <a:pt x="0" y="8937"/>
                  </a:lnTo>
                  <a:lnTo>
                    <a:pt x="706" y="5958"/>
                  </a:lnTo>
                  <a:lnTo>
                    <a:pt x="1882" y="3972"/>
                  </a:lnTo>
                  <a:lnTo>
                    <a:pt x="6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729">
              <a:extLst>
                <a:ext uri="{FF2B5EF4-FFF2-40B4-BE49-F238E27FC236}">
                  <a16:creationId xmlns:a16="http://schemas.microsoft.com/office/drawing/2014/main" xmlns="" id="{B9714DCE-2594-4A5C-8619-3CF3C4242B99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200900" y="812877"/>
              <a:ext cx="76201" cy="141447"/>
            </a:xfrm>
            <a:custGeom>
              <a:avLst/>
              <a:gdLst/>
              <a:ahLst/>
              <a:cxnLst/>
              <a:rect l="0" t="0" r="0" b="0"/>
              <a:pathLst>
                <a:path w="76201" h="141447">
                  <a:moveTo>
                    <a:pt x="76200" y="6273"/>
                  </a:moveTo>
                  <a:lnTo>
                    <a:pt x="76200" y="6273"/>
                  </a:lnTo>
                  <a:lnTo>
                    <a:pt x="55477" y="1247"/>
                  </a:lnTo>
                  <a:lnTo>
                    <a:pt x="19343" y="0"/>
                  </a:lnTo>
                  <a:lnTo>
                    <a:pt x="16423" y="1386"/>
                  </a:lnTo>
                  <a:lnTo>
                    <a:pt x="11297" y="6688"/>
                  </a:lnTo>
                  <a:lnTo>
                    <a:pt x="11764" y="10077"/>
                  </a:lnTo>
                  <a:lnTo>
                    <a:pt x="33299" y="33150"/>
                  </a:lnTo>
                  <a:lnTo>
                    <a:pt x="61822" y="60473"/>
                  </a:lnTo>
                  <a:lnTo>
                    <a:pt x="69810" y="75517"/>
                  </a:lnTo>
                  <a:lnTo>
                    <a:pt x="73360" y="91611"/>
                  </a:lnTo>
                  <a:lnTo>
                    <a:pt x="71987" y="113168"/>
                  </a:lnTo>
                  <a:lnTo>
                    <a:pt x="68452" y="119164"/>
                  </a:lnTo>
                  <a:lnTo>
                    <a:pt x="57000" y="129589"/>
                  </a:lnTo>
                  <a:lnTo>
                    <a:pt x="34684" y="140021"/>
                  </a:lnTo>
                  <a:lnTo>
                    <a:pt x="20355" y="141446"/>
                  </a:lnTo>
                  <a:lnTo>
                    <a:pt x="0" y="139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147">
            <a:extLst>
              <a:ext uri="{FF2B5EF4-FFF2-40B4-BE49-F238E27FC236}">
                <a16:creationId xmlns:a16="http://schemas.microsoft.com/office/drawing/2014/main" xmlns="" id="{2B83A47E-0550-46C3-9E51-107F3E61C90B}"/>
              </a:ext>
            </a:extLst>
          </p:cNvPr>
          <p:cNvGrpSpPr/>
          <p:nvPr/>
        </p:nvGrpSpPr>
        <p:grpSpPr>
          <a:xfrm>
            <a:off x="7718704" y="594367"/>
            <a:ext cx="1161772" cy="366587"/>
            <a:chOff x="7718704" y="594367"/>
            <a:chExt cx="1161772" cy="366587"/>
          </a:xfrm>
        </p:grpSpPr>
        <p:sp>
          <p:nvSpPr>
            <p:cNvPr id="44" name="SMARTInkShape-730">
              <a:extLst>
                <a:ext uri="{FF2B5EF4-FFF2-40B4-BE49-F238E27FC236}">
                  <a16:creationId xmlns:a16="http://schemas.microsoft.com/office/drawing/2014/main" xmlns="" id="{5A8C6901-1EC5-47DE-8B89-6E4A91C85D1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718704" y="815492"/>
              <a:ext cx="123547" cy="145244"/>
            </a:xfrm>
            <a:custGeom>
              <a:avLst/>
              <a:gdLst/>
              <a:ahLst/>
              <a:cxnLst/>
              <a:rect l="0" t="0" r="0" b="0"/>
              <a:pathLst>
                <a:path w="123547" h="145244">
                  <a:moveTo>
                    <a:pt x="15596" y="3658"/>
                  </a:moveTo>
                  <a:lnTo>
                    <a:pt x="15596" y="3658"/>
                  </a:lnTo>
                  <a:lnTo>
                    <a:pt x="15596" y="287"/>
                  </a:lnTo>
                  <a:lnTo>
                    <a:pt x="14890" y="0"/>
                  </a:lnTo>
                  <a:lnTo>
                    <a:pt x="12225" y="1562"/>
                  </a:lnTo>
                  <a:lnTo>
                    <a:pt x="6757" y="13150"/>
                  </a:lnTo>
                  <a:lnTo>
                    <a:pt x="0" y="51237"/>
                  </a:lnTo>
                  <a:lnTo>
                    <a:pt x="3997" y="97645"/>
                  </a:lnTo>
                  <a:lnTo>
                    <a:pt x="11453" y="126521"/>
                  </a:lnTo>
                  <a:lnTo>
                    <a:pt x="18693" y="139403"/>
                  </a:lnTo>
                  <a:lnTo>
                    <a:pt x="26615" y="145128"/>
                  </a:lnTo>
                  <a:lnTo>
                    <a:pt x="31408" y="145243"/>
                  </a:lnTo>
                  <a:lnTo>
                    <a:pt x="42380" y="141609"/>
                  </a:lnTo>
                  <a:lnTo>
                    <a:pt x="60456" y="121516"/>
                  </a:lnTo>
                  <a:lnTo>
                    <a:pt x="78035" y="74743"/>
                  </a:lnTo>
                  <a:lnTo>
                    <a:pt x="85012" y="44200"/>
                  </a:lnTo>
                  <a:lnTo>
                    <a:pt x="85861" y="44091"/>
                  </a:lnTo>
                  <a:lnTo>
                    <a:pt x="88688" y="45852"/>
                  </a:lnTo>
                  <a:lnTo>
                    <a:pt x="90875" y="60924"/>
                  </a:lnTo>
                  <a:lnTo>
                    <a:pt x="93025" y="94959"/>
                  </a:lnTo>
                  <a:lnTo>
                    <a:pt x="101881" y="116082"/>
                  </a:lnTo>
                  <a:lnTo>
                    <a:pt x="112737" y="130181"/>
                  </a:lnTo>
                  <a:lnTo>
                    <a:pt x="123546" y="13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731">
              <a:extLst>
                <a:ext uri="{FF2B5EF4-FFF2-40B4-BE49-F238E27FC236}">
                  <a16:creationId xmlns:a16="http://schemas.microsoft.com/office/drawing/2014/main" xmlns="" id="{14AB90F7-6EDE-4FE1-B2F9-68C3A72FA5E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881233" y="820488"/>
              <a:ext cx="68968" cy="132232"/>
            </a:xfrm>
            <a:custGeom>
              <a:avLst/>
              <a:gdLst/>
              <a:ahLst/>
              <a:cxnLst/>
              <a:rect l="0" t="0" r="0" b="0"/>
              <a:pathLst>
                <a:path w="68968" h="132232">
                  <a:moveTo>
                    <a:pt x="5467" y="36762"/>
                  </a:moveTo>
                  <a:lnTo>
                    <a:pt x="5467" y="36762"/>
                  </a:lnTo>
                  <a:lnTo>
                    <a:pt x="5467" y="33104"/>
                  </a:lnTo>
                  <a:lnTo>
                    <a:pt x="5467" y="79964"/>
                  </a:lnTo>
                  <a:lnTo>
                    <a:pt x="5467" y="123491"/>
                  </a:lnTo>
                  <a:lnTo>
                    <a:pt x="5467" y="131282"/>
                  </a:lnTo>
                  <a:lnTo>
                    <a:pt x="4761" y="132231"/>
                  </a:lnTo>
                  <a:lnTo>
                    <a:pt x="3586" y="131452"/>
                  </a:lnTo>
                  <a:lnTo>
                    <a:pt x="2096" y="129522"/>
                  </a:lnTo>
                  <a:lnTo>
                    <a:pt x="0" y="113322"/>
                  </a:lnTo>
                  <a:lnTo>
                    <a:pt x="6120" y="77164"/>
                  </a:lnTo>
                  <a:lnTo>
                    <a:pt x="16871" y="34073"/>
                  </a:lnTo>
                  <a:lnTo>
                    <a:pt x="25622" y="6881"/>
                  </a:lnTo>
                  <a:lnTo>
                    <a:pt x="28782" y="2730"/>
                  </a:lnTo>
                  <a:lnTo>
                    <a:pt x="32299" y="668"/>
                  </a:lnTo>
                  <a:lnTo>
                    <a:pt x="36055" y="0"/>
                  </a:lnTo>
                  <a:lnTo>
                    <a:pt x="39970" y="1670"/>
                  </a:lnTo>
                  <a:lnTo>
                    <a:pt x="48083" y="9171"/>
                  </a:lnTo>
                  <a:lnTo>
                    <a:pt x="60585" y="32036"/>
                  </a:lnTo>
                  <a:lnTo>
                    <a:pt x="67311" y="70662"/>
                  </a:lnTo>
                  <a:lnTo>
                    <a:pt x="68821" y="116176"/>
                  </a:lnTo>
                  <a:lnTo>
                    <a:pt x="68967" y="125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732">
              <a:extLst>
                <a:ext uri="{FF2B5EF4-FFF2-40B4-BE49-F238E27FC236}">
                  <a16:creationId xmlns:a16="http://schemas.microsoft.com/office/drawing/2014/main" xmlns="" id="{D2D5D477-DE47-4059-BFBD-C8CA231C948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008933" y="640162"/>
              <a:ext cx="92668" cy="320792"/>
            </a:xfrm>
            <a:custGeom>
              <a:avLst/>
              <a:gdLst/>
              <a:ahLst/>
              <a:cxnLst/>
              <a:rect l="0" t="0" r="0" b="0"/>
              <a:pathLst>
                <a:path w="92668" h="320792">
                  <a:moveTo>
                    <a:pt x="36517" y="20238"/>
                  </a:moveTo>
                  <a:lnTo>
                    <a:pt x="36517" y="20238"/>
                  </a:lnTo>
                  <a:lnTo>
                    <a:pt x="36517" y="0"/>
                  </a:lnTo>
                  <a:lnTo>
                    <a:pt x="36517" y="36606"/>
                  </a:lnTo>
                  <a:lnTo>
                    <a:pt x="36517" y="72903"/>
                  </a:lnTo>
                  <a:lnTo>
                    <a:pt x="35811" y="115611"/>
                  </a:lnTo>
                  <a:lnTo>
                    <a:pt x="33146" y="162815"/>
                  </a:lnTo>
                  <a:lnTo>
                    <a:pt x="27728" y="210135"/>
                  </a:lnTo>
                  <a:lnTo>
                    <a:pt x="20616" y="253509"/>
                  </a:lnTo>
                  <a:lnTo>
                    <a:pt x="9385" y="298905"/>
                  </a:lnTo>
                  <a:lnTo>
                    <a:pt x="1980" y="319725"/>
                  </a:lnTo>
                  <a:lnTo>
                    <a:pt x="792" y="320791"/>
                  </a:lnTo>
                  <a:lnTo>
                    <a:pt x="0" y="320090"/>
                  </a:lnTo>
                  <a:lnTo>
                    <a:pt x="10280" y="287842"/>
                  </a:lnTo>
                  <a:lnTo>
                    <a:pt x="30311" y="250125"/>
                  </a:lnTo>
                  <a:lnTo>
                    <a:pt x="60481" y="208823"/>
                  </a:lnTo>
                  <a:lnTo>
                    <a:pt x="80292" y="186606"/>
                  </a:lnTo>
                  <a:lnTo>
                    <a:pt x="83339" y="184772"/>
                  </a:lnTo>
                  <a:lnTo>
                    <a:pt x="86076" y="184255"/>
                  </a:lnTo>
                  <a:lnTo>
                    <a:pt x="88607" y="184616"/>
                  </a:lnTo>
                  <a:lnTo>
                    <a:pt x="90294" y="186973"/>
                  </a:lnTo>
                  <a:lnTo>
                    <a:pt x="92667" y="201110"/>
                  </a:lnTo>
                  <a:lnTo>
                    <a:pt x="90163" y="242309"/>
                  </a:lnTo>
                  <a:lnTo>
                    <a:pt x="77741" y="276607"/>
                  </a:lnTo>
                  <a:lnTo>
                    <a:pt x="69890" y="288461"/>
                  </a:lnTo>
                  <a:lnTo>
                    <a:pt x="61698" y="294670"/>
                  </a:lnTo>
                  <a:lnTo>
                    <a:pt x="57537" y="296326"/>
                  </a:lnTo>
                  <a:lnTo>
                    <a:pt x="49152" y="296285"/>
                  </a:lnTo>
                  <a:lnTo>
                    <a:pt x="44941" y="295286"/>
                  </a:lnTo>
                  <a:lnTo>
                    <a:pt x="36497" y="288531"/>
                  </a:lnTo>
                  <a:lnTo>
                    <a:pt x="32270" y="283767"/>
                  </a:lnTo>
                  <a:lnTo>
                    <a:pt x="30158" y="278474"/>
                  </a:lnTo>
                  <a:lnTo>
                    <a:pt x="30167" y="255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733">
              <a:extLst>
                <a:ext uri="{FF2B5EF4-FFF2-40B4-BE49-F238E27FC236}">
                  <a16:creationId xmlns:a16="http://schemas.microsoft.com/office/drawing/2014/main" xmlns="" id="{DBEB1B4D-CDC7-48AA-BE2B-14E6EE9A9989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191500" y="8001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882" y="15580"/>
                  </a:lnTo>
                  <a:lnTo>
                    <a:pt x="77" y="61987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734">
              <a:extLst>
                <a:ext uri="{FF2B5EF4-FFF2-40B4-BE49-F238E27FC236}">
                  <a16:creationId xmlns:a16="http://schemas.microsoft.com/office/drawing/2014/main" xmlns="" id="{AD4CC213-D2E5-46BE-8783-E245E4011EA0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197850" y="711200"/>
              <a:ext cx="31751" cy="107951"/>
            </a:xfrm>
            <a:custGeom>
              <a:avLst/>
              <a:gdLst/>
              <a:ahLst/>
              <a:cxnLst/>
              <a:rect l="0" t="0" r="0" b="0"/>
              <a:pathLst>
                <a:path w="31751" h="107951">
                  <a:moveTo>
                    <a:pt x="0" y="107950"/>
                  </a:moveTo>
                  <a:lnTo>
                    <a:pt x="0" y="107950"/>
                  </a:lnTo>
                  <a:lnTo>
                    <a:pt x="5775" y="68805"/>
                  </a:lnTo>
                  <a:lnTo>
                    <a:pt x="17891" y="26369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735">
              <a:extLst>
                <a:ext uri="{FF2B5EF4-FFF2-40B4-BE49-F238E27FC236}">
                  <a16:creationId xmlns:a16="http://schemas.microsoft.com/office/drawing/2014/main" xmlns="" id="{837238DE-347F-4559-ABB3-C0B71C64DBC9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264177" y="767078"/>
              <a:ext cx="111474" cy="115929"/>
            </a:xfrm>
            <a:custGeom>
              <a:avLst/>
              <a:gdLst/>
              <a:ahLst/>
              <a:cxnLst/>
              <a:rect l="0" t="0" r="0" b="0"/>
              <a:pathLst>
                <a:path w="111474" h="115929">
                  <a:moveTo>
                    <a:pt x="54323" y="45722"/>
                  </a:moveTo>
                  <a:lnTo>
                    <a:pt x="54323" y="45722"/>
                  </a:lnTo>
                  <a:lnTo>
                    <a:pt x="59790" y="22578"/>
                  </a:lnTo>
                  <a:lnTo>
                    <a:pt x="60411" y="9780"/>
                  </a:lnTo>
                  <a:lnTo>
                    <a:pt x="59087" y="6238"/>
                  </a:lnTo>
                  <a:lnTo>
                    <a:pt x="53852" y="422"/>
                  </a:lnTo>
                  <a:lnTo>
                    <a:pt x="49776" y="0"/>
                  </a:lnTo>
                  <a:lnTo>
                    <a:pt x="39602" y="3294"/>
                  </a:lnTo>
                  <a:lnTo>
                    <a:pt x="21975" y="23194"/>
                  </a:lnTo>
                  <a:lnTo>
                    <a:pt x="6717" y="54805"/>
                  </a:lnTo>
                  <a:lnTo>
                    <a:pt x="0" y="87611"/>
                  </a:lnTo>
                  <a:lnTo>
                    <a:pt x="1381" y="112932"/>
                  </a:lnTo>
                  <a:lnTo>
                    <a:pt x="5623" y="115928"/>
                  </a:lnTo>
                  <a:lnTo>
                    <a:pt x="11978" y="115810"/>
                  </a:lnTo>
                  <a:lnTo>
                    <a:pt x="27036" y="110033"/>
                  </a:lnTo>
                  <a:lnTo>
                    <a:pt x="40785" y="100410"/>
                  </a:lnTo>
                  <a:lnTo>
                    <a:pt x="50188" y="89078"/>
                  </a:lnTo>
                  <a:lnTo>
                    <a:pt x="65526" y="66706"/>
                  </a:lnTo>
                  <a:lnTo>
                    <a:pt x="70121" y="71276"/>
                  </a:lnTo>
                  <a:lnTo>
                    <a:pt x="78759" y="85749"/>
                  </a:lnTo>
                  <a:lnTo>
                    <a:pt x="81197" y="91457"/>
                  </a:lnTo>
                  <a:lnTo>
                    <a:pt x="91432" y="101561"/>
                  </a:lnTo>
                  <a:lnTo>
                    <a:pt x="111473" y="115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736">
              <a:extLst>
                <a:ext uri="{FF2B5EF4-FFF2-40B4-BE49-F238E27FC236}">
                  <a16:creationId xmlns:a16="http://schemas.microsoft.com/office/drawing/2014/main" xmlns="" id="{64190386-40DC-4173-9ED7-30801AB35EE9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432549" y="773621"/>
              <a:ext cx="44702" cy="139033"/>
            </a:xfrm>
            <a:custGeom>
              <a:avLst/>
              <a:gdLst/>
              <a:ahLst/>
              <a:cxnLst/>
              <a:rect l="0" t="0" r="0" b="0"/>
              <a:pathLst>
                <a:path w="44702" h="139033">
                  <a:moveTo>
                    <a:pt x="44701" y="39179"/>
                  </a:moveTo>
                  <a:lnTo>
                    <a:pt x="44701" y="39179"/>
                  </a:lnTo>
                  <a:lnTo>
                    <a:pt x="38926" y="20312"/>
                  </a:lnTo>
                  <a:lnTo>
                    <a:pt x="32492" y="10568"/>
                  </a:lnTo>
                  <a:lnTo>
                    <a:pt x="23047" y="3415"/>
                  </a:lnTo>
                  <a:lnTo>
                    <a:pt x="17565" y="520"/>
                  </a:lnTo>
                  <a:lnTo>
                    <a:pt x="12498" y="0"/>
                  </a:lnTo>
                  <a:lnTo>
                    <a:pt x="3107" y="3187"/>
                  </a:lnTo>
                  <a:lnTo>
                    <a:pt x="744" y="6718"/>
                  </a:lnTo>
                  <a:lnTo>
                    <a:pt x="0" y="16285"/>
                  </a:lnTo>
                  <a:lnTo>
                    <a:pt x="9006" y="57792"/>
                  </a:lnTo>
                  <a:lnTo>
                    <a:pt x="25967" y="95435"/>
                  </a:lnTo>
                  <a:lnTo>
                    <a:pt x="26262" y="108632"/>
                  </a:lnTo>
                  <a:lnTo>
                    <a:pt x="22460" y="124590"/>
                  </a:lnTo>
                  <a:lnTo>
                    <a:pt x="16865" y="134885"/>
                  </a:lnTo>
                  <a:lnTo>
                    <a:pt x="12809" y="138159"/>
                  </a:lnTo>
                  <a:lnTo>
                    <a:pt x="10740" y="139032"/>
                  </a:lnTo>
                  <a:lnTo>
                    <a:pt x="8654" y="138204"/>
                  </a:lnTo>
                  <a:lnTo>
                    <a:pt x="251" y="128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737">
              <a:extLst>
                <a:ext uri="{FF2B5EF4-FFF2-40B4-BE49-F238E27FC236}">
                  <a16:creationId xmlns:a16="http://schemas.microsoft.com/office/drawing/2014/main" xmlns="" id="{F5D87F79-8548-4FB4-AFCA-9302C9F1308C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502650" y="594367"/>
              <a:ext cx="334314" cy="304885"/>
            </a:xfrm>
            <a:custGeom>
              <a:avLst/>
              <a:gdLst/>
              <a:ahLst/>
              <a:cxnLst/>
              <a:rect l="0" t="0" r="0" b="0"/>
              <a:pathLst>
                <a:path w="334314" h="304885">
                  <a:moveTo>
                    <a:pt x="0" y="243833"/>
                  </a:moveTo>
                  <a:lnTo>
                    <a:pt x="0" y="243833"/>
                  </a:lnTo>
                  <a:lnTo>
                    <a:pt x="34318" y="242422"/>
                  </a:lnTo>
                  <a:lnTo>
                    <a:pt x="59165" y="233694"/>
                  </a:lnTo>
                  <a:lnTo>
                    <a:pt x="71216" y="226156"/>
                  </a:lnTo>
                  <a:lnTo>
                    <a:pt x="79394" y="216221"/>
                  </a:lnTo>
                  <a:lnTo>
                    <a:pt x="84675" y="205456"/>
                  </a:lnTo>
                  <a:lnTo>
                    <a:pt x="87023" y="195967"/>
                  </a:lnTo>
                  <a:lnTo>
                    <a:pt x="86237" y="192872"/>
                  </a:lnTo>
                  <a:lnTo>
                    <a:pt x="84303" y="190809"/>
                  </a:lnTo>
                  <a:lnTo>
                    <a:pt x="81602" y="189434"/>
                  </a:lnTo>
                  <a:lnTo>
                    <a:pt x="77684" y="189928"/>
                  </a:lnTo>
                  <a:lnTo>
                    <a:pt x="67687" y="194240"/>
                  </a:lnTo>
                  <a:lnTo>
                    <a:pt x="50159" y="211343"/>
                  </a:lnTo>
                  <a:lnTo>
                    <a:pt x="34931" y="234285"/>
                  </a:lnTo>
                  <a:lnTo>
                    <a:pt x="28223" y="258956"/>
                  </a:lnTo>
                  <a:lnTo>
                    <a:pt x="28536" y="271956"/>
                  </a:lnTo>
                  <a:lnTo>
                    <a:pt x="29607" y="277398"/>
                  </a:lnTo>
                  <a:lnTo>
                    <a:pt x="33849" y="281732"/>
                  </a:lnTo>
                  <a:lnTo>
                    <a:pt x="47969" y="288429"/>
                  </a:lnTo>
                  <a:lnTo>
                    <a:pt x="75754" y="289424"/>
                  </a:lnTo>
                  <a:lnTo>
                    <a:pt x="116441" y="281879"/>
                  </a:lnTo>
                  <a:lnTo>
                    <a:pt x="160873" y="267336"/>
                  </a:lnTo>
                  <a:lnTo>
                    <a:pt x="198576" y="242879"/>
                  </a:lnTo>
                  <a:lnTo>
                    <a:pt x="221978" y="220032"/>
                  </a:lnTo>
                  <a:lnTo>
                    <a:pt x="225596" y="213854"/>
                  </a:lnTo>
                  <a:lnTo>
                    <a:pt x="227735" y="203228"/>
                  </a:lnTo>
                  <a:lnTo>
                    <a:pt x="225906" y="199829"/>
                  </a:lnTo>
                  <a:lnTo>
                    <a:pt x="222571" y="197564"/>
                  </a:lnTo>
                  <a:lnTo>
                    <a:pt x="218231" y="196054"/>
                  </a:lnTo>
                  <a:lnTo>
                    <a:pt x="204001" y="200020"/>
                  </a:lnTo>
                  <a:lnTo>
                    <a:pt x="195267" y="204041"/>
                  </a:lnTo>
                  <a:lnTo>
                    <a:pt x="172862" y="226555"/>
                  </a:lnTo>
                  <a:lnTo>
                    <a:pt x="152104" y="265062"/>
                  </a:lnTo>
                  <a:lnTo>
                    <a:pt x="145683" y="283137"/>
                  </a:lnTo>
                  <a:lnTo>
                    <a:pt x="145100" y="289791"/>
                  </a:lnTo>
                  <a:lnTo>
                    <a:pt x="146122" y="294933"/>
                  </a:lnTo>
                  <a:lnTo>
                    <a:pt x="148215" y="299066"/>
                  </a:lnTo>
                  <a:lnTo>
                    <a:pt x="151021" y="301822"/>
                  </a:lnTo>
                  <a:lnTo>
                    <a:pt x="157901" y="304884"/>
                  </a:lnTo>
                  <a:lnTo>
                    <a:pt x="169426" y="300600"/>
                  </a:lnTo>
                  <a:lnTo>
                    <a:pt x="199821" y="277232"/>
                  </a:lnTo>
                  <a:lnTo>
                    <a:pt x="231361" y="243538"/>
                  </a:lnTo>
                  <a:lnTo>
                    <a:pt x="255227" y="212657"/>
                  </a:lnTo>
                  <a:lnTo>
                    <a:pt x="278534" y="174944"/>
                  </a:lnTo>
                  <a:lnTo>
                    <a:pt x="298300" y="127608"/>
                  </a:lnTo>
                  <a:lnTo>
                    <a:pt x="307523" y="103555"/>
                  </a:lnTo>
                  <a:lnTo>
                    <a:pt x="325295" y="56134"/>
                  </a:lnTo>
                  <a:lnTo>
                    <a:pt x="334313" y="12770"/>
                  </a:lnTo>
                  <a:lnTo>
                    <a:pt x="332236" y="5830"/>
                  </a:lnTo>
                  <a:lnTo>
                    <a:pt x="328030" y="1909"/>
                  </a:lnTo>
                  <a:lnTo>
                    <a:pt x="322403" y="0"/>
                  </a:lnTo>
                  <a:lnTo>
                    <a:pt x="317240" y="2961"/>
                  </a:lnTo>
                  <a:lnTo>
                    <a:pt x="307742" y="17540"/>
                  </a:lnTo>
                  <a:lnTo>
                    <a:pt x="287719" y="63032"/>
                  </a:lnTo>
                  <a:lnTo>
                    <a:pt x="275806" y="101153"/>
                  </a:lnTo>
                  <a:lnTo>
                    <a:pt x="266514" y="140908"/>
                  </a:lnTo>
                  <a:lnTo>
                    <a:pt x="260032" y="179744"/>
                  </a:lnTo>
                  <a:lnTo>
                    <a:pt x="254799" y="214408"/>
                  </a:lnTo>
                  <a:lnTo>
                    <a:pt x="247650" y="262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738">
              <a:extLst>
                <a:ext uri="{FF2B5EF4-FFF2-40B4-BE49-F238E27FC236}">
                  <a16:creationId xmlns:a16="http://schemas.microsoft.com/office/drawing/2014/main" xmlns="" id="{F7BD2A9A-D1F2-4FE0-B37A-E4937452B2CE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870950" y="933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148">
            <a:extLst>
              <a:ext uri="{FF2B5EF4-FFF2-40B4-BE49-F238E27FC236}">
                <a16:creationId xmlns:a16="http://schemas.microsoft.com/office/drawing/2014/main" xmlns="" id="{F0A093FA-407B-4F21-B71F-552F787A4C7E}"/>
              </a:ext>
            </a:extLst>
          </p:cNvPr>
          <p:cNvGrpSpPr/>
          <p:nvPr/>
        </p:nvGrpSpPr>
        <p:grpSpPr>
          <a:xfrm>
            <a:off x="2483368" y="2065156"/>
            <a:ext cx="356963" cy="258945"/>
            <a:chOff x="2483368" y="2065156"/>
            <a:chExt cx="356963" cy="258945"/>
          </a:xfrm>
        </p:grpSpPr>
        <p:sp>
          <p:nvSpPr>
            <p:cNvPr id="54" name="SMARTInkShape-739">
              <a:extLst>
                <a:ext uri="{FF2B5EF4-FFF2-40B4-BE49-F238E27FC236}">
                  <a16:creationId xmlns:a16="http://schemas.microsoft.com/office/drawing/2014/main" xmlns="" id="{BBC2D16B-22CA-43F5-A76A-EE57326485A9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537224" y="2097803"/>
              <a:ext cx="212327" cy="189331"/>
            </a:xfrm>
            <a:custGeom>
              <a:avLst/>
              <a:gdLst/>
              <a:ahLst/>
              <a:cxnLst/>
              <a:rect l="0" t="0" r="0" b="0"/>
              <a:pathLst>
                <a:path w="212327" h="189331">
                  <a:moveTo>
                    <a:pt x="148826" y="42147"/>
                  </a:moveTo>
                  <a:lnTo>
                    <a:pt x="148826" y="42147"/>
                  </a:lnTo>
                  <a:lnTo>
                    <a:pt x="148826" y="27220"/>
                  </a:lnTo>
                  <a:lnTo>
                    <a:pt x="145455" y="17577"/>
                  </a:lnTo>
                  <a:lnTo>
                    <a:pt x="136617" y="5782"/>
                  </a:lnTo>
                  <a:lnTo>
                    <a:pt x="125290" y="1290"/>
                  </a:lnTo>
                  <a:lnTo>
                    <a:pt x="110849" y="0"/>
                  </a:lnTo>
                  <a:lnTo>
                    <a:pt x="95023" y="1778"/>
                  </a:lnTo>
                  <a:lnTo>
                    <a:pt x="76701" y="14327"/>
                  </a:lnTo>
                  <a:lnTo>
                    <a:pt x="42789" y="50837"/>
                  </a:lnTo>
                  <a:lnTo>
                    <a:pt x="19148" y="83404"/>
                  </a:lnTo>
                  <a:lnTo>
                    <a:pt x="3938" y="116693"/>
                  </a:lnTo>
                  <a:lnTo>
                    <a:pt x="0" y="144658"/>
                  </a:lnTo>
                  <a:lnTo>
                    <a:pt x="925" y="157054"/>
                  </a:lnTo>
                  <a:lnTo>
                    <a:pt x="5070" y="167435"/>
                  </a:lnTo>
                  <a:lnTo>
                    <a:pt x="19082" y="184614"/>
                  </a:lnTo>
                  <a:lnTo>
                    <a:pt x="29169" y="188631"/>
                  </a:lnTo>
                  <a:lnTo>
                    <a:pt x="53547" y="189330"/>
                  </a:lnTo>
                  <a:lnTo>
                    <a:pt x="77082" y="177412"/>
                  </a:lnTo>
                  <a:lnTo>
                    <a:pt x="97890" y="158004"/>
                  </a:lnTo>
                  <a:lnTo>
                    <a:pt x="120093" y="123277"/>
                  </a:lnTo>
                  <a:lnTo>
                    <a:pt x="131062" y="86176"/>
                  </a:lnTo>
                  <a:lnTo>
                    <a:pt x="133244" y="43240"/>
                  </a:lnTo>
                  <a:lnTo>
                    <a:pt x="130803" y="30947"/>
                  </a:lnTo>
                  <a:lnTo>
                    <a:pt x="130461" y="30447"/>
                  </a:lnTo>
                  <a:lnTo>
                    <a:pt x="140537" y="60972"/>
                  </a:lnTo>
                  <a:lnTo>
                    <a:pt x="162397" y="103486"/>
                  </a:lnTo>
                  <a:lnTo>
                    <a:pt x="177463" y="131896"/>
                  </a:lnTo>
                  <a:lnTo>
                    <a:pt x="190246" y="143889"/>
                  </a:lnTo>
                  <a:lnTo>
                    <a:pt x="212326" y="156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740">
              <a:extLst>
                <a:ext uri="{FF2B5EF4-FFF2-40B4-BE49-F238E27FC236}">
                  <a16:creationId xmlns:a16="http://schemas.microsoft.com/office/drawing/2014/main" xmlns="" id="{05200A37-ACB3-40CC-93E7-042B58470126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768600" y="2080979"/>
              <a:ext cx="71731" cy="230422"/>
            </a:xfrm>
            <a:custGeom>
              <a:avLst/>
              <a:gdLst/>
              <a:ahLst/>
              <a:cxnLst/>
              <a:rect l="0" t="0" r="0" b="0"/>
              <a:pathLst>
                <a:path w="71731" h="230422">
                  <a:moveTo>
                    <a:pt x="19050" y="8171"/>
                  </a:moveTo>
                  <a:lnTo>
                    <a:pt x="19050" y="8171"/>
                  </a:lnTo>
                  <a:lnTo>
                    <a:pt x="19050" y="0"/>
                  </a:lnTo>
                  <a:lnTo>
                    <a:pt x="19050" y="607"/>
                  </a:lnTo>
                  <a:lnTo>
                    <a:pt x="46487" y="45794"/>
                  </a:lnTo>
                  <a:lnTo>
                    <a:pt x="66142" y="84621"/>
                  </a:lnTo>
                  <a:lnTo>
                    <a:pt x="71730" y="112940"/>
                  </a:lnTo>
                  <a:lnTo>
                    <a:pt x="68133" y="156649"/>
                  </a:lnTo>
                  <a:lnTo>
                    <a:pt x="51389" y="194138"/>
                  </a:lnTo>
                  <a:lnTo>
                    <a:pt x="32717" y="211003"/>
                  </a:lnTo>
                  <a:lnTo>
                    <a:pt x="0" y="230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741">
              <a:extLst>
                <a:ext uri="{FF2B5EF4-FFF2-40B4-BE49-F238E27FC236}">
                  <a16:creationId xmlns:a16="http://schemas.microsoft.com/office/drawing/2014/main" xmlns="" id="{9A90837C-8918-4EE5-840D-6AAF681623A5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483368" y="2065156"/>
              <a:ext cx="170933" cy="258945"/>
            </a:xfrm>
            <a:custGeom>
              <a:avLst/>
              <a:gdLst/>
              <a:ahLst/>
              <a:cxnLst/>
              <a:rect l="0" t="0" r="0" b="0"/>
              <a:pathLst>
                <a:path w="170933" h="258945">
                  <a:moveTo>
                    <a:pt x="88382" y="17644"/>
                  </a:moveTo>
                  <a:lnTo>
                    <a:pt x="88382" y="17644"/>
                  </a:lnTo>
                  <a:lnTo>
                    <a:pt x="88382" y="3338"/>
                  </a:lnTo>
                  <a:lnTo>
                    <a:pt x="86265" y="1757"/>
                  </a:lnTo>
                  <a:lnTo>
                    <a:pt x="78269" y="0"/>
                  </a:lnTo>
                  <a:lnTo>
                    <a:pt x="55125" y="2382"/>
                  </a:lnTo>
                  <a:lnTo>
                    <a:pt x="39735" y="13212"/>
                  </a:lnTo>
                  <a:lnTo>
                    <a:pt x="19170" y="42907"/>
                  </a:lnTo>
                  <a:lnTo>
                    <a:pt x="7526" y="71205"/>
                  </a:lnTo>
                  <a:lnTo>
                    <a:pt x="0" y="107301"/>
                  </a:lnTo>
                  <a:lnTo>
                    <a:pt x="1829" y="144980"/>
                  </a:lnTo>
                  <a:lnTo>
                    <a:pt x="10403" y="180777"/>
                  </a:lnTo>
                  <a:lnTo>
                    <a:pt x="23621" y="210797"/>
                  </a:lnTo>
                  <a:lnTo>
                    <a:pt x="48311" y="232607"/>
                  </a:lnTo>
                  <a:lnTo>
                    <a:pt x="82567" y="247238"/>
                  </a:lnTo>
                  <a:lnTo>
                    <a:pt x="126014" y="253741"/>
                  </a:lnTo>
                  <a:lnTo>
                    <a:pt x="170932" y="258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149">
            <a:extLst>
              <a:ext uri="{FF2B5EF4-FFF2-40B4-BE49-F238E27FC236}">
                <a16:creationId xmlns:a16="http://schemas.microsoft.com/office/drawing/2014/main" xmlns="" id="{4D8501E5-08E6-4D49-8891-88651EF48A3C}"/>
              </a:ext>
            </a:extLst>
          </p:cNvPr>
          <p:cNvGrpSpPr/>
          <p:nvPr/>
        </p:nvGrpSpPr>
        <p:grpSpPr>
          <a:xfrm>
            <a:off x="3402513" y="1931920"/>
            <a:ext cx="660605" cy="373496"/>
            <a:chOff x="3402513" y="1931920"/>
            <a:chExt cx="660605" cy="373496"/>
          </a:xfrm>
        </p:grpSpPr>
        <p:sp>
          <p:nvSpPr>
            <p:cNvPr id="58" name="SMARTInkShape-742">
              <a:extLst>
                <a:ext uri="{FF2B5EF4-FFF2-40B4-BE49-F238E27FC236}">
                  <a16:creationId xmlns:a16="http://schemas.microsoft.com/office/drawing/2014/main" xmlns="" id="{7AD67547-6AB9-456F-A2EE-C2977A94B4FF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402513" y="1931920"/>
              <a:ext cx="147138" cy="373496"/>
            </a:xfrm>
            <a:custGeom>
              <a:avLst/>
              <a:gdLst/>
              <a:ahLst/>
              <a:cxnLst/>
              <a:rect l="0" t="0" r="0" b="0"/>
              <a:pathLst>
                <a:path w="147138" h="373496">
                  <a:moveTo>
                    <a:pt x="147137" y="17530"/>
                  </a:moveTo>
                  <a:lnTo>
                    <a:pt x="147137" y="17530"/>
                  </a:lnTo>
                  <a:lnTo>
                    <a:pt x="141362" y="12460"/>
                  </a:lnTo>
                  <a:lnTo>
                    <a:pt x="120001" y="2603"/>
                  </a:lnTo>
                  <a:lnTo>
                    <a:pt x="86560" y="0"/>
                  </a:lnTo>
                  <a:lnTo>
                    <a:pt x="61298" y="4496"/>
                  </a:lnTo>
                  <a:lnTo>
                    <a:pt x="46897" y="10796"/>
                  </a:lnTo>
                  <a:lnTo>
                    <a:pt x="37204" y="20182"/>
                  </a:lnTo>
                  <a:lnTo>
                    <a:pt x="25233" y="36712"/>
                  </a:lnTo>
                  <a:lnTo>
                    <a:pt x="24239" y="40901"/>
                  </a:lnTo>
                  <a:lnTo>
                    <a:pt x="25018" y="51201"/>
                  </a:lnTo>
                  <a:lnTo>
                    <a:pt x="58340" y="96387"/>
                  </a:lnTo>
                  <a:lnTo>
                    <a:pt x="73947" y="121407"/>
                  </a:lnTo>
                  <a:lnTo>
                    <a:pt x="80766" y="150065"/>
                  </a:lnTo>
                  <a:lnTo>
                    <a:pt x="78598" y="168627"/>
                  </a:lnTo>
                  <a:lnTo>
                    <a:pt x="76044" y="177528"/>
                  </a:lnTo>
                  <a:lnTo>
                    <a:pt x="65681" y="193062"/>
                  </a:lnTo>
                  <a:lnTo>
                    <a:pt x="52373" y="204905"/>
                  </a:lnTo>
                  <a:lnTo>
                    <a:pt x="39403" y="210169"/>
                  </a:lnTo>
                  <a:lnTo>
                    <a:pt x="26583" y="208745"/>
                  </a:lnTo>
                  <a:lnTo>
                    <a:pt x="20201" y="206390"/>
                  </a:lnTo>
                  <a:lnTo>
                    <a:pt x="15946" y="203409"/>
                  </a:lnTo>
                  <a:lnTo>
                    <a:pt x="11219" y="196333"/>
                  </a:lnTo>
                  <a:lnTo>
                    <a:pt x="10664" y="193177"/>
                  </a:lnTo>
                  <a:lnTo>
                    <a:pt x="10999" y="190367"/>
                  </a:lnTo>
                  <a:lnTo>
                    <a:pt x="11929" y="187788"/>
                  </a:lnTo>
                  <a:lnTo>
                    <a:pt x="16724" y="183041"/>
                  </a:lnTo>
                  <a:lnTo>
                    <a:pt x="19978" y="180787"/>
                  </a:lnTo>
                  <a:lnTo>
                    <a:pt x="29239" y="180164"/>
                  </a:lnTo>
                  <a:lnTo>
                    <a:pt x="39704" y="182945"/>
                  </a:lnTo>
                  <a:lnTo>
                    <a:pt x="49059" y="188885"/>
                  </a:lnTo>
                  <a:lnTo>
                    <a:pt x="52118" y="193150"/>
                  </a:lnTo>
                  <a:lnTo>
                    <a:pt x="55517" y="203533"/>
                  </a:lnTo>
                  <a:lnTo>
                    <a:pt x="54060" y="228021"/>
                  </a:lnTo>
                  <a:lnTo>
                    <a:pt x="31451" y="273257"/>
                  </a:lnTo>
                  <a:lnTo>
                    <a:pt x="6679" y="319605"/>
                  </a:lnTo>
                  <a:lnTo>
                    <a:pt x="515" y="336876"/>
                  </a:lnTo>
                  <a:lnTo>
                    <a:pt x="0" y="344022"/>
                  </a:lnTo>
                  <a:lnTo>
                    <a:pt x="3191" y="355724"/>
                  </a:lnTo>
                  <a:lnTo>
                    <a:pt x="11194" y="365629"/>
                  </a:lnTo>
                  <a:lnTo>
                    <a:pt x="16292" y="370246"/>
                  </a:lnTo>
                  <a:lnTo>
                    <a:pt x="33245" y="373495"/>
                  </a:lnTo>
                  <a:lnTo>
                    <a:pt x="75251" y="369831"/>
                  </a:lnTo>
                  <a:lnTo>
                    <a:pt x="118356" y="358655"/>
                  </a:lnTo>
                  <a:lnTo>
                    <a:pt x="134437" y="354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743">
              <a:extLst>
                <a:ext uri="{FF2B5EF4-FFF2-40B4-BE49-F238E27FC236}">
                  <a16:creationId xmlns:a16="http://schemas.microsoft.com/office/drawing/2014/main" xmlns="" id="{2C0ADBD5-0521-4A3C-9061-C8DE45DF600D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784152" y="2006861"/>
              <a:ext cx="197299" cy="247390"/>
            </a:xfrm>
            <a:custGeom>
              <a:avLst/>
              <a:gdLst/>
              <a:ahLst/>
              <a:cxnLst/>
              <a:rect l="0" t="0" r="0" b="0"/>
              <a:pathLst>
                <a:path w="197299" h="247390">
                  <a:moveTo>
                    <a:pt x="38548" y="6089"/>
                  </a:moveTo>
                  <a:lnTo>
                    <a:pt x="38548" y="6089"/>
                  </a:lnTo>
                  <a:lnTo>
                    <a:pt x="44636" y="0"/>
                  </a:lnTo>
                  <a:lnTo>
                    <a:pt x="46745" y="34929"/>
                  </a:lnTo>
                  <a:lnTo>
                    <a:pt x="49914" y="80721"/>
                  </a:lnTo>
                  <a:lnTo>
                    <a:pt x="50655" y="115459"/>
                  </a:lnTo>
                  <a:lnTo>
                    <a:pt x="50984" y="149713"/>
                  </a:lnTo>
                  <a:lnTo>
                    <a:pt x="47799" y="193989"/>
                  </a:lnTo>
                  <a:lnTo>
                    <a:pt x="42424" y="213307"/>
                  </a:lnTo>
                  <a:lnTo>
                    <a:pt x="36037" y="224481"/>
                  </a:lnTo>
                  <a:lnTo>
                    <a:pt x="33346" y="226472"/>
                  </a:lnTo>
                  <a:lnTo>
                    <a:pt x="30847" y="227095"/>
                  </a:lnTo>
                  <a:lnTo>
                    <a:pt x="22425" y="218379"/>
                  </a:lnTo>
                  <a:lnTo>
                    <a:pt x="3142" y="187409"/>
                  </a:lnTo>
                  <a:lnTo>
                    <a:pt x="0" y="174635"/>
                  </a:lnTo>
                  <a:lnTo>
                    <a:pt x="954" y="164254"/>
                  </a:lnTo>
                  <a:lnTo>
                    <a:pt x="3730" y="154936"/>
                  </a:lnTo>
                  <a:lnTo>
                    <a:pt x="6870" y="151887"/>
                  </a:lnTo>
                  <a:lnTo>
                    <a:pt x="22812" y="146890"/>
                  </a:lnTo>
                  <a:lnTo>
                    <a:pt x="69175" y="137189"/>
                  </a:lnTo>
                  <a:lnTo>
                    <a:pt x="109299" y="123054"/>
                  </a:lnTo>
                  <a:lnTo>
                    <a:pt x="125027" y="112401"/>
                  </a:lnTo>
                  <a:lnTo>
                    <a:pt x="142409" y="91133"/>
                  </a:lnTo>
                  <a:lnTo>
                    <a:pt x="159514" y="54298"/>
                  </a:lnTo>
                  <a:lnTo>
                    <a:pt x="167076" y="9182"/>
                  </a:lnTo>
                  <a:lnTo>
                    <a:pt x="169755" y="4641"/>
                  </a:lnTo>
                  <a:lnTo>
                    <a:pt x="170469" y="4418"/>
                  </a:lnTo>
                  <a:lnTo>
                    <a:pt x="170946" y="4975"/>
                  </a:lnTo>
                  <a:lnTo>
                    <a:pt x="173654" y="44242"/>
                  </a:lnTo>
                  <a:lnTo>
                    <a:pt x="176886" y="87949"/>
                  </a:lnTo>
                  <a:lnTo>
                    <a:pt x="177643" y="122199"/>
                  </a:lnTo>
                  <a:lnTo>
                    <a:pt x="177979" y="156236"/>
                  </a:lnTo>
                  <a:lnTo>
                    <a:pt x="184910" y="200390"/>
                  </a:lnTo>
                  <a:lnTo>
                    <a:pt x="197298" y="247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744">
              <a:extLst>
                <a:ext uri="{FF2B5EF4-FFF2-40B4-BE49-F238E27FC236}">
                  <a16:creationId xmlns:a16="http://schemas.microsoft.com/office/drawing/2014/main" xmlns="" id="{0AB8F39C-5C9D-4FEA-9D1E-67527301271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044950" y="2197100"/>
              <a:ext cx="18168" cy="88901"/>
            </a:xfrm>
            <a:custGeom>
              <a:avLst/>
              <a:gdLst/>
              <a:ahLst/>
              <a:cxnLst/>
              <a:rect l="0" t="0" r="0" b="0"/>
              <a:pathLst>
                <a:path w="18168" h="88901">
                  <a:moveTo>
                    <a:pt x="12700" y="0"/>
                  </a:moveTo>
                  <a:lnTo>
                    <a:pt x="12700" y="0"/>
                  </a:lnTo>
                  <a:lnTo>
                    <a:pt x="16071" y="6742"/>
                  </a:lnTo>
                  <a:lnTo>
                    <a:pt x="18167" y="21048"/>
                  </a:lnTo>
                  <a:lnTo>
                    <a:pt x="13100" y="5062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150">
            <a:extLst>
              <a:ext uri="{FF2B5EF4-FFF2-40B4-BE49-F238E27FC236}">
                <a16:creationId xmlns:a16="http://schemas.microsoft.com/office/drawing/2014/main" xmlns="" id="{D3344331-A749-4F99-A387-89F8731FE4D8}"/>
              </a:ext>
            </a:extLst>
          </p:cNvPr>
          <p:cNvGrpSpPr/>
          <p:nvPr/>
        </p:nvGrpSpPr>
        <p:grpSpPr>
          <a:xfrm>
            <a:off x="4497312" y="1879403"/>
            <a:ext cx="311294" cy="406598"/>
            <a:chOff x="4497312" y="1879403"/>
            <a:chExt cx="311294" cy="406598"/>
          </a:xfrm>
        </p:grpSpPr>
        <p:sp>
          <p:nvSpPr>
            <p:cNvPr id="62" name="SMARTInkShape-745">
              <a:extLst>
                <a:ext uri="{FF2B5EF4-FFF2-40B4-BE49-F238E27FC236}">
                  <a16:creationId xmlns:a16="http://schemas.microsoft.com/office/drawing/2014/main" xmlns="" id="{D287B1D0-9FA9-40F9-B78C-1107C4052DAB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497312" y="1974850"/>
              <a:ext cx="195339" cy="228601"/>
            </a:xfrm>
            <a:custGeom>
              <a:avLst/>
              <a:gdLst/>
              <a:ahLst/>
              <a:cxnLst/>
              <a:rect l="0" t="0" r="0" b="0"/>
              <a:pathLst>
                <a:path w="195339" h="228601">
                  <a:moveTo>
                    <a:pt x="17538" y="0"/>
                  </a:moveTo>
                  <a:lnTo>
                    <a:pt x="17538" y="0"/>
                  </a:lnTo>
                  <a:lnTo>
                    <a:pt x="14167" y="10113"/>
                  </a:lnTo>
                  <a:lnTo>
                    <a:pt x="16846" y="54183"/>
                  </a:lnTo>
                  <a:lnTo>
                    <a:pt x="20288" y="86876"/>
                  </a:lnTo>
                  <a:lnTo>
                    <a:pt x="26050" y="120691"/>
                  </a:lnTo>
                  <a:lnTo>
                    <a:pt x="33466" y="167699"/>
                  </a:lnTo>
                  <a:lnTo>
                    <a:pt x="32600" y="211396"/>
                  </a:lnTo>
                  <a:lnTo>
                    <a:pt x="27567" y="226873"/>
                  </a:lnTo>
                  <a:lnTo>
                    <a:pt x="25635" y="227449"/>
                  </a:lnTo>
                  <a:lnTo>
                    <a:pt x="23642" y="225716"/>
                  </a:lnTo>
                  <a:lnTo>
                    <a:pt x="755" y="186349"/>
                  </a:lnTo>
                  <a:lnTo>
                    <a:pt x="0" y="183499"/>
                  </a:lnTo>
                  <a:lnTo>
                    <a:pt x="201" y="180894"/>
                  </a:lnTo>
                  <a:lnTo>
                    <a:pt x="2307" y="176118"/>
                  </a:lnTo>
                  <a:lnTo>
                    <a:pt x="9357" y="171643"/>
                  </a:lnTo>
                  <a:lnTo>
                    <a:pt x="52123" y="156886"/>
                  </a:lnTo>
                  <a:lnTo>
                    <a:pt x="81878" y="141735"/>
                  </a:lnTo>
                  <a:lnTo>
                    <a:pt x="120166" y="107960"/>
                  </a:lnTo>
                  <a:lnTo>
                    <a:pt x="142961" y="77692"/>
                  </a:lnTo>
                  <a:lnTo>
                    <a:pt x="150893" y="58754"/>
                  </a:lnTo>
                  <a:lnTo>
                    <a:pt x="162334" y="16928"/>
                  </a:lnTo>
                  <a:lnTo>
                    <a:pt x="163340" y="58456"/>
                  </a:lnTo>
                  <a:lnTo>
                    <a:pt x="164220" y="104652"/>
                  </a:lnTo>
                  <a:lnTo>
                    <a:pt x="167930" y="149228"/>
                  </a:lnTo>
                  <a:lnTo>
                    <a:pt x="170754" y="188149"/>
                  </a:lnTo>
                  <a:lnTo>
                    <a:pt x="176416" y="208740"/>
                  </a:lnTo>
                  <a:lnTo>
                    <a:pt x="183635" y="219773"/>
                  </a:lnTo>
                  <a:lnTo>
                    <a:pt x="195338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746">
              <a:extLst>
                <a:ext uri="{FF2B5EF4-FFF2-40B4-BE49-F238E27FC236}">
                  <a16:creationId xmlns:a16="http://schemas.microsoft.com/office/drawing/2014/main" xmlns="" id="{6A98563B-3B73-4060-81A4-A7BAC77451BF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730750" y="1879403"/>
              <a:ext cx="77856" cy="406598"/>
            </a:xfrm>
            <a:custGeom>
              <a:avLst/>
              <a:gdLst/>
              <a:ahLst/>
              <a:cxnLst/>
              <a:rect l="0" t="0" r="0" b="0"/>
              <a:pathLst>
                <a:path w="77856" h="406598">
                  <a:moveTo>
                    <a:pt x="31750" y="44647"/>
                  </a:moveTo>
                  <a:lnTo>
                    <a:pt x="31750" y="44647"/>
                  </a:lnTo>
                  <a:lnTo>
                    <a:pt x="31750" y="18132"/>
                  </a:lnTo>
                  <a:lnTo>
                    <a:pt x="34572" y="12859"/>
                  </a:lnTo>
                  <a:lnTo>
                    <a:pt x="45234" y="3238"/>
                  </a:lnTo>
                  <a:lnTo>
                    <a:pt x="50617" y="813"/>
                  </a:lnTo>
                  <a:lnTo>
                    <a:pt x="60361" y="0"/>
                  </a:lnTo>
                  <a:lnTo>
                    <a:pt x="64229" y="2888"/>
                  </a:lnTo>
                  <a:lnTo>
                    <a:pt x="70409" y="13623"/>
                  </a:lnTo>
                  <a:lnTo>
                    <a:pt x="77855" y="42275"/>
                  </a:lnTo>
                  <a:lnTo>
                    <a:pt x="77788" y="74204"/>
                  </a:lnTo>
                  <a:lnTo>
                    <a:pt x="65669" y="120257"/>
                  </a:lnTo>
                  <a:lnTo>
                    <a:pt x="40920" y="163407"/>
                  </a:lnTo>
                  <a:lnTo>
                    <a:pt x="31097" y="180416"/>
                  </a:lnTo>
                  <a:lnTo>
                    <a:pt x="29813" y="191772"/>
                  </a:lnTo>
                  <a:lnTo>
                    <a:pt x="31595" y="202464"/>
                  </a:lnTo>
                  <a:lnTo>
                    <a:pt x="54496" y="248208"/>
                  </a:lnTo>
                  <a:lnTo>
                    <a:pt x="68917" y="286387"/>
                  </a:lnTo>
                  <a:lnTo>
                    <a:pt x="70671" y="316338"/>
                  </a:lnTo>
                  <a:lnTo>
                    <a:pt x="59167" y="361722"/>
                  </a:lnTo>
                  <a:lnTo>
                    <a:pt x="48875" y="381243"/>
                  </a:lnTo>
                  <a:lnTo>
                    <a:pt x="37244" y="393682"/>
                  </a:lnTo>
                  <a:lnTo>
                    <a:pt x="25019" y="400857"/>
                  </a:lnTo>
                  <a:lnTo>
                    <a:pt x="0" y="406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151">
            <a:extLst>
              <a:ext uri="{FF2B5EF4-FFF2-40B4-BE49-F238E27FC236}">
                <a16:creationId xmlns:a16="http://schemas.microsoft.com/office/drawing/2014/main" xmlns="" id="{25C8EA51-29A5-4E8A-A1AA-4BC6037441A8}"/>
              </a:ext>
            </a:extLst>
          </p:cNvPr>
          <p:cNvGrpSpPr/>
          <p:nvPr/>
        </p:nvGrpSpPr>
        <p:grpSpPr>
          <a:xfrm>
            <a:off x="5581650" y="2033299"/>
            <a:ext cx="1365251" cy="347952"/>
            <a:chOff x="5581650" y="2033299"/>
            <a:chExt cx="1365251" cy="347952"/>
          </a:xfrm>
        </p:grpSpPr>
        <p:sp>
          <p:nvSpPr>
            <p:cNvPr id="65" name="SMARTInkShape-747">
              <a:extLst>
                <a:ext uri="{FF2B5EF4-FFF2-40B4-BE49-F238E27FC236}">
                  <a16:creationId xmlns:a16="http://schemas.microsoft.com/office/drawing/2014/main" xmlns="" id="{7920896F-638B-4535-8461-CD6525BF980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581650" y="2228850"/>
              <a:ext cx="57151" cy="133351"/>
            </a:xfrm>
            <a:custGeom>
              <a:avLst/>
              <a:gdLst/>
              <a:ahLst/>
              <a:cxnLst/>
              <a:rect l="0" t="0" r="0" b="0"/>
              <a:pathLst>
                <a:path w="57151" h="133351">
                  <a:moveTo>
                    <a:pt x="57150" y="0"/>
                  </a:moveTo>
                  <a:lnTo>
                    <a:pt x="57150" y="0"/>
                  </a:lnTo>
                  <a:lnTo>
                    <a:pt x="53779" y="22322"/>
                  </a:lnTo>
                  <a:lnTo>
                    <a:pt x="41570" y="60393"/>
                  </a:lnTo>
                  <a:lnTo>
                    <a:pt x="17805" y="10405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48">
              <a:extLst>
                <a:ext uri="{FF2B5EF4-FFF2-40B4-BE49-F238E27FC236}">
                  <a16:creationId xmlns:a16="http://schemas.microsoft.com/office/drawing/2014/main" xmlns="" id="{B466E9E8-ABAE-4CFF-8FDB-844A732D81BA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994848" y="2033299"/>
              <a:ext cx="82103" cy="315425"/>
            </a:xfrm>
            <a:custGeom>
              <a:avLst/>
              <a:gdLst/>
              <a:ahLst/>
              <a:cxnLst/>
              <a:rect l="0" t="0" r="0" b="0"/>
              <a:pathLst>
                <a:path w="82103" h="315425">
                  <a:moveTo>
                    <a:pt x="82102" y="24101"/>
                  </a:moveTo>
                  <a:lnTo>
                    <a:pt x="82102" y="24101"/>
                  </a:lnTo>
                  <a:lnTo>
                    <a:pt x="82102" y="17359"/>
                  </a:lnTo>
                  <a:lnTo>
                    <a:pt x="80221" y="12167"/>
                  </a:lnTo>
                  <a:lnTo>
                    <a:pt x="78731" y="9795"/>
                  </a:lnTo>
                  <a:lnTo>
                    <a:pt x="69893" y="3086"/>
                  </a:lnTo>
                  <a:lnTo>
                    <a:pt x="58336" y="0"/>
                  </a:lnTo>
                  <a:lnTo>
                    <a:pt x="42605" y="2457"/>
                  </a:lnTo>
                  <a:lnTo>
                    <a:pt x="17796" y="24508"/>
                  </a:lnTo>
                  <a:lnTo>
                    <a:pt x="7660" y="40510"/>
                  </a:lnTo>
                  <a:lnTo>
                    <a:pt x="3861" y="54677"/>
                  </a:lnTo>
                  <a:lnTo>
                    <a:pt x="4525" y="68029"/>
                  </a:lnTo>
                  <a:lnTo>
                    <a:pt x="26442" y="109021"/>
                  </a:lnTo>
                  <a:lnTo>
                    <a:pt x="36198" y="128166"/>
                  </a:lnTo>
                  <a:lnTo>
                    <a:pt x="40534" y="146081"/>
                  </a:lnTo>
                  <a:lnTo>
                    <a:pt x="39603" y="172035"/>
                  </a:lnTo>
                  <a:lnTo>
                    <a:pt x="34756" y="185335"/>
                  </a:lnTo>
                  <a:lnTo>
                    <a:pt x="31488" y="190857"/>
                  </a:lnTo>
                  <a:lnTo>
                    <a:pt x="27898" y="194538"/>
                  </a:lnTo>
                  <a:lnTo>
                    <a:pt x="20147" y="198629"/>
                  </a:lnTo>
                  <a:lnTo>
                    <a:pt x="17515" y="198308"/>
                  </a:lnTo>
                  <a:lnTo>
                    <a:pt x="15760" y="196684"/>
                  </a:lnTo>
                  <a:lnTo>
                    <a:pt x="14591" y="194189"/>
                  </a:lnTo>
                  <a:lnTo>
                    <a:pt x="15174" y="187655"/>
                  </a:lnTo>
                  <a:lnTo>
                    <a:pt x="17783" y="180753"/>
                  </a:lnTo>
                  <a:lnTo>
                    <a:pt x="21295" y="175333"/>
                  </a:lnTo>
                  <a:lnTo>
                    <a:pt x="23220" y="174311"/>
                  </a:lnTo>
                  <a:lnTo>
                    <a:pt x="25209" y="174336"/>
                  </a:lnTo>
                  <a:lnTo>
                    <a:pt x="29300" y="176244"/>
                  </a:lnTo>
                  <a:lnTo>
                    <a:pt x="33470" y="179444"/>
                  </a:lnTo>
                  <a:lnTo>
                    <a:pt x="33912" y="188863"/>
                  </a:lnTo>
                  <a:lnTo>
                    <a:pt x="24624" y="232297"/>
                  </a:lnTo>
                  <a:lnTo>
                    <a:pt x="4649" y="278022"/>
                  </a:lnTo>
                  <a:lnTo>
                    <a:pt x="223" y="302933"/>
                  </a:lnTo>
                  <a:lnTo>
                    <a:pt x="0" y="307356"/>
                  </a:lnTo>
                  <a:lnTo>
                    <a:pt x="1262" y="310304"/>
                  </a:lnTo>
                  <a:lnTo>
                    <a:pt x="3514" y="312270"/>
                  </a:lnTo>
                  <a:lnTo>
                    <a:pt x="6427" y="313580"/>
                  </a:lnTo>
                  <a:lnTo>
                    <a:pt x="27381" y="315424"/>
                  </a:lnTo>
                  <a:lnTo>
                    <a:pt x="75752" y="303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749">
              <a:extLst>
                <a:ext uri="{FF2B5EF4-FFF2-40B4-BE49-F238E27FC236}">
                  <a16:creationId xmlns:a16="http://schemas.microsoft.com/office/drawing/2014/main" xmlns="" id="{3116C27E-AE33-4C3B-9547-2C81FE640E66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217794" y="2110892"/>
              <a:ext cx="125857" cy="204602"/>
            </a:xfrm>
            <a:custGeom>
              <a:avLst/>
              <a:gdLst/>
              <a:ahLst/>
              <a:cxnLst/>
              <a:rect l="0" t="0" r="0" b="0"/>
              <a:pathLst>
                <a:path w="125857" h="204602">
                  <a:moveTo>
                    <a:pt x="11556" y="3658"/>
                  </a:moveTo>
                  <a:lnTo>
                    <a:pt x="11556" y="3658"/>
                  </a:lnTo>
                  <a:lnTo>
                    <a:pt x="8185" y="287"/>
                  </a:lnTo>
                  <a:lnTo>
                    <a:pt x="6486" y="0"/>
                  </a:lnTo>
                  <a:lnTo>
                    <a:pt x="4649" y="513"/>
                  </a:lnTo>
                  <a:lnTo>
                    <a:pt x="2717" y="1562"/>
                  </a:lnTo>
                  <a:lnTo>
                    <a:pt x="0" y="19892"/>
                  </a:lnTo>
                  <a:lnTo>
                    <a:pt x="4151" y="64172"/>
                  </a:lnTo>
                  <a:lnTo>
                    <a:pt x="9753" y="108920"/>
                  </a:lnTo>
                  <a:lnTo>
                    <a:pt x="15177" y="153066"/>
                  </a:lnTo>
                  <a:lnTo>
                    <a:pt x="17367" y="196860"/>
                  </a:lnTo>
                  <a:lnTo>
                    <a:pt x="17546" y="202309"/>
                  </a:lnTo>
                  <a:lnTo>
                    <a:pt x="16961" y="204531"/>
                  </a:lnTo>
                  <a:lnTo>
                    <a:pt x="15865" y="204601"/>
                  </a:lnTo>
                  <a:lnTo>
                    <a:pt x="14429" y="203237"/>
                  </a:lnTo>
                  <a:lnTo>
                    <a:pt x="2969" y="156556"/>
                  </a:lnTo>
                  <a:lnTo>
                    <a:pt x="2566" y="141933"/>
                  </a:lnTo>
                  <a:lnTo>
                    <a:pt x="4738" y="131436"/>
                  </a:lnTo>
                  <a:lnTo>
                    <a:pt x="8056" y="124418"/>
                  </a:lnTo>
                  <a:lnTo>
                    <a:pt x="11882" y="120829"/>
                  </a:lnTo>
                  <a:lnTo>
                    <a:pt x="55926" y="105828"/>
                  </a:lnTo>
                  <a:lnTo>
                    <a:pt x="81390" y="83185"/>
                  </a:lnTo>
                  <a:lnTo>
                    <a:pt x="98569" y="58031"/>
                  </a:lnTo>
                  <a:lnTo>
                    <a:pt x="118348" y="15007"/>
                  </a:lnTo>
                  <a:lnTo>
                    <a:pt x="118734" y="14752"/>
                  </a:lnTo>
                  <a:lnTo>
                    <a:pt x="118992" y="15287"/>
                  </a:lnTo>
                  <a:lnTo>
                    <a:pt x="123134" y="54577"/>
                  </a:lnTo>
                  <a:lnTo>
                    <a:pt x="120895" y="92280"/>
                  </a:lnTo>
                  <a:lnTo>
                    <a:pt x="120623" y="130575"/>
                  </a:lnTo>
                  <a:lnTo>
                    <a:pt x="125856" y="18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750">
              <a:extLst>
                <a:ext uri="{FF2B5EF4-FFF2-40B4-BE49-F238E27FC236}">
                  <a16:creationId xmlns:a16="http://schemas.microsoft.com/office/drawing/2014/main" xmlns="" id="{946B6456-40B4-45C3-8F0A-FA784E78E2C3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419850" y="2305050"/>
              <a:ext cx="31751" cy="76201"/>
            </a:xfrm>
            <a:custGeom>
              <a:avLst/>
              <a:gdLst/>
              <a:ahLst/>
              <a:cxnLst/>
              <a:rect l="0" t="0" r="0" b="0"/>
              <a:pathLst>
                <a:path w="31751" h="76201">
                  <a:moveTo>
                    <a:pt x="31750" y="0"/>
                  </a:moveTo>
                  <a:lnTo>
                    <a:pt x="31750" y="0"/>
                  </a:lnTo>
                  <a:lnTo>
                    <a:pt x="28379" y="3371"/>
                  </a:lnTo>
                  <a:lnTo>
                    <a:pt x="7626" y="4671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751">
              <a:extLst>
                <a:ext uri="{FF2B5EF4-FFF2-40B4-BE49-F238E27FC236}">
                  <a16:creationId xmlns:a16="http://schemas.microsoft.com/office/drawing/2014/main" xmlns="" id="{FDC1CA5E-AAF0-4F9D-B298-16B5A0B9D8ED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635750" y="2148992"/>
              <a:ext cx="12701" cy="187809"/>
            </a:xfrm>
            <a:custGeom>
              <a:avLst/>
              <a:gdLst/>
              <a:ahLst/>
              <a:cxnLst/>
              <a:rect l="0" t="0" r="0" b="0"/>
              <a:pathLst>
                <a:path w="12701" h="187809">
                  <a:moveTo>
                    <a:pt x="12700" y="3658"/>
                  </a:moveTo>
                  <a:lnTo>
                    <a:pt x="12700" y="3658"/>
                  </a:lnTo>
                  <a:lnTo>
                    <a:pt x="9329" y="287"/>
                  </a:lnTo>
                  <a:lnTo>
                    <a:pt x="8336" y="0"/>
                  </a:lnTo>
                  <a:lnTo>
                    <a:pt x="7674" y="513"/>
                  </a:lnTo>
                  <a:lnTo>
                    <a:pt x="3240" y="19892"/>
                  </a:lnTo>
                  <a:lnTo>
                    <a:pt x="4331" y="54407"/>
                  </a:lnTo>
                  <a:lnTo>
                    <a:pt x="5752" y="99285"/>
                  </a:lnTo>
                  <a:lnTo>
                    <a:pt x="2801" y="144959"/>
                  </a:lnTo>
                  <a:lnTo>
                    <a:pt x="0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752">
              <a:extLst>
                <a:ext uri="{FF2B5EF4-FFF2-40B4-BE49-F238E27FC236}">
                  <a16:creationId xmlns:a16="http://schemas.microsoft.com/office/drawing/2014/main" xmlns="" id="{4B913222-9B59-4DAC-A8D4-91AB435C6F3F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561315" y="2127250"/>
              <a:ext cx="169686" cy="63501"/>
            </a:xfrm>
            <a:custGeom>
              <a:avLst/>
              <a:gdLst/>
              <a:ahLst/>
              <a:cxnLst/>
              <a:rect l="0" t="0" r="0" b="0"/>
              <a:pathLst>
                <a:path w="169686" h="63501">
                  <a:moveTo>
                    <a:pt x="10935" y="63500"/>
                  </a:moveTo>
                  <a:lnTo>
                    <a:pt x="10935" y="63500"/>
                  </a:lnTo>
                  <a:lnTo>
                    <a:pt x="0" y="63500"/>
                  </a:lnTo>
                  <a:lnTo>
                    <a:pt x="21684" y="53361"/>
                  </a:lnTo>
                  <a:lnTo>
                    <a:pt x="62646" y="41132"/>
                  </a:lnTo>
                  <a:lnTo>
                    <a:pt x="96712" y="30275"/>
                  </a:lnTo>
                  <a:lnTo>
                    <a:pt x="141478" y="12263"/>
                  </a:lnTo>
                  <a:lnTo>
                    <a:pt x="169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753">
              <a:extLst>
                <a:ext uri="{FF2B5EF4-FFF2-40B4-BE49-F238E27FC236}">
                  <a16:creationId xmlns:a16="http://schemas.microsoft.com/office/drawing/2014/main" xmlns="" id="{C9C0B6F8-60B8-4C8F-945A-F0554EB54CEE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794500" y="2033406"/>
              <a:ext cx="86412" cy="297045"/>
            </a:xfrm>
            <a:custGeom>
              <a:avLst/>
              <a:gdLst/>
              <a:ahLst/>
              <a:cxnLst/>
              <a:rect l="0" t="0" r="0" b="0"/>
              <a:pathLst>
                <a:path w="86412" h="297045">
                  <a:moveTo>
                    <a:pt x="12700" y="17644"/>
                  </a:moveTo>
                  <a:lnTo>
                    <a:pt x="12700" y="17644"/>
                  </a:lnTo>
                  <a:lnTo>
                    <a:pt x="16070" y="10902"/>
                  </a:lnTo>
                  <a:lnTo>
                    <a:pt x="21489" y="5710"/>
                  </a:lnTo>
                  <a:lnTo>
                    <a:pt x="24909" y="3338"/>
                  </a:lnTo>
                  <a:lnTo>
                    <a:pt x="39836" y="0"/>
                  </a:lnTo>
                  <a:lnTo>
                    <a:pt x="61035" y="2381"/>
                  </a:lnTo>
                  <a:lnTo>
                    <a:pt x="73223" y="9450"/>
                  </a:lnTo>
                  <a:lnTo>
                    <a:pt x="78449" y="14298"/>
                  </a:lnTo>
                  <a:lnTo>
                    <a:pt x="81227" y="20352"/>
                  </a:lnTo>
                  <a:lnTo>
                    <a:pt x="82433" y="34605"/>
                  </a:lnTo>
                  <a:lnTo>
                    <a:pt x="76853" y="50347"/>
                  </a:lnTo>
                  <a:lnTo>
                    <a:pt x="51461" y="91147"/>
                  </a:lnTo>
                  <a:lnTo>
                    <a:pt x="40948" y="116830"/>
                  </a:lnTo>
                  <a:lnTo>
                    <a:pt x="38662" y="135701"/>
                  </a:lnTo>
                  <a:lnTo>
                    <a:pt x="42113" y="144432"/>
                  </a:lnTo>
                  <a:lnTo>
                    <a:pt x="76304" y="189646"/>
                  </a:lnTo>
                  <a:lnTo>
                    <a:pt x="83301" y="202745"/>
                  </a:lnTo>
                  <a:lnTo>
                    <a:pt x="86411" y="217974"/>
                  </a:lnTo>
                  <a:lnTo>
                    <a:pt x="82149" y="236031"/>
                  </a:lnTo>
                  <a:lnTo>
                    <a:pt x="72494" y="254405"/>
                  </a:lnTo>
                  <a:lnTo>
                    <a:pt x="58796" y="269627"/>
                  </a:lnTo>
                  <a:lnTo>
                    <a:pt x="31845" y="286725"/>
                  </a:lnTo>
                  <a:lnTo>
                    <a:pt x="0" y="297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754">
              <a:extLst>
                <a:ext uri="{FF2B5EF4-FFF2-40B4-BE49-F238E27FC236}">
                  <a16:creationId xmlns:a16="http://schemas.microsoft.com/office/drawing/2014/main" xmlns="" id="{B68955CA-3EFB-44BA-8002-7AAF29A3148A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934200" y="23241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10818" y="2072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152">
            <a:extLst>
              <a:ext uri="{FF2B5EF4-FFF2-40B4-BE49-F238E27FC236}">
                <a16:creationId xmlns:a16="http://schemas.microsoft.com/office/drawing/2014/main" xmlns="" id="{F69DFE0D-EBD1-478B-8D81-65746E1959AE}"/>
              </a:ext>
            </a:extLst>
          </p:cNvPr>
          <p:cNvGrpSpPr/>
          <p:nvPr/>
        </p:nvGrpSpPr>
        <p:grpSpPr>
          <a:xfrm>
            <a:off x="7348879" y="2019300"/>
            <a:ext cx="975972" cy="330201"/>
            <a:chOff x="7348879" y="2019300"/>
            <a:chExt cx="975972" cy="330201"/>
          </a:xfrm>
        </p:grpSpPr>
        <p:sp>
          <p:nvSpPr>
            <p:cNvPr id="74" name="SMARTInkShape-755">
              <a:extLst>
                <a:ext uri="{FF2B5EF4-FFF2-40B4-BE49-F238E27FC236}">
                  <a16:creationId xmlns:a16="http://schemas.microsoft.com/office/drawing/2014/main" xmlns="" id="{EBA652F4-BD59-4C9A-9FE5-E32A12A2582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348879" y="2065311"/>
              <a:ext cx="68977" cy="284190"/>
            </a:xfrm>
            <a:custGeom>
              <a:avLst/>
              <a:gdLst/>
              <a:ahLst/>
              <a:cxnLst/>
              <a:rect l="0" t="0" r="0" b="0"/>
              <a:pathLst>
                <a:path w="68977" h="284190">
                  <a:moveTo>
                    <a:pt x="55221" y="30189"/>
                  </a:moveTo>
                  <a:lnTo>
                    <a:pt x="55221" y="30189"/>
                  </a:lnTo>
                  <a:lnTo>
                    <a:pt x="54516" y="20050"/>
                  </a:lnTo>
                  <a:lnTo>
                    <a:pt x="50152" y="9232"/>
                  </a:lnTo>
                  <a:lnTo>
                    <a:pt x="46382" y="3706"/>
                  </a:lnTo>
                  <a:lnTo>
                    <a:pt x="38593" y="780"/>
                  </a:lnTo>
                  <a:lnTo>
                    <a:pt x="33552" y="0"/>
                  </a:lnTo>
                  <a:lnTo>
                    <a:pt x="22307" y="4777"/>
                  </a:lnTo>
                  <a:lnTo>
                    <a:pt x="16345" y="9014"/>
                  </a:lnTo>
                  <a:lnTo>
                    <a:pt x="7839" y="23130"/>
                  </a:lnTo>
                  <a:lnTo>
                    <a:pt x="0" y="54195"/>
                  </a:lnTo>
                  <a:lnTo>
                    <a:pt x="4572" y="67669"/>
                  </a:lnTo>
                  <a:lnTo>
                    <a:pt x="13660" y="80008"/>
                  </a:lnTo>
                  <a:lnTo>
                    <a:pt x="30677" y="94182"/>
                  </a:lnTo>
                  <a:lnTo>
                    <a:pt x="58312" y="111384"/>
                  </a:lnTo>
                  <a:lnTo>
                    <a:pt x="68445" y="123548"/>
                  </a:lnTo>
                  <a:lnTo>
                    <a:pt x="68976" y="128412"/>
                  </a:lnTo>
                  <a:lnTo>
                    <a:pt x="65803" y="139460"/>
                  </a:lnTo>
                  <a:lnTo>
                    <a:pt x="30425" y="175657"/>
                  </a:lnTo>
                  <a:lnTo>
                    <a:pt x="34926" y="183070"/>
                  </a:lnTo>
                  <a:lnTo>
                    <a:pt x="35341" y="185026"/>
                  </a:lnTo>
                  <a:lnTo>
                    <a:pt x="28045" y="228041"/>
                  </a:lnTo>
                  <a:lnTo>
                    <a:pt x="20367" y="262709"/>
                  </a:lnTo>
                  <a:lnTo>
                    <a:pt x="20697" y="266341"/>
                  </a:lnTo>
                  <a:lnTo>
                    <a:pt x="22327" y="269468"/>
                  </a:lnTo>
                  <a:lnTo>
                    <a:pt x="27901" y="274824"/>
                  </a:lnTo>
                  <a:lnTo>
                    <a:pt x="42521" y="284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756">
              <a:extLst>
                <a:ext uri="{FF2B5EF4-FFF2-40B4-BE49-F238E27FC236}">
                  <a16:creationId xmlns:a16="http://schemas.microsoft.com/office/drawing/2014/main" xmlns="" id="{AB9957EF-9727-4202-BAA1-E1B654FA68C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594599" y="2122665"/>
              <a:ext cx="12702" cy="188736"/>
            </a:xfrm>
            <a:custGeom>
              <a:avLst/>
              <a:gdLst/>
              <a:ahLst/>
              <a:cxnLst/>
              <a:rect l="0" t="0" r="0" b="0"/>
              <a:pathLst>
                <a:path w="12702" h="188736">
                  <a:moveTo>
                    <a:pt x="1" y="10935"/>
                  </a:moveTo>
                  <a:lnTo>
                    <a:pt x="1" y="10935"/>
                  </a:lnTo>
                  <a:lnTo>
                    <a:pt x="0" y="0"/>
                  </a:lnTo>
                  <a:lnTo>
                    <a:pt x="706" y="46746"/>
                  </a:lnTo>
                  <a:lnTo>
                    <a:pt x="4365" y="87554"/>
                  </a:lnTo>
                  <a:lnTo>
                    <a:pt x="5763" y="132963"/>
                  </a:lnTo>
                  <a:lnTo>
                    <a:pt x="8116" y="173459"/>
                  </a:lnTo>
                  <a:lnTo>
                    <a:pt x="12701" y="18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757">
              <a:extLst>
                <a:ext uri="{FF2B5EF4-FFF2-40B4-BE49-F238E27FC236}">
                  <a16:creationId xmlns:a16="http://schemas.microsoft.com/office/drawing/2014/main" xmlns="" id="{58AA1B7A-DDD8-4582-80AF-A33D986AF6E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482392" y="2108200"/>
              <a:ext cx="226509" cy="69851"/>
            </a:xfrm>
            <a:custGeom>
              <a:avLst/>
              <a:gdLst/>
              <a:ahLst/>
              <a:cxnLst/>
              <a:rect l="0" t="0" r="0" b="0"/>
              <a:pathLst>
                <a:path w="226509" h="69851">
                  <a:moveTo>
                    <a:pt x="29658" y="69850"/>
                  </a:moveTo>
                  <a:lnTo>
                    <a:pt x="29658" y="69850"/>
                  </a:lnTo>
                  <a:lnTo>
                    <a:pt x="1047" y="55544"/>
                  </a:lnTo>
                  <a:lnTo>
                    <a:pt x="0" y="52552"/>
                  </a:lnTo>
                  <a:lnTo>
                    <a:pt x="1419" y="49146"/>
                  </a:lnTo>
                  <a:lnTo>
                    <a:pt x="4482" y="45464"/>
                  </a:lnTo>
                  <a:lnTo>
                    <a:pt x="39132" y="30169"/>
                  </a:lnTo>
                  <a:lnTo>
                    <a:pt x="77613" y="20229"/>
                  </a:lnTo>
                  <a:lnTo>
                    <a:pt x="123644" y="11813"/>
                  </a:lnTo>
                  <a:lnTo>
                    <a:pt x="148759" y="8581"/>
                  </a:lnTo>
                  <a:lnTo>
                    <a:pt x="191954" y="3814"/>
                  </a:lnTo>
                  <a:lnTo>
                    <a:pt x="2265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758">
              <a:extLst>
                <a:ext uri="{FF2B5EF4-FFF2-40B4-BE49-F238E27FC236}">
                  <a16:creationId xmlns:a16="http://schemas.microsoft.com/office/drawing/2014/main" xmlns="" id="{CDE46376-F70C-4305-B2D7-7DD346092B5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727950" y="2273300"/>
              <a:ext cx="57151" cy="76201"/>
            </a:xfrm>
            <a:custGeom>
              <a:avLst/>
              <a:gdLst/>
              <a:ahLst/>
              <a:cxnLst/>
              <a:rect l="0" t="0" r="0" b="0"/>
              <a:pathLst>
                <a:path w="57151" h="76201">
                  <a:moveTo>
                    <a:pt x="57150" y="0"/>
                  </a:moveTo>
                  <a:lnTo>
                    <a:pt x="57150" y="0"/>
                  </a:lnTo>
                  <a:lnTo>
                    <a:pt x="57149" y="6742"/>
                  </a:lnTo>
                  <a:lnTo>
                    <a:pt x="50408" y="21048"/>
                  </a:lnTo>
                  <a:lnTo>
                    <a:pt x="29712" y="44845"/>
                  </a:lnTo>
                  <a:lnTo>
                    <a:pt x="6705" y="6616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759">
              <a:extLst>
                <a:ext uri="{FF2B5EF4-FFF2-40B4-BE49-F238E27FC236}">
                  <a16:creationId xmlns:a16="http://schemas.microsoft.com/office/drawing/2014/main" xmlns="" id="{CE637BA8-60D9-4D6C-AB4E-B02D78FECD59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921429" y="2114550"/>
              <a:ext cx="238322" cy="63501"/>
            </a:xfrm>
            <a:custGeom>
              <a:avLst/>
              <a:gdLst/>
              <a:ahLst/>
              <a:cxnLst/>
              <a:rect l="0" t="0" r="0" b="0"/>
              <a:pathLst>
                <a:path w="238322" h="63501">
                  <a:moveTo>
                    <a:pt x="3371" y="63500"/>
                  </a:moveTo>
                  <a:lnTo>
                    <a:pt x="3371" y="63500"/>
                  </a:lnTo>
                  <a:lnTo>
                    <a:pt x="0" y="60129"/>
                  </a:lnTo>
                  <a:lnTo>
                    <a:pt x="1124" y="57725"/>
                  </a:lnTo>
                  <a:lnTo>
                    <a:pt x="8016" y="51291"/>
                  </a:lnTo>
                  <a:lnTo>
                    <a:pt x="47719" y="34957"/>
                  </a:lnTo>
                  <a:lnTo>
                    <a:pt x="81878" y="24003"/>
                  </a:lnTo>
                  <a:lnTo>
                    <a:pt x="120578" y="15842"/>
                  </a:lnTo>
                  <a:lnTo>
                    <a:pt x="160590" y="9863"/>
                  </a:lnTo>
                  <a:lnTo>
                    <a:pt x="199540" y="4854"/>
                  </a:lnTo>
                  <a:lnTo>
                    <a:pt x="238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760">
              <a:extLst>
                <a:ext uri="{FF2B5EF4-FFF2-40B4-BE49-F238E27FC236}">
                  <a16:creationId xmlns:a16="http://schemas.microsoft.com/office/drawing/2014/main" xmlns="" id="{4A0F607F-7AA2-403C-B5CC-821DF6E9ABD8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204200" y="2019300"/>
              <a:ext cx="76961" cy="298451"/>
            </a:xfrm>
            <a:custGeom>
              <a:avLst/>
              <a:gdLst/>
              <a:ahLst/>
              <a:cxnLst/>
              <a:rect l="0" t="0" r="0" b="0"/>
              <a:pathLst>
                <a:path w="76961" h="298451">
                  <a:moveTo>
                    <a:pt x="0" y="0"/>
                  </a:moveTo>
                  <a:lnTo>
                    <a:pt x="0" y="0"/>
                  </a:lnTo>
                  <a:lnTo>
                    <a:pt x="21661" y="706"/>
                  </a:lnTo>
                  <a:lnTo>
                    <a:pt x="29853" y="3371"/>
                  </a:lnTo>
                  <a:lnTo>
                    <a:pt x="45770" y="15580"/>
                  </a:lnTo>
                  <a:lnTo>
                    <a:pt x="52092" y="28562"/>
                  </a:lnTo>
                  <a:lnTo>
                    <a:pt x="56151" y="59891"/>
                  </a:lnTo>
                  <a:lnTo>
                    <a:pt x="53483" y="84852"/>
                  </a:lnTo>
                  <a:lnTo>
                    <a:pt x="36730" y="126644"/>
                  </a:lnTo>
                  <a:lnTo>
                    <a:pt x="33225" y="145945"/>
                  </a:lnTo>
                  <a:lnTo>
                    <a:pt x="35558" y="161698"/>
                  </a:lnTo>
                  <a:lnTo>
                    <a:pt x="46555" y="190888"/>
                  </a:lnTo>
                  <a:lnTo>
                    <a:pt x="74206" y="234973"/>
                  </a:lnTo>
                  <a:lnTo>
                    <a:pt x="76960" y="247660"/>
                  </a:lnTo>
                  <a:lnTo>
                    <a:pt x="76707" y="254007"/>
                  </a:lnTo>
                  <a:lnTo>
                    <a:pt x="74421" y="259649"/>
                  </a:lnTo>
                  <a:lnTo>
                    <a:pt x="66237" y="269681"/>
                  </a:lnTo>
                  <a:lnTo>
                    <a:pt x="46358" y="283262"/>
                  </a:lnTo>
                  <a:lnTo>
                    <a:pt x="635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761">
              <a:extLst>
                <a:ext uri="{FF2B5EF4-FFF2-40B4-BE49-F238E27FC236}">
                  <a16:creationId xmlns:a16="http://schemas.microsoft.com/office/drawing/2014/main" xmlns="" id="{B3C5D77C-0A78-480D-AB81-DEA7881BC6C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318500" y="23050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SMARTInkShape-762">
            <a:extLst>
              <a:ext uri="{FF2B5EF4-FFF2-40B4-BE49-F238E27FC236}">
                <a16:creationId xmlns:a16="http://schemas.microsoft.com/office/drawing/2014/main" xmlns="" id="{1C16E592-D18D-41FE-9D87-BEA7D31B501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020050" y="2133600"/>
            <a:ext cx="14928" cy="190501"/>
          </a:xfrm>
          <a:custGeom>
            <a:avLst/>
            <a:gdLst/>
            <a:ahLst/>
            <a:cxnLst/>
            <a:rect l="0" t="0" r="0" b="0"/>
            <a:pathLst>
              <a:path w="14928" h="190501">
                <a:moveTo>
                  <a:pt x="0" y="0"/>
                </a:moveTo>
                <a:lnTo>
                  <a:pt x="0" y="0"/>
                </a:lnTo>
                <a:lnTo>
                  <a:pt x="6907" y="19459"/>
                </a:lnTo>
                <a:lnTo>
                  <a:pt x="14927" y="63110"/>
                </a:lnTo>
                <a:lnTo>
                  <a:pt x="14457" y="104856"/>
                </a:lnTo>
                <a:lnTo>
                  <a:pt x="11636" y="152364"/>
                </a:lnTo>
                <a:lnTo>
                  <a:pt x="0" y="1905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SMARTInkShape-Group154">
            <a:extLst>
              <a:ext uri="{FF2B5EF4-FFF2-40B4-BE49-F238E27FC236}">
                <a16:creationId xmlns:a16="http://schemas.microsoft.com/office/drawing/2014/main" xmlns="" id="{0CE91129-A7F6-4740-A28E-8F6E6F38BE17}"/>
              </a:ext>
            </a:extLst>
          </p:cNvPr>
          <p:cNvGrpSpPr/>
          <p:nvPr/>
        </p:nvGrpSpPr>
        <p:grpSpPr>
          <a:xfrm>
            <a:off x="2479961" y="2898579"/>
            <a:ext cx="315453" cy="251022"/>
            <a:chOff x="2479961" y="2898579"/>
            <a:chExt cx="315453" cy="251022"/>
          </a:xfrm>
        </p:grpSpPr>
        <p:sp>
          <p:nvSpPr>
            <p:cNvPr id="83" name="SMARTInkShape-763">
              <a:extLst>
                <a:ext uri="{FF2B5EF4-FFF2-40B4-BE49-F238E27FC236}">
                  <a16:creationId xmlns:a16="http://schemas.microsoft.com/office/drawing/2014/main" xmlns="" id="{4C68B869-46B3-47D5-94A6-02366132CA5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572876" y="2908300"/>
              <a:ext cx="96000" cy="201644"/>
            </a:xfrm>
            <a:custGeom>
              <a:avLst/>
              <a:gdLst/>
              <a:ahLst/>
              <a:cxnLst/>
              <a:rect l="0" t="0" r="0" b="0"/>
              <a:pathLst>
                <a:path w="96000" h="201644">
                  <a:moveTo>
                    <a:pt x="5224" y="0"/>
                  </a:moveTo>
                  <a:lnTo>
                    <a:pt x="5224" y="0"/>
                  </a:lnTo>
                  <a:lnTo>
                    <a:pt x="5224" y="6742"/>
                  </a:lnTo>
                  <a:lnTo>
                    <a:pt x="19039" y="52097"/>
                  </a:lnTo>
                  <a:lnTo>
                    <a:pt x="27191" y="95634"/>
                  </a:lnTo>
                  <a:lnTo>
                    <a:pt x="29607" y="137932"/>
                  </a:lnTo>
                  <a:lnTo>
                    <a:pt x="27052" y="183409"/>
                  </a:lnTo>
                  <a:lnTo>
                    <a:pt x="23627" y="194404"/>
                  </a:lnTo>
                  <a:lnTo>
                    <a:pt x="21726" y="197336"/>
                  </a:lnTo>
                  <a:lnTo>
                    <a:pt x="20459" y="197174"/>
                  </a:lnTo>
                  <a:lnTo>
                    <a:pt x="19051" y="191349"/>
                  </a:lnTo>
                  <a:lnTo>
                    <a:pt x="21629" y="162686"/>
                  </a:lnTo>
                  <a:lnTo>
                    <a:pt x="33603" y="133027"/>
                  </a:lnTo>
                  <a:lnTo>
                    <a:pt x="44648" y="120742"/>
                  </a:lnTo>
                  <a:lnTo>
                    <a:pt x="50557" y="116478"/>
                  </a:lnTo>
                  <a:lnTo>
                    <a:pt x="62766" y="113621"/>
                  </a:lnTo>
                  <a:lnTo>
                    <a:pt x="68985" y="113848"/>
                  </a:lnTo>
                  <a:lnTo>
                    <a:pt x="74543" y="117526"/>
                  </a:lnTo>
                  <a:lnTo>
                    <a:pt x="88401" y="138147"/>
                  </a:lnTo>
                  <a:lnTo>
                    <a:pt x="94638" y="151710"/>
                  </a:lnTo>
                  <a:lnTo>
                    <a:pt x="95999" y="166674"/>
                  </a:lnTo>
                  <a:lnTo>
                    <a:pt x="95374" y="174616"/>
                  </a:lnTo>
                  <a:lnTo>
                    <a:pt x="91429" y="180616"/>
                  </a:lnTo>
                  <a:lnTo>
                    <a:pt x="77639" y="189165"/>
                  </a:lnTo>
                  <a:lnTo>
                    <a:pt x="40041" y="199696"/>
                  </a:lnTo>
                  <a:lnTo>
                    <a:pt x="19522" y="201643"/>
                  </a:lnTo>
                  <a:lnTo>
                    <a:pt x="6170" y="198745"/>
                  </a:lnTo>
                  <a:lnTo>
                    <a:pt x="1621" y="195997"/>
                  </a:lnTo>
                  <a:lnTo>
                    <a:pt x="0" y="191342"/>
                  </a:lnTo>
                  <a:lnTo>
                    <a:pt x="5224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64">
              <a:extLst>
                <a:ext uri="{FF2B5EF4-FFF2-40B4-BE49-F238E27FC236}">
                  <a16:creationId xmlns:a16="http://schemas.microsoft.com/office/drawing/2014/main" xmlns="" id="{B7610FDD-3D64-44E3-BFD7-F7079CD00955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686050" y="2901950"/>
              <a:ext cx="109364" cy="203201"/>
            </a:xfrm>
            <a:custGeom>
              <a:avLst/>
              <a:gdLst/>
              <a:ahLst/>
              <a:cxnLst/>
              <a:rect l="0" t="0" r="0" b="0"/>
              <a:pathLst>
                <a:path w="109364" h="203201">
                  <a:moveTo>
                    <a:pt x="69850" y="0"/>
                  </a:moveTo>
                  <a:lnTo>
                    <a:pt x="69850" y="0"/>
                  </a:lnTo>
                  <a:lnTo>
                    <a:pt x="97640" y="27790"/>
                  </a:lnTo>
                  <a:lnTo>
                    <a:pt x="106895" y="48334"/>
                  </a:lnTo>
                  <a:lnTo>
                    <a:pt x="109363" y="59739"/>
                  </a:lnTo>
                  <a:lnTo>
                    <a:pt x="106462" y="85582"/>
                  </a:lnTo>
                  <a:lnTo>
                    <a:pt x="96000" y="113531"/>
                  </a:lnTo>
                  <a:lnTo>
                    <a:pt x="77239" y="142415"/>
                  </a:lnTo>
                  <a:lnTo>
                    <a:pt x="32763" y="179702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65">
              <a:extLst>
                <a:ext uri="{FF2B5EF4-FFF2-40B4-BE49-F238E27FC236}">
                  <a16:creationId xmlns:a16="http://schemas.microsoft.com/office/drawing/2014/main" xmlns="" id="{87625501-563E-4F8A-BF28-60D6B0B2C1B8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479961" y="2898579"/>
              <a:ext cx="117190" cy="251022"/>
            </a:xfrm>
            <a:custGeom>
              <a:avLst/>
              <a:gdLst/>
              <a:ahLst/>
              <a:cxnLst/>
              <a:rect l="0" t="0" r="0" b="0"/>
              <a:pathLst>
                <a:path w="117190" h="251022">
                  <a:moveTo>
                    <a:pt x="72739" y="3371"/>
                  </a:moveTo>
                  <a:lnTo>
                    <a:pt x="72739" y="3371"/>
                  </a:lnTo>
                  <a:lnTo>
                    <a:pt x="62626" y="0"/>
                  </a:lnTo>
                  <a:lnTo>
                    <a:pt x="50135" y="3989"/>
                  </a:lnTo>
                  <a:lnTo>
                    <a:pt x="35176" y="14229"/>
                  </a:lnTo>
                  <a:lnTo>
                    <a:pt x="19120" y="30539"/>
                  </a:lnTo>
                  <a:lnTo>
                    <a:pt x="8221" y="55192"/>
                  </a:lnTo>
                  <a:lnTo>
                    <a:pt x="0" y="102687"/>
                  </a:lnTo>
                  <a:lnTo>
                    <a:pt x="194" y="137822"/>
                  </a:lnTo>
                  <a:lnTo>
                    <a:pt x="7336" y="172253"/>
                  </a:lnTo>
                  <a:lnTo>
                    <a:pt x="23210" y="200726"/>
                  </a:lnTo>
                  <a:lnTo>
                    <a:pt x="33370" y="213257"/>
                  </a:lnTo>
                  <a:lnTo>
                    <a:pt x="63473" y="230944"/>
                  </a:lnTo>
                  <a:lnTo>
                    <a:pt x="117189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SMARTInkShape-766">
            <a:extLst>
              <a:ext uri="{FF2B5EF4-FFF2-40B4-BE49-F238E27FC236}">
                <a16:creationId xmlns:a16="http://schemas.microsoft.com/office/drawing/2014/main" xmlns="" id="{A4FEA2D4-97E3-41FD-BE95-5A086313FE5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446756" y="2886498"/>
            <a:ext cx="134645" cy="312569"/>
          </a:xfrm>
          <a:custGeom>
            <a:avLst/>
            <a:gdLst/>
            <a:ahLst/>
            <a:cxnLst/>
            <a:rect l="0" t="0" r="0" b="0"/>
            <a:pathLst>
              <a:path w="134645" h="312569">
                <a:moveTo>
                  <a:pt x="109244" y="9102"/>
                </a:moveTo>
                <a:lnTo>
                  <a:pt x="109244" y="9102"/>
                </a:lnTo>
                <a:lnTo>
                  <a:pt x="109244" y="5731"/>
                </a:lnTo>
                <a:lnTo>
                  <a:pt x="105481" y="2194"/>
                </a:lnTo>
                <a:lnTo>
                  <a:pt x="102502" y="264"/>
                </a:lnTo>
                <a:lnTo>
                  <a:pt x="93548" y="0"/>
                </a:lnTo>
                <a:lnTo>
                  <a:pt x="46247" y="11300"/>
                </a:lnTo>
                <a:lnTo>
                  <a:pt x="22374" y="24334"/>
                </a:lnTo>
                <a:lnTo>
                  <a:pt x="9957" y="35627"/>
                </a:lnTo>
                <a:lnTo>
                  <a:pt x="2087" y="47702"/>
                </a:lnTo>
                <a:lnTo>
                  <a:pt x="0" y="60124"/>
                </a:lnTo>
                <a:lnTo>
                  <a:pt x="431" y="66400"/>
                </a:lnTo>
                <a:lnTo>
                  <a:pt x="3541" y="71995"/>
                </a:lnTo>
                <a:lnTo>
                  <a:pt x="14522" y="81974"/>
                </a:lnTo>
                <a:lnTo>
                  <a:pt x="54001" y="101291"/>
                </a:lnTo>
                <a:lnTo>
                  <a:pt x="83782" y="122887"/>
                </a:lnTo>
                <a:lnTo>
                  <a:pt x="96987" y="138931"/>
                </a:lnTo>
                <a:lnTo>
                  <a:pt x="99661" y="146454"/>
                </a:lnTo>
                <a:lnTo>
                  <a:pt x="98870" y="160459"/>
                </a:lnTo>
                <a:lnTo>
                  <a:pt x="91933" y="173738"/>
                </a:lnTo>
                <a:lnTo>
                  <a:pt x="81089" y="185990"/>
                </a:lnTo>
                <a:lnTo>
                  <a:pt x="66862" y="196140"/>
                </a:lnTo>
                <a:lnTo>
                  <a:pt x="42986" y="203045"/>
                </a:lnTo>
                <a:lnTo>
                  <a:pt x="32053" y="202778"/>
                </a:lnTo>
                <a:lnTo>
                  <a:pt x="28150" y="201719"/>
                </a:lnTo>
                <a:lnTo>
                  <a:pt x="25548" y="199603"/>
                </a:lnTo>
                <a:lnTo>
                  <a:pt x="21030" y="188853"/>
                </a:lnTo>
                <a:lnTo>
                  <a:pt x="21507" y="188203"/>
                </a:lnTo>
                <a:lnTo>
                  <a:pt x="23918" y="187480"/>
                </a:lnTo>
                <a:lnTo>
                  <a:pt x="32613" y="190444"/>
                </a:lnTo>
                <a:lnTo>
                  <a:pt x="38262" y="195767"/>
                </a:lnTo>
                <a:lnTo>
                  <a:pt x="45408" y="208579"/>
                </a:lnTo>
                <a:lnTo>
                  <a:pt x="47637" y="214053"/>
                </a:lnTo>
                <a:lnTo>
                  <a:pt x="46350" y="229543"/>
                </a:lnTo>
                <a:lnTo>
                  <a:pt x="30876" y="272742"/>
                </a:lnTo>
                <a:lnTo>
                  <a:pt x="21870" y="303778"/>
                </a:lnTo>
                <a:lnTo>
                  <a:pt x="22067" y="307153"/>
                </a:lnTo>
                <a:lnTo>
                  <a:pt x="22904" y="309402"/>
                </a:lnTo>
                <a:lnTo>
                  <a:pt x="24167" y="310902"/>
                </a:lnTo>
                <a:lnTo>
                  <a:pt x="31215" y="312568"/>
                </a:lnTo>
                <a:lnTo>
                  <a:pt x="50847" y="311625"/>
                </a:lnTo>
                <a:lnTo>
                  <a:pt x="89085" y="304985"/>
                </a:lnTo>
                <a:lnTo>
                  <a:pt x="134644" y="2885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SMARTInkShape-Group156">
            <a:extLst>
              <a:ext uri="{FF2B5EF4-FFF2-40B4-BE49-F238E27FC236}">
                <a16:creationId xmlns:a16="http://schemas.microsoft.com/office/drawing/2014/main" xmlns="" id="{125DBBA0-0699-4A22-94DE-FB64EE2522BE}"/>
              </a:ext>
            </a:extLst>
          </p:cNvPr>
          <p:cNvGrpSpPr/>
          <p:nvPr/>
        </p:nvGrpSpPr>
        <p:grpSpPr>
          <a:xfrm>
            <a:off x="3782780" y="2871083"/>
            <a:ext cx="1161662" cy="456177"/>
            <a:chOff x="3782780" y="2871083"/>
            <a:chExt cx="1161662" cy="456177"/>
          </a:xfrm>
        </p:grpSpPr>
        <p:sp>
          <p:nvSpPr>
            <p:cNvPr id="88" name="SMARTInkShape-767">
              <a:extLst>
                <a:ext uri="{FF2B5EF4-FFF2-40B4-BE49-F238E27FC236}">
                  <a16:creationId xmlns:a16="http://schemas.microsoft.com/office/drawing/2014/main" xmlns="" id="{B432C683-EA0C-4131-B28C-EC2CF74FA0E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216400" y="2901950"/>
              <a:ext cx="114301" cy="120651"/>
            </a:xfrm>
            <a:custGeom>
              <a:avLst/>
              <a:gdLst/>
              <a:ahLst/>
              <a:cxnLst/>
              <a:rect l="0" t="0" r="0" b="0"/>
              <a:pathLst>
                <a:path w="114301" h="120651">
                  <a:moveTo>
                    <a:pt x="0" y="0"/>
                  </a:moveTo>
                  <a:lnTo>
                    <a:pt x="0" y="0"/>
                  </a:lnTo>
                  <a:lnTo>
                    <a:pt x="41927" y="38268"/>
                  </a:lnTo>
                  <a:lnTo>
                    <a:pt x="84613" y="83992"/>
                  </a:lnTo>
                  <a:lnTo>
                    <a:pt x="1143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68">
              <a:extLst>
                <a:ext uri="{FF2B5EF4-FFF2-40B4-BE49-F238E27FC236}">
                  <a16:creationId xmlns:a16="http://schemas.microsoft.com/office/drawing/2014/main" xmlns="" id="{1FC94735-E964-44AA-9A48-324927ACBE6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782780" y="2901950"/>
              <a:ext cx="325671" cy="79859"/>
            </a:xfrm>
            <a:custGeom>
              <a:avLst/>
              <a:gdLst/>
              <a:ahLst/>
              <a:cxnLst/>
              <a:rect l="0" t="0" r="0" b="0"/>
              <a:pathLst>
                <a:path w="325671" h="79859">
                  <a:moveTo>
                    <a:pt x="8170" y="76200"/>
                  </a:moveTo>
                  <a:lnTo>
                    <a:pt x="8170" y="76200"/>
                  </a:lnTo>
                  <a:lnTo>
                    <a:pt x="1428" y="79571"/>
                  </a:lnTo>
                  <a:lnTo>
                    <a:pt x="147" y="79858"/>
                  </a:lnTo>
                  <a:lnTo>
                    <a:pt x="0" y="79344"/>
                  </a:lnTo>
                  <a:lnTo>
                    <a:pt x="606" y="78296"/>
                  </a:lnTo>
                  <a:lnTo>
                    <a:pt x="42006" y="65064"/>
                  </a:lnTo>
                  <a:lnTo>
                    <a:pt x="87178" y="51965"/>
                  </a:lnTo>
                  <a:lnTo>
                    <a:pt x="114464" y="43815"/>
                  </a:lnTo>
                  <a:lnTo>
                    <a:pt x="143944" y="34855"/>
                  </a:lnTo>
                  <a:lnTo>
                    <a:pt x="174886" y="25353"/>
                  </a:lnTo>
                  <a:lnTo>
                    <a:pt x="205392" y="18313"/>
                  </a:lnTo>
                  <a:lnTo>
                    <a:pt x="235607" y="12915"/>
                  </a:lnTo>
                  <a:lnTo>
                    <a:pt x="265628" y="8610"/>
                  </a:lnTo>
                  <a:lnTo>
                    <a:pt x="325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69">
              <a:extLst>
                <a:ext uri="{FF2B5EF4-FFF2-40B4-BE49-F238E27FC236}">
                  <a16:creationId xmlns:a16="http://schemas.microsoft.com/office/drawing/2014/main" xmlns="" id="{99A619E9-77E4-451E-BBBC-CADCF47EFE8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912483" y="2940050"/>
              <a:ext cx="29498" cy="233593"/>
            </a:xfrm>
            <a:custGeom>
              <a:avLst/>
              <a:gdLst/>
              <a:ahLst/>
              <a:cxnLst/>
              <a:rect l="0" t="0" r="0" b="0"/>
              <a:pathLst>
                <a:path w="29498" h="233593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3089" y="21689"/>
                  </a:lnTo>
                  <a:lnTo>
                    <a:pt x="23932" y="69038"/>
                  </a:lnTo>
                  <a:lnTo>
                    <a:pt x="27785" y="100534"/>
                  </a:lnTo>
                  <a:lnTo>
                    <a:pt x="29497" y="135698"/>
                  </a:lnTo>
                  <a:lnTo>
                    <a:pt x="28376" y="168731"/>
                  </a:lnTo>
                  <a:lnTo>
                    <a:pt x="23779" y="207568"/>
                  </a:lnTo>
                  <a:lnTo>
                    <a:pt x="17948" y="228719"/>
                  </a:lnTo>
                  <a:lnTo>
                    <a:pt x="15904" y="232912"/>
                  </a:lnTo>
                  <a:lnTo>
                    <a:pt x="14542" y="233592"/>
                  </a:lnTo>
                  <a:lnTo>
                    <a:pt x="13634" y="231928"/>
                  </a:lnTo>
                  <a:lnTo>
                    <a:pt x="11817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70">
              <a:extLst>
                <a:ext uri="{FF2B5EF4-FFF2-40B4-BE49-F238E27FC236}">
                  <a16:creationId xmlns:a16="http://schemas.microsoft.com/office/drawing/2014/main" xmlns="" id="{1F6B2843-A97D-4FB4-A8FA-EC82EDDD6C4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222750" y="2882900"/>
              <a:ext cx="120651" cy="177801"/>
            </a:xfrm>
            <a:custGeom>
              <a:avLst/>
              <a:gdLst/>
              <a:ahLst/>
              <a:cxnLst/>
              <a:rect l="0" t="0" r="0" b="0"/>
              <a:pathLst>
                <a:path w="120651" h="177801">
                  <a:moveTo>
                    <a:pt x="120650" y="0"/>
                  </a:moveTo>
                  <a:lnTo>
                    <a:pt x="120650" y="0"/>
                  </a:lnTo>
                  <a:lnTo>
                    <a:pt x="90763" y="12209"/>
                  </a:lnTo>
                  <a:lnTo>
                    <a:pt x="70402" y="30507"/>
                  </a:lnTo>
                  <a:lnTo>
                    <a:pt x="40195" y="76477"/>
                  </a:lnTo>
                  <a:lnTo>
                    <a:pt x="21082" y="113676"/>
                  </a:lnTo>
                  <a:lnTo>
                    <a:pt x="7588" y="154446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71">
              <a:extLst>
                <a:ext uri="{FF2B5EF4-FFF2-40B4-BE49-F238E27FC236}">
                  <a16:creationId xmlns:a16="http://schemas.microsoft.com/office/drawing/2014/main" xmlns="" id="{D18794AA-E8A9-4FCF-9E05-C58794CCC9C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459757" y="2908300"/>
              <a:ext cx="16994" cy="114301"/>
            </a:xfrm>
            <a:custGeom>
              <a:avLst/>
              <a:gdLst/>
              <a:ahLst/>
              <a:cxnLst/>
              <a:rect l="0" t="0" r="0" b="0"/>
              <a:pathLst>
                <a:path w="16994" h="114301">
                  <a:moveTo>
                    <a:pt x="16993" y="0"/>
                  </a:moveTo>
                  <a:lnTo>
                    <a:pt x="16993" y="0"/>
                  </a:lnTo>
                  <a:lnTo>
                    <a:pt x="2503" y="31801"/>
                  </a:lnTo>
                  <a:lnTo>
                    <a:pt x="0" y="55675"/>
                  </a:lnTo>
                  <a:lnTo>
                    <a:pt x="4118" y="80624"/>
                  </a:lnTo>
                  <a:lnTo>
                    <a:pt x="16993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72">
              <a:extLst>
                <a:ext uri="{FF2B5EF4-FFF2-40B4-BE49-F238E27FC236}">
                  <a16:creationId xmlns:a16="http://schemas.microsoft.com/office/drawing/2014/main" xmlns="" id="{765BC0F0-D68E-4DC3-A80B-A33471CF962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523145" y="2919328"/>
              <a:ext cx="61872" cy="97398"/>
            </a:xfrm>
            <a:custGeom>
              <a:avLst/>
              <a:gdLst/>
              <a:ahLst/>
              <a:cxnLst/>
              <a:rect l="0" t="0" r="0" b="0"/>
              <a:pathLst>
                <a:path w="61872" h="97398">
                  <a:moveTo>
                    <a:pt x="55205" y="8022"/>
                  </a:moveTo>
                  <a:lnTo>
                    <a:pt x="55205" y="8022"/>
                  </a:lnTo>
                  <a:lnTo>
                    <a:pt x="48463" y="1280"/>
                  </a:lnTo>
                  <a:lnTo>
                    <a:pt x="44360" y="0"/>
                  </a:lnTo>
                  <a:lnTo>
                    <a:pt x="34157" y="458"/>
                  </a:lnTo>
                  <a:lnTo>
                    <a:pt x="22567" y="6777"/>
                  </a:lnTo>
                  <a:lnTo>
                    <a:pt x="16513" y="11425"/>
                  </a:lnTo>
                  <a:lnTo>
                    <a:pt x="7904" y="24116"/>
                  </a:lnTo>
                  <a:lnTo>
                    <a:pt x="2432" y="40575"/>
                  </a:lnTo>
                  <a:lnTo>
                    <a:pt x="0" y="62001"/>
                  </a:lnTo>
                  <a:lnTo>
                    <a:pt x="1469" y="70819"/>
                  </a:lnTo>
                  <a:lnTo>
                    <a:pt x="8744" y="84379"/>
                  </a:lnTo>
                  <a:lnTo>
                    <a:pt x="20915" y="93229"/>
                  </a:lnTo>
                  <a:lnTo>
                    <a:pt x="28112" y="96577"/>
                  </a:lnTo>
                  <a:lnTo>
                    <a:pt x="34320" y="97397"/>
                  </a:lnTo>
                  <a:lnTo>
                    <a:pt x="44982" y="94546"/>
                  </a:lnTo>
                  <a:lnTo>
                    <a:pt x="54424" y="86694"/>
                  </a:lnTo>
                  <a:lnTo>
                    <a:pt x="58918" y="81637"/>
                  </a:lnTo>
                  <a:lnTo>
                    <a:pt x="61208" y="75443"/>
                  </a:lnTo>
                  <a:lnTo>
                    <a:pt x="61871" y="61035"/>
                  </a:lnTo>
                  <a:lnTo>
                    <a:pt x="54907" y="37057"/>
                  </a:lnTo>
                  <a:lnTo>
                    <a:pt x="47782" y="26101"/>
                  </a:lnTo>
                  <a:lnTo>
                    <a:pt x="38452" y="16689"/>
                  </a:lnTo>
                  <a:lnTo>
                    <a:pt x="39803" y="16622"/>
                  </a:lnTo>
                  <a:lnTo>
                    <a:pt x="55205" y="20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773">
              <a:extLst>
                <a:ext uri="{FF2B5EF4-FFF2-40B4-BE49-F238E27FC236}">
                  <a16:creationId xmlns:a16="http://schemas.microsoft.com/office/drawing/2014/main" xmlns="" id="{F752C0BB-55E1-4B44-916A-D36609520B7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634973" y="2914650"/>
              <a:ext cx="86214" cy="113503"/>
            </a:xfrm>
            <a:custGeom>
              <a:avLst/>
              <a:gdLst/>
              <a:ahLst/>
              <a:cxnLst/>
              <a:rect l="0" t="0" r="0" b="0"/>
              <a:pathLst>
                <a:path w="86214" h="113503">
                  <a:moveTo>
                    <a:pt x="32277" y="19050"/>
                  </a:moveTo>
                  <a:lnTo>
                    <a:pt x="32277" y="19050"/>
                  </a:lnTo>
                  <a:lnTo>
                    <a:pt x="28906" y="19050"/>
                  </a:lnTo>
                  <a:lnTo>
                    <a:pt x="16697" y="29163"/>
                  </a:lnTo>
                  <a:lnTo>
                    <a:pt x="3045" y="48936"/>
                  </a:lnTo>
                  <a:lnTo>
                    <a:pt x="0" y="62671"/>
                  </a:lnTo>
                  <a:lnTo>
                    <a:pt x="1704" y="75832"/>
                  </a:lnTo>
                  <a:lnTo>
                    <a:pt x="7165" y="88736"/>
                  </a:lnTo>
                  <a:lnTo>
                    <a:pt x="24915" y="107901"/>
                  </a:lnTo>
                  <a:lnTo>
                    <a:pt x="32308" y="111445"/>
                  </a:lnTo>
                  <a:lnTo>
                    <a:pt x="48048" y="113502"/>
                  </a:lnTo>
                  <a:lnTo>
                    <a:pt x="66034" y="110693"/>
                  </a:lnTo>
                  <a:lnTo>
                    <a:pt x="75738" y="101643"/>
                  </a:lnTo>
                  <a:lnTo>
                    <a:pt x="80301" y="95279"/>
                  </a:lnTo>
                  <a:lnTo>
                    <a:pt x="85371" y="78800"/>
                  </a:lnTo>
                  <a:lnTo>
                    <a:pt x="86213" y="60422"/>
                  </a:lnTo>
                  <a:lnTo>
                    <a:pt x="81884" y="42847"/>
                  </a:lnTo>
                  <a:lnTo>
                    <a:pt x="69612" y="29391"/>
                  </a:lnTo>
                  <a:lnTo>
                    <a:pt x="195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774">
              <a:extLst>
                <a:ext uri="{FF2B5EF4-FFF2-40B4-BE49-F238E27FC236}">
                  <a16:creationId xmlns:a16="http://schemas.microsoft.com/office/drawing/2014/main" xmlns="" id="{0BD97139-167A-4B3C-90E6-5307EF82DC7A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794250" y="2871083"/>
              <a:ext cx="150192" cy="456177"/>
            </a:xfrm>
            <a:custGeom>
              <a:avLst/>
              <a:gdLst/>
              <a:ahLst/>
              <a:cxnLst/>
              <a:rect l="0" t="0" r="0" b="0"/>
              <a:pathLst>
                <a:path w="150192" h="456177">
                  <a:moveTo>
                    <a:pt x="69850" y="5467"/>
                  </a:moveTo>
                  <a:lnTo>
                    <a:pt x="69850" y="5467"/>
                  </a:lnTo>
                  <a:lnTo>
                    <a:pt x="69850" y="2096"/>
                  </a:lnTo>
                  <a:lnTo>
                    <a:pt x="70555" y="1103"/>
                  </a:lnTo>
                  <a:lnTo>
                    <a:pt x="71731" y="441"/>
                  </a:lnTo>
                  <a:lnTo>
                    <a:pt x="73221" y="0"/>
                  </a:lnTo>
                  <a:lnTo>
                    <a:pt x="85430" y="2749"/>
                  </a:lnTo>
                  <a:lnTo>
                    <a:pt x="105824" y="14775"/>
                  </a:lnTo>
                  <a:lnTo>
                    <a:pt x="129741" y="38486"/>
                  </a:lnTo>
                  <a:lnTo>
                    <a:pt x="147959" y="67854"/>
                  </a:lnTo>
                  <a:lnTo>
                    <a:pt x="150191" y="88463"/>
                  </a:lnTo>
                  <a:lnTo>
                    <a:pt x="145068" y="109382"/>
                  </a:lnTo>
                  <a:lnTo>
                    <a:pt x="118784" y="149674"/>
                  </a:lnTo>
                  <a:lnTo>
                    <a:pt x="84551" y="192902"/>
                  </a:lnTo>
                  <a:lnTo>
                    <a:pt x="76855" y="207305"/>
                  </a:lnTo>
                  <a:lnTo>
                    <a:pt x="75931" y="214109"/>
                  </a:lnTo>
                  <a:lnTo>
                    <a:pt x="84771" y="246647"/>
                  </a:lnTo>
                  <a:lnTo>
                    <a:pt x="108310" y="288227"/>
                  </a:lnTo>
                  <a:lnTo>
                    <a:pt x="120419" y="331362"/>
                  </a:lnTo>
                  <a:lnTo>
                    <a:pt x="122613" y="341264"/>
                  </a:lnTo>
                  <a:lnTo>
                    <a:pt x="119406" y="363554"/>
                  </a:lnTo>
                  <a:lnTo>
                    <a:pt x="103471" y="408988"/>
                  </a:lnTo>
                  <a:lnTo>
                    <a:pt x="84201" y="434532"/>
                  </a:lnTo>
                  <a:lnTo>
                    <a:pt x="60618" y="452135"/>
                  </a:lnTo>
                  <a:lnTo>
                    <a:pt x="42228" y="456105"/>
                  </a:lnTo>
                  <a:lnTo>
                    <a:pt x="32386" y="456176"/>
                  </a:lnTo>
                  <a:lnTo>
                    <a:pt x="24412" y="454106"/>
                  </a:lnTo>
                  <a:lnTo>
                    <a:pt x="0" y="437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157">
            <a:extLst>
              <a:ext uri="{FF2B5EF4-FFF2-40B4-BE49-F238E27FC236}">
                <a16:creationId xmlns:a16="http://schemas.microsoft.com/office/drawing/2014/main" xmlns="" id="{8DA91A08-D266-4875-A190-161CCA860A10}"/>
              </a:ext>
            </a:extLst>
          </p:cNvPr>
          <p:cNvGrpSpPr/>
          <p:nvPr/>
        </p:nvGrpSpPr>
        <p:grpSpPr>
          <a:xfrm>
            <a:off x="2508090" y="3744140"/>
            <a:ext cx="327933" cy="269061"/>
            <a:chOff x="2508090" y="3744140"/>
            <a:chExt cx="327933" cy="269061"/>
          </a:xfrm>
        </p:grpSpPr>
        <p:sp>
          <p:nvSpPr>
            <p:cNvPr id="97" name="SMARTInkShape-775">
              <a:extLst>
                <a:ext uri="{FF2B5EF4-FFF2-40B4-BE49-F238E27FC236}">
                  <a16:creationId xmlns:a16="http://schemas.microsoft.com/office/drawing/2014/main" xmlns="" id="{FAD4C170-A66E-41FA-BCBC-C1E3B80A69A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574901" y="3804610"/>
              <a:ext cx="104800" cy="150790"/>
            </a:xfrm>
            <a:custGeom>
              <a:avLst/>
              <a:gdLst/>
              <a:ahLst/>
              <a:cxnLst/>
              <a:rect l="0" t="0" r="0" b="0"/>
              <a:pathLst>
                <a:path w="104800" h="150790">
                  <a:moveTo>
                    <a:pt x="98449" y="11740"/>
                  </a:moveTo>
                  <a:lnTo>
                    <a:pt x="98449" y="11740"/>
                  </a:lnTo>
                  <a:lnTo>
                    <a:pt x="98449" y="8369"/>
                  </a:lnTo>
                  <a:lnTo>
                    <a:pt x="97743" y="7376"/>
                  </a:lnTo>
                  <a:lnTo>
                    <a:pt x="86240" y="2280"/>
                  </a:lnTo>
                  <a:lnTo>
                    <a:pt x="67942" y="0"/>
                  </a:lnTo>
                  <a:lnTo>
                    <a:pt x="54551" y="3230"/>
                  </a:lnTo>
                  <a:lnTo>
                    <a:pt x="40839" y="10780"/>
                  </a:lnTo>
                  <a:lnTo>
                    <a:pt x="18663" y="31603"/>
                  </a:lnTo>
                  <a:lnTo>
                    <a:pt x="7485" y="49966"/>
                  </a:lnTo>
                  <a:lnTo>
                    <a:pt x="0" y="83508"/>
                  </a:lnTo>
                  <a:lnTo>
                    <a:pt x="3894" y="104080"/>
                  </a:lnTo>
                  <a:lnTo>
                    <a:pt x="17986" y="129646"/>
                  </a:lnTo>
                  <a:lnTo>
                    <a:pt x="23640" y="136911"/>
                  </a:lnTo>
                  <a:lnTo>
                    <a:pt x="39331" y="146864"/>
                  </a:lnTo>
                  <a:lnTo>
                    <a:pt x="48453" y="150506"/>
                  </a:lnTo>
                  <a:lnTo>
                    <a:pt x="69879" y="150789"/>
                  </a:lnTo>
                  <a:lnTo>
                    <a:pt x="104799" y="145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776">
              <a:extLst>
                <a:ext uri="{FF2B5EF4-FFF2-40B4-BE49-F238E27FC236}">
                  <a16:creationId xmlns:a16="http://schemas.microsoft.com/office/drawing/2014/main" xmlns="" id="{2CD95FFC-E252-4C4A-B738-B1E42062FA0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717800" y="3768241"/>
              <a:ext cx="118223" cy="213210"/>
            </a:xfrm>
            <a:custGeom>
              <a:avLst/>
              <a:gdLst/>
              <a:ahLst/>
              <a:cxnLst/>
              <a:rect l="0" t="0" r="0" b="0"/>
              <a:pathLst>
                <a:path w="118223" h="213210">
                  <a:moveTo>
                    <a:pt x="50800" y="3659"/>
                  </a:moveTo>
                  <a:lnTo>
                    <a:pt x="50800" y="3659"/>
                  </a:lnTo>
                  <a:lnTo>
                    <a:pt x="50800" y="288"/>
                  </a:lnTo>
                  <a:lnTo>
                    <a:pt x="51506" y="0"/>
                  </a:lnTo>
                  <a:lnTo>
                    <a:pt x="54171" y="1563"/>
                  </a:lnTo>
                  <a:lnTo>
                    <a:pt x="101080" y="42199"/>
                  </a:lnTo>
                  <a:lnTo>
                    <a:pt x="113834" y="63827"/>
                  </a:lnTo>
                  <a:lnTo>
                    <a:pt x="118222" y="75521"/>
                  </a:lnTo>
                  <a:lnTo>
                    <a:pt x="117657" y="122318"/>
                  </a:lnTo>
                  <a:lnTo>
                    <a:pt x="106385" y="152351"/>
                  </a:lnTo>
                  <a:lnTo>
                    <a:pt x="88910" y="177695"/>
                  </a:lnTo>
                  <a:lnTo>
                    <a:pt x="67032" y="196014"/>
                  </a:lnTo>
                  <a:lnTo>
                    <a:pt x="41316" y="205566"/>
                  </a:lnTo>
                  <a:lnTo>
                    <a:pt x="0" y="213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777">
              <a:extLst>
                <a:ext uri="{FF2B5EF4-FFF2-40B4-BE49-F238E27FC236}">
                  <a16:creationId xmlns:a16="http://schemas.microsoft.com/office/drawing/2014/main" xmlns="" id="{5AE2E835-ECA0-4F25-8D5B-72CBEB7F25D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508090" y="3744140"/>
              <a:ext cx="108111" cy="269061"/>
            </a:xfrm>
            <a:custGeom>
              <a:avLst/>
              <a:gdLst/>
              <a:ahLst/>
              <a:cxnLst/>
              <a:rect l="0" t="0" r="0" b="0"/>
              <a:pathLst>
                <a:path w="108111" h="269061">
                  <a:moveTo>
                    <a:pt x="101760" y="15060"/>
                  </a:moveTo>
                  <a:lnTo>
                    <a:pt x="101760" y="15060"/>
                  </a:lnTo>
                  <a:lnTo>
                    <a:pt x="75245" y="755"/>
                  </a:lnTo>
                  <a:lnTo>
                    <a:pt x="61283" y="0"/>
                  </a:lnTo>
                  <a:lnTo>
                    <a:pt x="53609" y="787"/>
                  </a:lnTo>
                  <a:lnTo>
                    <a:pt x="37556" y="9187"/>
                  </a:lnTo>
                  <a:lnTo>
                    <a:pt x="29324" y="15377"/>
                  </a:lnTo>
                  <a:lnTo>
                    <a:pt x="16414" y="39190"/>
                  </a:lnTo>
                  <a:lnTo>
                    <a:pt x="6679" y="71645"/>
                  </a:lnTo>
                  <a:lnTo>
                    <a:pt x="0" y="109589"/>
                  </a:lnTo>
                  <a:lnTo>
                    <a:pt x="2205" y="148089"/>
                  </a:lnTo>
                  <a:lnTo>
                    <a:pt x="11652" y="184251"/>
                  </a:lnTo>
                  <a:lnTo>
                    <a:pt x="27610" y="214433"/>
                  </a:lnTo>
                  <a:lnTo>
                    <a:pt x="55869" y="238196"/>
                  </a:lnTo>
                  <a:lnTo>
                    <a:pt x="108110" y="269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158">
            <a:extLst>
              <a:ext uri="{FF2B5EF4-FFF2-40B4-BE49-F238E27FC236}">
                <a16:creationId xmlns:a16="http://schemas.microsoft.com/office/drawing/2014/main" xmlns="" id="{7AABF206-70C2-40C8-9BDB-0C548498651B}"/>
              </a:ext>
            </a:extLst>
          </p:cNvPr>
          <p:cNvGrpSpPr/>
          <p:nvPr/>
        </p:nvGrpSpPr>
        <p:grpSpPr>
          <a:xfrm>
            <a:off x="3435297" y="3670300"/>
            <a:ext cx="1098604" cy="421344"/>
            <a:chOff x="3435297" y="3670300"/>
            <a:chExt cx="1098604" cy="421344"/>
          </a:xfrm>
        </p:grpSpPr>
        <p:sp>
          <p:nvSpPr>
            <p:cNvPr id="101" name="SMARTInkShape-778">
              <a:extLst>
                <a:ext uri="{FF2B5EF4-FFF2-40B4-BE49-F238E27FC236}">
                  <a16:creationId xmlns:a16="http://schemas.microsoft.com/office/drawing/2014/main" xmlns="" id="{EF8CE497-2346-449C-B70A-403457FF85C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435297" y="3750623"/>
              <a:ext cx="114354" cy="341021"/>
            </a:xfrm>
            <a:custGeom>
              <a:avLst/>
              <a:gdLst/>
              <a:ahLst/>
              <a:cxnLst/>
              <a:rect l="0" t="0" r="0" b="0"/>
              <a:pathLst>
                <a:path w="114354" h="341021">
                  <a:moveTo>
                    <a:pt x="114353" y="14927"/>
                  </a:moveTo>
                  <a:lnTo>
                    <a:pt x="114353" y="14927"/>
                  </a:lnTo>
                  <a:lnTo>
                    <a:pt x="108578" y="9857"/>
                  </a:lnTo>
                  <a:lnTo>
                    <a:pt x="87217" y="0"/>
                  </a:lnTo>
                  <a:lnTo>
                    <a:pt x="66017" y="469"/>
                  </a:lnTo>
                  <a:lnTo>
                    <a:pt x="38491" y="11819"/>
                  </a:lnTo>
                  <a:lnTo>
                    <a:pt x="14734" y="28587"/>
                  </a:lnTo>
                  <a:lnTo>
                    <a:pt x="4697" y="42635"/>
                  </a:lnTo>
                  <a:lnTo>
                    <a:pt x="1032" y="50332"/>
                  </a:lnTo>
                  <a:lnTo>
                    <a:pt x="0" y="57581"/>
                  </a:lnTo>
                  <a:lnTo>
                    <a:pt x="2616" y="71279"/>
                  </a:lnTo>
                  <a:lnTo>
                    <a:pt x="12246" y="84422"/>
                  </a:lnTo>
                  <a:lnTo>
                    <a:pt x="55834" y="122846"/>
                  </a:lnTo>
                  <a:lnTo>
                    <a:pt x="78961" y="148270"/>
                  </a:lnTo>
                  <a:lnTo>
                    <a:pt x="80881" y="153917"/>
                  </a:lnTo>
                  <a:lnTo>
                    <a:pt x="80749" y="159093"/>
                  </a:lnTo>
                  <a:lnTo>
                    <a:pt x="79250" y="163954"/>
                  </a:lnTo>
                  <a:lnTo>
                    <a:pt x="71940" y="173119"/>
                  </a:lnTo>
                  <a:lnTo>
                    <a:pt x="60225" y="181895"/>
                  </a:lnTo>
                  <a:lnTo>
                    <a:pt x="30729" y="196536"/>
                  </a:lnTo>
                  <a:lnTo>
                    <a:pt x="30381" y="197383"/>
                  </a:lnTo>
                  <a:lnTo>
                    <a:pt x="31561" y="197948"/>
                  </a:lnTo>
                  <a:lnTo>
                    <a:pt x="39963" y="200623"/>
                  </a:lnTo>
                  <a:lnTo>
                    <a:pt x="43593" y="202224"/>
                  </a:lnTo>
                  <a:lnTo>
                    <a:pt x="46013" y="204703"/>
                  </a:lnTo>
                  <a:lnTo>
                    <a:pt x="48702" y="211220"/>
                  </a:lnTo>
                  <a:lnTo>
                    <a:pt x="46844" y="229564"/>
                  </a:lnTo>
                  <a:lnTo>
                    <a:pt x="34121" y="261047"/>
                  </a:lnTo>
                  <a:lnTo>
                    <a:pt x="12613" y="299500"/>
                  </a:lnTo>
                  <a:lnTo>
                    <a:pt x="11045" y="312854"/>
                  </a:lnTo>
                  <a:lnTo>
                    <a:pt x="12699" y="324433"/>
                  </a:lnTo>
                  <a:lnTo>
                    <a:pt x="15787" y="331931"/>
                  </a:lnTo>
                  <a:lnTo>
                    <a:pt x="23273" y="337616"/>
                  </a:lnTo>
                  <a:lnTo>
                    <a:pt x="28233" y="340120"/>
                  </a:lnTo>
                  <a:lnTo>
                    <a:pt x="41270" y="341020"/>
                  </a:lnTo>
                  <a:lnTo>
                    <a:pt x="88953" y="332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779">
              <a:extLst>
                <a:ext uri="{FF2B5EF4-FFF2-40B4-BE49-F238E27FC236}">
                  <a16:creationId xmlns:a16="http://schemas.microsoft.com/office/drawing/2014/main" xmlns="" id="{90C64252-6178-4A49-9890-BC74C751482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671542" y="3803650"/>
              <a:ext cx="132109" cy="210928"/>
            </a:xfrm>
            <a:custGeom>
              <a:avLst/>
              <a:gdLst/>
              <a:ahLst/>
              <a:cxnLst/>
              <a:rect l="0" t="0" r="0" b="0"/>
              <a:pathLst>
                <a:path w="132109" h="210928">
                  <a:moveTo>
                    <a:pt x="24158" y="0"/>
                  </a:moveTo>
                  <a:lnTo>
                    <a:pt x="24158" y="0"/>
                  </a:lnTo>
                  <a:lnTo>
                    <a:pt x="20787" y="0"/>
                  </a:lnTo>
                  <a:lnTo>
                    <a:pt x="17250" y="3763"/>
                  </a:lnTo>
                  <a:lnTo>
                    <a:pt x="15320" y="6742"/>
                  </a:lnTo>
                  <a:lnTo>
                    <a:pt x="16992" y="53978"/>
                  </a:lnTo>
                  <a:lnTo>
                    <a:pt x="18151" y="86080"/>
                  </a:lnTo>
                  <a:lnTo>
                    <a:pt x="21018" y="119161"/>
                  </a:lnTo>
                  <a:lnTo>
                    <a:pt x="23228" y="166148"/>
                  </a:lnTo>
                  <a:lnTo>
                    <a:pt x="20511" y="197866"/>
                  </a:lnTo>
                  <a:lnTo>
                    <a:pt x="17128" y="207885"/>
                  </a:lnTo>
                  <a:lnTo>
                    <a:pt x="15238" y="210557"/>
                  </a:lnTo>
                  <a:lnTo>
                    <a:pt x="13272" y="210927"/>
                  </a:lnTo>
                  <a:lnTo>
                    <a:pt x="11256" y="209762"/>
                  </a:lnTo>
                  <a:lnTo>
                    <a:pt x="9207" y="207575"/>
                  </a:lnTo>
                  <a:lnTo>
                    <a:pt x="2951" y="191012"/>
                  </a:lnTo>
                  <a:lnTo>
                    <a:pt x="0" y="164860"/>
                  </a:lnTo>
                  <a:lnTo>
                    <a:pt x="3073" y="150647"/>
                  </a:lnTo>
                  <a:lnTo>
                    <a:pt x="9142" y="140332"/>
                  </a:lnTo>
                  <a:lnTo>
                    <a:pt x="16543" y="133395"/>
                  </a:lnTo>
                  <a:lnTo>
                    <a:pt x="26418" y="129842"/>
                  </a:lnTo>
                  <a:lnTo>
                    <a:pt x="46633" y="124190"/>
                  </a:lnTo>
                  <a:lnTo>
                    <a:pt x="63273" y="114957"/>
                  </a:lnTo>
                  <a:lnTo>
                    <a:pt x="81609" y="96542"/>
                  </a:lnTo>
                  <a:lnTo>
                    <a:pt x="100992" y="65036"/>
                  </a:lnTo>
                  <a:lnTo>
                    <a:pt x="120634" y="20541"/>
                  </a:lnTo>
                  <a:lnTo>
                    <a:pt x="124746" y="6357"/>
                  </a:lnTo>
                  <a:lnTo>
                    <a:pt x="125083" y="6355"/>
                  </a:lnTo>
                  <a:lnTo>
                    <a:pt x="125669" y="46532"/>
                  </a:lnTo>
                  <a:lnTo>
                    <a:pt x="127613" y="87635"/>
                  </a:lnTo>
                  <a:lnTo>
                    <a:pt x="130776" y="128506"/>
                  </a:lnTo>
                  <a:lnTo>
                    <a:pt x="131844" y="173080"/>
                  </a:lnTo>
                  <a:lnTo>
                    <a:pt x="13210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780">
              <a:extLst>
                <a:ext uri="{FF2B5EF4-FFF2-40B4-BE49-F238E27FC236}">
                  <a16:creationId xmlns:a16="http://schemas.microsoft.com/office/drawing/2014/main" xmlns="" id="{32831E17-23AB-4168-B011-CA06CA44AF3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905250" y="3702050"/>
              <a:ext cx="82551" cy="89311"/>
            </a:xfrm>
            <a:custGeom>
              <a:avLst/>
              <a:gdLst/>
              <a:ahLst/>
              <a:cxnLst/>
              <a:rect l="0" t="0" r="0" b="0"/>
              <a:pathLst>
                <a:path w="82551" h="8931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1688" y="45779"/>
                  </a:lnTo>
                  <a:lnTo>
                    <a:pt x="52908" y="76819"/>
                  </a:lnTo>
                  <a:lnTo>
                    <a:pt x="61380" y="86118"/>
                  </a:lnTo>
                  <a:lnTo>
                    <a:pt x="65614" y="88456"/>
                  </a:lnTo>
                  <a:lnTo>
                    <a:pt x="69848" y="89310"/>
                  </a:lnTo>
                  <a:lnTo>
                    <a:pt x="825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781">
              <a:extLst>
                <a:ext uri="{FF2B5EF4-FFF2-40B4-BE49-F238E27FC236}">
                  <a16:creationId xmlns:a16="http://schemas.microsoft.com/office/drawing/2014/main" xmlns="" id="{1F10AE1D-B4C2-44F4-A120-4B2B1BFEE75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916076" y="3710165"/>
              <a:ext cx="78075" cy="106186"/>
            </a:xfrm>
            <a:custGeom>
              <a:avLst/>
              <a:gdLst/>
              <a:ahLst/>
              <a:cxnLst/>
              <a:rect l="0" t="0" r="0" b="0"/>
              <a:pathLst>
                <a:path w="78075" h="106186">
                  <a:moveTo>
                    <a:pt x="78074" y="10935"/>
                  </a:moveTo>
                  <a:lnTo>
                    <a:pt x="78074" y="10935"/>
                  </a:lnTo>
                  <a:lnTo>
                    <a:pt x="74703" y="4193"/>
                  </a:lnTo>
                  <a:lnTo>
                    <a:pt x="71593" y="2207"/>
                  </a:lnTo>
                  <a:lnTo>
                    <a:pt x="62494" y="0"/>
                  </a:lnTo>
                  <a:lnTo>
                    <a:pt x="51394" y="2782"/>
                  </a:lnTo>
                  <a:lnTo>
                    <a:pt x="39405" y="10133"/>
                  </a:lnTo>
                  <a:lnTo>
                    <a:pt x="21461" y="30845"/>
                  </a:lnTo>
                  <a:lnTo>
                    <a:pt x="1361" y="72597"/>
                  </a:lnTo>
                  <a:lnTo>
                    <a:pt x="0" y="86318"/>
                  </a:lnTo>
                  <a:lnTo>
                    <a:pt x="1874" y="106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782">
              <a:extLst>
                <a:ext uri="{FF2B5EF4-FFF2-40B4-BE49-F238E27FC236}">
                  <a16:creationId xmlns:a16="http://schemas.microsoft.com/office/drawing/2014/main" xmlns="" id="{4F9FB259-78E1-4060-8059-D44DC77082A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051300" y="3684746"/>
              <a:ext cx="69851" cy="131605"/>
            </a:xfrm>
            <a:custGeom>
              <a:avLst/>
              <a:gdLst/>
              <a:ahLst/>
              <a:cxnLst/>
              <a:rect l="0" t="0" r="0" b="0"/>
              <a:pathLst>
                <a:path w="69851" h="131605">
                  <a:moveTo>
                    <a:pt x="69850" y="30004"/>
                  </a:moveTo>
                  <a:lnTo>
                    <a:pt x="69850" y="30004"/>
                  </a:lnTo>
                  <a:lnTo>
                    <a:pt x="61012" y="12327"/>
                  </a:lnTo>
                  <a:lnTo>
                    <a:pt x="55103" y="6155"/>
                  </a:lnTo>
                  <a:lnTo>
                    <a:pt x="51552" y="3522"/>
                  </a:lnTo>
                  <a:lnTo>
                    <a:pt x="41962" y="595"/>
                  </a:lnTo>
                  <a:lnTo>
                    <a:pt x="31350" y="0"/>
                  </a:lnTo>
                  <a:lnTo>
                    <a:pt x="18147" y="3632"/>
                  </a:lnTo>
                  <a:lnTo>
                    <a:pt x="12064" y="7229"/>
                  </a:lnTo>
                  <a:lnTo>
                    <a:pt x="7008" y="14943"/>
                  </a:lnTo>
                  <a:lnTo>
                    <a:pt x="4672" y="19963"/>
                  </a:lnTo>
                  <a:lnTo>
                    <a:pt x="4525" y="25427"/>
                  </a:lnTo>
                  <a:lnTo>
                    <a:pt x="8126" y="37142"/>
                  </a:lnTo>
                  <a:lnTo>
                    <a:pt x="33389" y="80144"/>
                  </a:lnTo>
                  <a:lnTo>
                    <a:pt x="39064" y="90153"/>
                  </a:lnTo>
                  <a:lnTo>
                    <a:pt x="40174" y="101187"/>
                  </a:lnTo>
                  <a:lnTo>
                    <a:pt x="39483" y="107093"/>
                  </a:lnTo>
                  <a:lnTo>
                    <a:pt x="33070" y="117417"/>
                  </a:lnTo>
                  <a:lnTo>
                    <a:pt x="28396" y="122146"/>
                  </a:lnTo>
                  <a:lnTo>
                    <a:pt x="17560" y="127400"/>
                  </a:lnTo>
                  <a:lnTo>
                    <a:pt x="0" y="131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783">
              <a:extLst>
                <a:ext uri="{FF2B5EF4-FFF2-40B4-BE49-F238E27FC236}">
                  <a16:creationId xmlns:a16="http://schemas.microsoft.com/office/drawing/2014/main" xmlns="" id="{48F92FA6-5996-4BBE-AD5C-8B3B05AE426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051300" y="367030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47562" y="20423"/>
                  </a:lnTo>
                  <a:lnTo>
                    <a:pt x="86843" y="11617"/>
                  </a:lnTo>
                  <a:lnTo>
                    <a:pt x="126390" y="454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784">
              <a:extLst>
                <a:ext uri="{FF2B5EF4-FFF2-40B4-BE49-F238E27FC236}">
                  <a16:creationId xmlns:a16="http://schemas.microsoft.com/office/drawing/2014/main" xmlns="" id="{88B7129C-53C8-473A-9F8E-8B7C97C207D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206347" y="3690755"/>
              <a:ext cx="80865" cy="119912"/>
            </a:xfrm>
            <a:custGeom>
              <a:avLst/>
              <a:gdLst/>
              <a:ahLst/>
              <a:cxnLst/>
              <a:rect l="0" t="0" r="0" b="0"/>
              <a:pathLst>
                <a:path w="80865" h="119912">
                  <a:moveTo>
                    <a:pt x="67203" y="17645"/>
                  </a:moveTo>
                  <a:lnTo>
                    <a:pt x="67203" y="17645"/>
                  </a:lnTo>
                  <a:lnTo>
                    <a:pt x="67203" y="10903"/>
                  </a:lnTo>
                  <a:lnTo>
                    <a:pt x="65321" y="5711"/>
                  </a:lnTo>
                  <a:lnTo>
                    <a:pt x="63832" y="3339"/>
                  </a:lnTo>
                  <a:lnTo>
                    <a:pt x="56532" y="703"/>
                  </a:lnTo>
                  <a:lnTo>
                    <a:pt x="51623" y="0"/>
                  </a:lnTo>
                  <a:lnTo>
                    <a:pt x="38642" y="6746"/>
                  </a:lnTo>
                  <a:lnTo>
                    <a:pt x="7312" y="37443"/>
                  </a:lnTo>
                  <a:lnTo>
                    <a:pt x="133" y="58899"/>
                  </a:lnTo>
                  <a:lnTo>
                    <a:pt x="0" y="81136"/>
                  </a:lnTo>
                  <a:lnTo>
                    <a:pt x="4644" y="100426"/>
                  </a:lnTo>
                  <a:lnTo>
                    <a:pt x="9269" y="107405"/>
                  </a:lnTo>
                  <a:lnTo>
                    <a:pt x="21934" y="117040"/>
                  </a:lnTo>
                  <a:lnTo>
                    <a:pt x="36971" y="119911"/>
                  </a:lnTo>
                  <a:lnTo>
                    <a:pt x="44931" y="119689"/>
                  </a:lnTo>
                  <a:lnTo>
                    <a:pt x="59421" y="111916"/>
                  </a:lnTo>
                  <a:lnTo>
                    <a:pt x="66248" y="105892"/>
                  </a:lnTo>
                  <a:lnTo>
                    <a:pt x="75716" y="87910"/>
                  </a:lnTo>
                  <a:lnTo>
                    <a:pt x="80864" y="65808"/>
                  </a:lnTo>
                  <a:lnTo>
                    <a:pt x="80800" y="41873"/>
                  </a:lnTo>
                  <a:lnTo>
                    <a:pt x="77679" y="32386"/>
                  </a:lnTo>
                  <a:lnTo>
                    <a:pt x="66685" y="18081"/>
                  </a:lnTo>
                  <a:lnTo>
                    <a:pt x="59802" y="15820"/>
                  </a:lnTo>
                  <a:lnTo>
                    <a:pt x="52391" y="16428"/>
                  </a:lnTo>
                  <a:lnTo>
                    <a:pt x="29103" y="23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785">
              <a:extLst>
                <a:ext uri="{FF2B5EF4-FFF2-40B4-BE49-F238E27FC236}">
                  <a16:creationId xmlns:a16="http://schemas.microsoft.com/office/drawing/2014/main" xmlns="" id="{67E64D23-94D6-4A52-82C7-84C45DC8A90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470400" y="4038600"/>
              <a:ext cx="63501" cy="19051"/>
            </a:xfrm>
            <a:custGeom>
              <a:avLst/>
              <a:gdLst/>
              <a:ahLst/>
              <a:cxnLst/>
              <a:rect l="0" t="0" r="0" b="0"/>
              <a:pathLst>
                <a:path w="63501" h="19051">
                  <a:moveTo>
                    <a:pt x="63500" y="0"/>
                  </a:moveTo>
                  <a:lnTo>
                    <a:pt x="63500" y="0"/>
                  </a:lnTo>
                  <a:lnTo>
                    <a:pt x="50948" y="188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159">
            <a:extLst>
              <a:ext uri="{FF2B5EF4-FFF2-40B4-BE49-F238E27FC236}">
                <a16:creationId xmlns:a16="http://schemas.microsoft.com/office/drawing/2014/main" xmlns="" id="{DDB5801C-930B-4428-81E3-D06E7D616289}"/>
              </a:ext>
            </a:extLst>
          </p:cNvPr>
          <p:cNvGrpSpPr/>
          <p:nvPr/>
        </p:nvGrpSpPr>
        <p:grpSpPr>
          <a:xfrm>
            <a:off x="4775200" y="3663950"/>
            <a:ext cx="788941" cy="503408"/>
            <a:chOff x="4775200" y="3663950"/>
            <a:chExt cx="788941" cy="503408"/>
          </a:xfrm>
        </p:grpSpPr>
        <p:sp>
          <p:nvSpPr>
            <p:cNvPr id="110" name="SMARTInkShape-786">
              <a:extLst>
                <a:ext uri="{FF2B5EF4-FFF2-40B4-BE49-F238E27FC236}">
                  <a16:creationId xmlns:a16="http://schemas.microsoft.com/office/drawing/2014/main" xmlns="" id="{A402D4DA-1711-4CDD-ACD0-10D2A26F5B8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883150" y="3803650"/>
              <a:ext cx="12701" cy="241301"/>
            </a:xfrm>
            <a:custGeom>
              <a:avLst/>
              <a:gdLst/>
              <a:ahLst/>
              <a:cxnLst/>
              <a:rect l="0" t="0" r="0" b="0"/>
              <a:pathLst>
                <a:path w="12701" h="241301">
                  <a:moveTo>
                    <a:pt x="0" y="0"/>
                  </a:moveTo>
                  <a:lnTo>
                    <a:pt x="0" y="0"/>
                  </a:lnTo>
                  <a:lnTo>
                    <a:pt x="3371" y="37081"/>
                  </a:lnTo>
                  <a:lnTo>
                    <a:pt x="6907" y="72219"/>
                  </a:lnTo>
                  <a:lnTo>
                    <a:pt x="10126" y="108297"/>
                  </a:lnTo>
                  <a:lnTo>
                    <a:pt x="11556" y="143147"/>
                  </a:lnTo>
                  <a:lnTo>
                    <a:pt x="12361" y="187758"/>
                  </a:lnTo>
                  <a:lnTo>
                    <a:pt x="127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787">
              <a:extLst>
                <a:ext uri="{FF2B5EF4-FFF2-40B4-BE49-F238E27FC236}">
                  <a16:creationId xmlns:a16="http://schemas.microsoft.com/office/drawing/2014/main" xmlns="" id="{A075AEA1-7BD5-48C2-AF9F-5F44E6B4A04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775200" y="3797300"/>
              <a:ext cx="184151" cy="76201"/>
            </a:xfrm>
            <a:custGeom>
              <a:avLst/>
              <a:gdLst/>
              <a:ahLst/>
              <a:cxnLst/>
              <a:rect l="0" t="0" r="0" b="0"/>
              <a:pathLst>
                <a:path w="184151" h="76201">
                  <a:moveTo>
                    <a:pt x="0" y="76200"/>
                  </a:moveTo>
                  <a:lnTo>
                    <a:pt x="0" y="76200"/>
                  </a:lnTo>
                  <a:lnTo>
                    <a:pt x="0" y="69458"/>
                  </a:lnTo>
                  <a:lnTo>
                    <a:pt x="40452" y="45039"/>
                  </a:lnTo>
                  <a:lnTo>
                    <a:pt x="77245" y="28484"/>
                  </a:lnTo>
                  <a:lnTo>
                    <a:pt x="114059" y="15482"/>
                  </a:lnTo>
                  <a:lnTo>
                    <a:pt x="160874" y="4900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788">
              <a:extLst>
                <a:ext uri="{FF2B5EF4-FFF2-40B4-BE49-F238E27FC236}">
                  <a16:creationId xmlns:a16="http://schemas.microsoft.com/office/drawing/2014/main" xmlns="" id="{C4673899-EB19-4D19-9F00-3DA23960E28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038529" y="3708400"/>
              <a:ext cx="73222" cy="101601"/>
            </a:xfrm>
            <a:custGeom>
              <a:avLst/>
              <a:gdLst/>
              <a:ahLst/>
              <a:cxnLst/>
              <a:rect l="0" t="0" r="0" b="0"/>
              <a:pathLst>
                <a:path w="73222" h="1016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5"/>
                  </a:lnTo>
                  <a:lnTo>
                    <a:pt x="7748" y="6481"/>
                  </a:lnTo>
                  <a:lnTo>
                    <a:pt x="40280" y="51737"/>
                  </a:lnTo>
                  <a:lnTo>
                    <a:pt x="61740" y="91011"/>
                  </a:lnTo>
                  <a:lnTo>
                    <a:pt x="73221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789">
              <a:extLst>
                <a:ext uri="{FF2B5EF4-FFF2-40B4-BE49-F238E27FC236}">
                  <a16:creationId xmlns:a16="http://schemas.microsoft.com/office/drawing/2014/main" xmlns="" id="{17FB10BC-935D-4618-AB51-BD8C5465037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048250" y="3729215"/>
              <a:ext cx="69851" cy="93486"/>
            </a:xfrm>
            <a:custGeom>
              <a:avLst/>
              <a:gdLst/>
              <a:ahLst/>
              <a:cxnLst/>
              <a:rect l="0" t="0" r="0" b="0"/>
              <a:pathLst>
                <a:path w="69851" h="93486">
                  <a:moveTo>
                    <a:pt x="69850" y="10935"/>
                  </a:moveTo>
                  <a:lnTo>
                    <a:pt x="69850" y="10935"/>
                  </a:lnTo>
                  <a:lnTo>
                    <a:pt x="66479" y="4193"/>
                  </a:lnTo>
                  <a:lnTo>
                    <a:pt x="64781" y="2207"/>
                  </a:lnTo>
                  <a:lnTo>
                    <a:pt x="61011" y="0"/>
                  </a:lnTo>
                  <a:lnTo>
                    <a:pt x="58313" y="823"/>
                  </a:lnTo>
                  <a:lnTo>
                    <a:pt x="51552" y="5500"/>
                  </a:lnTo>
                  <a:lnTo>
                    <a:pt x="19545" y="47474"/>
                  </a:lnTo>
                  <a:lnTo>
                    <a:pt x="0" y="93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790">
              <a:extLst>
                <a:ext uri="{FF2B5EF4-FFF2-40B4-BE49-F238E27FC236}">
                  <a16:creationId xmlns:a16="http://schemas.microsoft.com/office/drawing/2014/main" xmlns="" id="{41A430F8-CED0-4D43-9B7D-A8106B1270A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155536" y="3722865"/>
              <a:ext cx="38765" cy="118881"/>
            </a:xfrm>
            <a:custGeom>
              <a:avLst/>
              <a:gdLst/>
              <a:ahLst/>
              <a:cxnLst/>
              <a:rect l="0" t="0" r="0" b="0"/>
              <a:pathLst>
                <a:path w="38765" h="118881">
                  <a:moveTo>
                    <a:pt x="38764" y="10935"/>
                  </a:moveTo>
                  <a:lnTo>
                    <a:pt x="38764" y="10935"/>
                  </a:lnTo>
                  <a:lnTo>
                    <a:pt x="23555" y="2207"/>
                  </a:lnTo>
                  <a:lnTo>
                    <a:pt x="12249" y="0"/>
                  </a:lnTo>
                  <a:lnTo>
                    <a:pt x="3932" y="901"/>
                  </a:lnTo>
                  <a:lnTo>
                    <a:pt x="725" y="2129"/>
                  </a:lnTo>
                  <a:lnTo>
                    <a:pt x="0" y="4359"/>
                  </a:lnTo>
                  <a:lnTo>
                    <a:pt x="926" y="7257"/>
                  </a:lnTo>
                  <a:lnTo>
                    <a:pt x="24334" y="52051"/>
                  </a:lnTo>
                  <a:lnTo>
                    <a:pt x="33391" y="76818"/>
                  </a:lnTo>
                  <a:lnTo>
                    <a:pt x="34494" y="91722"/>
                  </a:lnTo>
                  <a:lnTo>
                    <a:pt x="31928" y="104696"/>
                  </a:lnTo>
                  <a:lnTo>
                    <a:pt x="26083" y="115165"/>
                  </a:lnTo>
                  <a:lnTo>
                    <a:pt x="22549" y="117816"/>
                  </a:lnTo>
                  <a:lnTo>
                    <a:pt x="18782" y="118878"/>
                  </a:lnTo>
                  <a:lnTo>
                    <a:pt x="14859" y="118880"/>
                  </a:lnTo>
                  <a:lnTo>
                    <a:pt x="12244" y="116060"/>
                  </a:lnTo>
                  <a:lnTo>
                    <a:pt x="7014" y="93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791">
              <a:extLst>
                <a:ext uri="{FF2B5EF4-FFF2-40B4-BE49-F238E27FC236}">
                  <a16:creationId xmlns:a16="http://schemas.microsoft.com/office/drawing/2014/main" xmlns="" id="{39FF232A-06CD-4CF7-AFBB-461528D7F1B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194300" y="3725223"/>
              <a:ext cx="82551" cy="14928"/>
            </a:xfrm>
            <a:custGeom>
              <a:avLst/>
              <a:gdLst/>
              <a:ahLst/>
              <a:cxnLst/>
              <a:rect l="0" t="0" r="0" b="0"/>
              <a:pathLst>
                <a:path w="82551" h="14928">
                  <a:moveTo>
                    <a:pt x="0" y="14927"/>
                  </a:moveTo>
                  <a:lnTo>
                    <a:pt x="0" y="14927"/>
                  </a:lnTo>
                  <a:lnTo>
                    <a:pt x="47530" y="0"/>
                  </a:lnTo>
                  <a:lnTo>
                    <a:pt x="82550" y="2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792">
              <a:extLst>
                <a:ext uri="{FF2B5EF4-FFF2-40B4-BE49-F238E27FC236}">
                  <a16:creationId xmlns:a16="http://schemas.microsoft.com/office/drawing/2014/main" xmlns="" id="{B36CE5DA-2F84-4B1C-AD87-22E5C806CCC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285208" y="3721100"/>
              <a:ext cx="65944" cy="122475"/>
            </a:xfrm>
            <a:custGeom>
              <a:avLst/>
              <a:gdLst/>
              <a:ahLst/>
              <a:cxnLst/>
              <a:rect l="0" t="0" r="0" b="0"/>
              <a:pathLst>
                <a:path w="65944" h="122475">
                  <a:moveTo>
                    <a:pt x="61492" y="0"/>
                  </a:moveTo>
                  <a:lnTo>
                    <a:pt x="61492" y="0"/>
                  </a:lnTo>
                  <a:lnTo>
                    <a:pt x="49283" y="0"/>
                  </a:lnTo>
                  <a:lnTo>
                    <a:pt x="34356" y="6742"/>
                  </a:lnTo>
                  <a:lnTo>
                    <a:pt x="16528" y="24419"/>
                  </a:lnTo>
                  <a:lnTo>
                    <a:pt x="4582" y="54272"/>
                  </a:lnTo>
                  <a:lnTo>
                    <a:pt x="0" y="95805"/>
                  </a:lnTo>
                  <a:lnTo>
                    <a:pt x="1941" y="111724"/>
                  </a:lnTo>
                  <a:lnTo>
                    <a:pt x="4858" y="116816"/>
                  </a:lnTo>
                  <a:lnTo>
                    <a:pt x="8919" y="120211"/>
                  </a:lnTo>
                  <a:lnTo>
                    <a:pt x="13743" y="122474"/>
                  </a:lnTo>
                  <a:lnTo>
                    <a:pt x="26629" y="121225"/>
                  </a:lnTo>
                  <a:lnTo>
                    <a:pt x="34017" y="118917"/>
                  </a:lnTo>
                  <a:lnTo>
                    <a:pt x="45988" y="108826"/>
                  </a:lnTo>
                  <a:lnTo>
                    <a:pt x="55307" y="94228"/>
                  </a:lnTo>
                  <a:lnTo>
                    <a:pt x="63814" y="66176"/>
                  </a:lnTo>
                  <a:lnTo>
                    <a:pt x="65943" y="37638"/>
                  </a:lnTo>
                  <a:lnTo>
                    <a:pt x="63940" y="24725"/>
                  </a:lnTo>
                  <a:lnTo>
                    <a:pt x="58817" y="16163"/>
                  </a:lnTo>
                  <a:lnTo>
                    <a:pt x="4879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793">
              <a:extLst>
                <a:ext uri="{FF2B5EF4-FFF2-40B4-BE49-F238E27FC236}">
                  <a16:creationId xmlns:a16="http://schemas.microsoft.com/office/drawing/2014/main" xmlns="" id="{4ED5A933-4C40-4142-BECF-76F33D0BDB3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410200" y="3663950"/>
              <a:ext cx="153941" cy="503408"/>
            </a:xfrm>
            <a:custGeom>
              <a:avLst/>
              <a:gdLst/>
              <a:ahLst/>
              <a:cxnLst/>
              <a:rect l="0" t="0" r="0" b="0"/>
              <a:pathLst>
                <a:path w="153941" h="503408">
                  <a:moveTo>
                    <a:pt x="95250" y="0"/>
                  </a:moveTo>
                  <a:lnTo>
                    <a:pt x="95250" y="0"/>
                  </a:lnTo>
                  <a:lnTo>
                    <a:pt x="98621" y="0"/>
                  </a:lnTo>
                  <a:lnTo>
                    <a:pt x="107459" y="6742"/>
                  </a:lnTo>
                  <a:lnTo>
                    <a:pt x="134121" y="50216"/>
                  </a:lnTo>
                  <a:lnTo>
                    <a:pt x="148865" y="90608"/>
                  </a:lnTo>
                  <a:lnTo>
                    <a:pt x="153940" y="131975"/>
                  </a:lnTo>
                  <a:lnTo>
                    <a:pt x="150968" y="157433"/>
                  </a:lnTo>
                  <a:lnTo>
                    <a:pt x="142591" y="180507"/>
                  </a:lnTo>
                  <a:lnTo>
                    <a:pt x="110533" y="219701"/>
                  </a:lnTo>
                  <a:lnTo>
                    <a:pt x="80055" y="258801"/>
                  </a:lnTo>
                  <a:lnTo>
                    <a:pt x="74537" y="267784"/>
                  </a:lnTo>
                  <a:lnTo>
                    <a:pt x="70286" y="287172"/>
                  </a:lnTo>
                  <a:lnTo>
                    <a:pt x="71455" y="306843"/>
                  </a:lnTo>
                  <a:lnTo>
                    <a:pt x="87552" y="351078"/>
                  </a:lnTo>
                  <a:lnTo>
                    <a:pt x="103163" y="390951"/>
                  </a:lnTo>
                  <a:lnTo>
                    <a:pt x="109276" y="425811"/>
                  </a:lnTo>
                  <a:lnTo>
                    <a:pt x="105952" y="447953"/>
                  </a:lnTo>
                  <a:lnTo>
                    <a:pt x="92776" y="473510"/>
                  </a:lnTo>
                  <a:lnTo>
                    <a:pt x="75467" y="491117"/>
                  </a:lnTo>
                  <a:lnTo>
                    <a:pt x="46820" y="501900"/>
                  </a:lnTo>
                  <a:lnTo>
                    <a:pt x="31157" y="503407"/>
                  </a:lnTo>
                  <a:lnTo>
                    <a:pt x="19492" y="501020"/>
                  </a:lnTo>
                  <a:lnTo>
                    <a:pt x="0" y="488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160">
            <a:extLst>
              <a:ext uri="{FF2B5EF4-FFF2-40B4-BE49-F238E27FC236}">
                <a16:creationId xmlns:a16="http://schemas.microsoft.com/office/drawing/2014/main" xmlns="" id="{CAECFFE0-5A68-4949-BAFF-741FAD31E27A}"/>
              </a:ext>
            </a:extLst>
          </p:cNvPr>
          <p:cNvGrpSpPr/>
          <p:nvPr/>
        </p:nvGrpSpPr>
        <p:grpSpPr>
          <a:xfrm>
            <a:off x="2653298" y="4713948"/>
            <a:ext cx="298480" cy="327953"/>
            <a:chOff x="2653298" y="4713948"/>
            <a:chExt cx="298480" cy="327953"/>
          </a:xfrm>
        </p:grpSpPr>
        <p:sp>
          <p:nvSpPr>
            <p:cNvPr id="119" name="SMARTInkShape-794">
              <a:extLst>
                <a:ext uri="{FF2B5EF4-FFF2-40B4-BE49-F238E27FC236}">
                  <a16:creationId xmlns:a16="http://schemas.microsoft.com/office/drawing/2014/main" xmlns="" id="{5C22D919-69C7-4456-A7AA-33839B50231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707059" y="4713948"/>
              <a:ext cx="150442" cy="326858"/>
            </a:xfrm>
            <a:custGeom>
              <a:avLst/>
              <a:gdLst/>
              <a:ahLst/>
              <a:cxnLst/>
              <a:rect l="0" t="0" r="0" b="0"/>
              <a:pathLst>
                <a:path w="150442" h="326858">
                  <a:moveTo>
                    <a:pt x="67891" y="200952"/>
                  </a:moveTo>
                  <a:lnTo>
                    <a:pt x="67891" y="200952"/>
                  </a:lnTo>
                  <a:lnTo>
                    <a:pt x="67891" y="179283"/>
                  </a:lnTo>
                  <a:lnTo>
                    <a:pt x="64128" y="169919"/>
                  </a:lnTo>
                  <a:lnTo>
                    <a:pt x="61149" y="165446"/>
                  </a:lnTo>
                  <a:lnTo>
                    <a:pt x="57752" y="162465"/>
                  </a:lnTo>
                  <a:lnTo>
                    <a:pt x="50214" y="159152"/>
                  </a:lnTo>
                  <a:lnTo>
                    <a:pt x="40279" y="159561"/>
                  </a:lnTo>
                  <a:lnTo>
                    <a:pt x="34666" y="160658"/>
                  </a:lnTo>
                  <a:lnTo>
                    <a:pt x="22786" y="171284"/>
                  </a:lnTo>
                  <a:lnTo>
                    <a:pt x="16654" y="179057"/>
                  </a:lnTo>
                  <a:lnTo>
                    <a:pt x="4653" y="213593"/>
                  </a:lnTo>
                  <a:lnTo>
                    <a:pt x="0" y="255106"/>
                  </a:lnTo>
                  <a:lnTo>
                    <a:pt x="1993" y="295314"/>
                  </a:lnTo>
                  <a:lnTo>
                    <a:pt x="8969" y="313682"/>
                  </a:lnTo>
                  <a:lnTo>
                    <a:pt x="13793" y="320555"/>
                  </a:lnTo>
                  <a:lnTo>
                    <a:pt x="19832" y="324432"/>
                  </a:lnTo>
                  <a:lnTo>
                    <a:pt x="34066" y="326857"/>
                  </a:lnTo>
                  <a:lnTo>
                    <a:pt x="41108" y="323695"/>
                  </a:lnTo>
                  <a:lnTo>
                    <a:pt x="54576" y="310773"/>
                  </a:lnTo>
                  <a:lnTo>
                    <a:pt x="74059" y="270180"/>
                  </a:lnTo>
                  <a:lnTo>
                    <a:pt x="83097" y="234072"/>
                  </a:lnTo>
                  <a:lnTo>
                    <a:pt x="88760" y="192389"/>
                  </a:lnTo>
                  <a:lnTo>
                    <a:pt x="90271" y="168432"/>
                  </a:lnTo>
                  <a:lnTo>
                    <a:pt x="91277" y="143288"/>
                  </a:lnTo>
                  <a:lnTo>
                    <a:pt x="92654" y="118765"/>
                  </a:lnTo>
                  <a:lnTo>
                    <a:pt x="94278" y="94655"/>
                  </a:lnTo>
                  <a:lnTo>
                    <a:pt x="96552" y="51403"/>
                  </a:lnTo>
                  <a:lnTo>
                    <a:pt x="92263" y="4299"/>
                  </a:lnTo>
                  <a:lnTo>
                    <a:pt x="90489" y="0"/>
                  </a:lnTo>
                  <a:lnTo>
                    <a:pt x="88601" y="662"/>
                  </a:lnTo>
                  <a:lnTo>
                    <a:pt x="84621" y="10804"/>
                  </a:lnTo>
                  <a:lnTo>
                    <a:pt x="85156" y="56574"/>
                  </a:lnTo>
                  <a:lnTo>
                    <a:pt x="89911" y="97508"/>
                  </a:lnTo>
                  <a:lnTo>
                    <a:pt x="97433" y="140866"/>
                  </a:lnTo>
                  <a:lnTo>
                    <a:pt x="107832" y="183655"/>
                  </a:lnTo>
                  <a:lnTo>
                    <a:pt x="117628" y="226190"/>
                  </a:lnTo>
                  <a:lnTo>
                    <a:pt x="126685" y="265086"/>
                  </a:lnTo>
                  <a:lnTo>
                    <a:pt x="142116" y="309393"/>
                  </a:lnTo>
                  <a:lnTo>
                    <a:pt x="150441" y="321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795">
              <a:extLst>
                <a:ext uri="{FF2B5EF4-FFF2-40B4-BE49-F238E27FC236}">
                  <a16:creationId xmlns:a16="http://schemas.microsoft.com/office/drawing/2014/main" xmlns="" id="{99C48781-52D6-48DC-99B0-64EF24166ED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882900" y="4728929"/>
              <a:ext cx="68878" cy="281222"/>
            </a:xfrm>
            <a:custGeom>
              <a:avLst/>
              <a:gdLst/>
              <a:ahLst/>
              <a:cxnLst/>
              <a:rect l="0" t="0" r="0" b="0"/>
              <a:pathLst>
                <a:path w="68878" h="281222">
                  <a:moveTo>
                    <a:pt x="38100" y="8171"/>
                  </a:moveTo>
                  <a:lnTo>
                    <a:pt x="38100" y="8171"/>
                  </a:lnTo>
                  <a:lnTo>
                    <a:pt x="38100" y="1429"/>
                  </a:lnTo>
                  <a:lnTo>
                    <a:pt x="38806" y="149"/>
                  </a:lnTo>
                  <a:lnTo>
                    <a:pt x="39981" y="0"/>
                  </a:lnTo>
                  <a:lnTo>
                    <a:pt x="41471" y="607"/>
                  </a:lnTo>
                  <a:lnTo>
                    <a:pt x="53680" y="21687"/>
                  </a:lnTo>
                  <a:lnTo>
                    <a:pt x="58365" y="41876"/>
                  </a:lnTo>
                  <a:lnTo>
                    <a:pt x="62898" y="69446"/>
                  </a:lnTo>
                  <a:lnTo>
                    <a:pt x="67332" y="101938"/>
                  </a:lnTo>
                  <a:lnTo>
                    <a:pt x="68877" y="129949"/>
                  </a:lnTo>
                  <a:lnTo>
                    <a:pt x="68496" y="154973"/>
                  </a:lnTo>
                  <a:lnTo>
                    <a:pt x="62193" y="198300"/>
                  </a:lnTo>
                  <a:lnTo>
                    <a:pt x="47632" y="234019"/>
                  </a:lnTo>
                  <a:lnTo>
                    <a:pt x="29401" y="256950"/>
                  </a:lnTo>
                  <a:lnTo>
                    <a:pt x="0" y="281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796">
              <a:extLst>
                <a:ext uri="{FF2B5EF4-FFF2-40B4-BE49-F238E27FC236}">
                  <a16:creationId xmlns:a16="http://schemas.microsoft.com/office/drawing/2014/main" xmlns="" id="{30139C02-0B55-484B-BA2F-009DE67843B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653298" y="4760532"/>
              <a:ext cx="140703" cy="281369"/>
            </a:xfrm>
            <a:custGeom>
              <a:avLst/>
              <a:gdLst/>
              <a:ahLst/>
              <a:cxnLst/>
              <a:rect l="0" t="0" r="0" b="0"/>
              <a:pathLst>
                <a:path w="140703" h="281369">
                  <a:moveTo>
                    <a:pt x="89902" y="21018"/>
                  </a:moveTo>
                  <a:lnTo>
                    <a:pt x="89902" y="21018"/>
                  </a:lnTo>
                  <a:lnTo>
                    <a:pt x="66758" y="1245"/>
                  </a:lnTo>
                  <a:lnTo>
                    <a:pt x="54451" y="0"/>
                  </a:lnTo>
                  <a:lnTo>
                    <a:pt x="47218" y="656"/>
                  </a:lnTo>
                  <a:lnTo>
                    <a:pt x="33537" y="7029"/>
                  </a:lnTo>
                  <a:lnTo>
                    <a:pt x="26925" y="11692"/>
                  </a:lnTo>
                  <a:lnTo>
                    <a:pt x="15816" y="30043"/>
                  </a:lnTo>
                  <a:lnTo>
                    <a:pt x="3510" y="70023"/>
                  </a:lnTo>
                  <a:lnTo>
                    <a:pt x="0" y="102770"/>
                  </a:lnTo>
                  <a:lnTo>
                    <a:pt x="3144" y="140843"/>
                  </a:lnTo>
                  <a:lnTo>
                    <a:pt x="11126" y="179401"/>
                  </a:lnTo>
                  <a:lnTo>
                    <a:pt x="24552" y="214883"/>
                  </a:lnTo>
                  <a:lnTo>
                    <a:pt x="46981" y="242412"/>
                  </a:lnTo>
                  <a:lnTo>
                    <a:pt x="80939" y="260762"/>
                  </a:lnTo>
                  <a:lnTo>
                    <a:pt x="140702" y="281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161">
            <a:extLst>
              <a:ext uri="{FF2B5EF4-FFF2-40B4-BE49-F238E27FC236}">
                <a16:creationId xmlns:a16="http://schemas.microsoft.com/office/drawing/2014/main" xmlns="" id="{C9AC6769-CC86-4C62-B1ED-547194609600}"/>
              </a:ext>
            </a:extLst>
          </p:cNvPr>
          <p:cNvGrpSpPr/>
          <p:nvPr/>
        </p:nvGrpSpPr>
        <p:grpSpPr>
          <a:xfrm>
            <a:off x="3520153" y="4676460"/>
            <a:ext cx="1375698" cy="370285"/>
            <a:chOff x="3520153" y="4676460"/>
            <a:chExt cx="1375698" cy="370285"/>
          </a:xfrm>
        </p:grpSpPr>
        <p:sp>
          <p:nvSpPr>
            <p:cNvPr id="123" name="SMARTInkShape-797">
              <a:extLst>
                <a:ext uri="{FF2B5EF4-FFF2-40B4-BE49-F238E27FC236}">
                  <a16:creationId xmlns:a16="http://schemas.microsoft.com/office/drawing/2014/main" xmlns="" id="{F949A53A-868C-4FC7-8BD9-6225F36A9F3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520153" y="4676460"/>
              <a:ext cx="99348" cy="370285"/>
            </a:xfrm>
            <a:custGeom>
              <a:avLst/>
              <a:gdLst/>
              <a:ahLst/>
              <a:cxnLst/>
              <a:rect l="0" t="0" r="0" b="0"/>
              <a:pathLst>
                <a:path w="99348" h="370285">
                  <a:moveTo>
                    <a:pt x="99347" y="54290"/>
                  </a:moveTo>
                  <a:lnTo>
                    <a:pt x="99347" y="54290"/>
                  </a:lnTo>
                  <a:lnTo>
                    <a:pt x="97465" y="28542"/>
                  </a:lnTo>
                  <a:lnTo>
                    <a:pt x="93572" y="16741"/>
                  </a:lnTo>
                  <a:lnTo>
                    <a:pt x="87137" y="6792"/>
                  </a:lnTo>
                  <a:lnTo>
                    <a:pt x="82035" y="3574"/>
                  </a:lnTo>
                  <a:lnTo>
                    <a:pt x="68840" y="0"/>
                  </a:lnTo>
                  <a:lnTo>
                    <a:pt x="53568" y="4055"/>
                  </a:lnTo>
                  <a:lnTo>
                    <a:pt x="45544" y="8100"/>
                  </a:lnTo>
                  <a:lnTo>
                    <a:pt x="24139" y="30648"/>
                  </a:lnTo>
                  <a:lnTo>
                    <a:pt x="11133" y="56300"/>
                  </a:lnTo>
                  <a:lnTo>
                    <a:pt x="10987" y="73293"/>
                  </a:lnTo>
                  <a:lnTo>
                    <a:pt x="12924" y="81775"/>
                  </a:lnTo>
                  <a:lnTo>
                    <a:pt x="22602" y="96844"/>
                  </a:lnTo>
                  <a:lnTo>
                    <a:pt x="61199" y="138555"/>
                  </a:lnTo>
                  <a:lnTo>
                    <a:pt x="71809" y="153830"/>
                  </a:lnTo>
                  <a:lnTo>
                    <a:pt x="76524" y="167675"/>
                  </a:lnTo>
                  <a:lnTo>
                    <a:pt x="74960" y="175035"/>
                  </a:lnTo>
                  <a:lnTo>
                    <a:pt x="65695" y="190740"/>
                  </a:lnTo>
                  <a:lnTo>
                    <a:pt x="44613" y="212077"/>
                  </a:lnTo>
                  <a:lnTo>
                    <a:pt x="20491" y="225063"/>
                  </a:lnTo>
                  <a:lnTo>
                    <a:pt x="69" y="231473"/>
                  </a:lnTo>
                  <a:lnTo>
                    <a:pt x="0" y="231678"/>
                  </a:lnTo>
                  <a:lnTo>
                    <a:pt x="21573" y="235445"/>
                  </a:lnTo>
                  <a:lnTo>
                    <a:pt x="24214" y="239266"/>
                  </a:lnTo>
                  <a:lnTo>
                    <a:pt x="27149" y="251037"/>
                  </a:lnTo>
                  <a:lnTo>
                    <a:pt x="24690" y="265676"/>
                  </a:lnTo>
                  <a:lnTo>
                    <a:pt x="9108" y="306415"/>
                  </a:lnTo>
                  <a:lnTo>
                    <a:pt x="4757" y="345168"/>
                  </a:lnTo>
                  <a:lnTo>
                    <a:pt x="5948" y="350514"/>
                  </a:lnTo>
                  <a:lnTo>
                    <a:pt x="11035" y="358335"/>
                  </a:lnTo>
                  <a:lnTo>
                    <a:pt x="25203" y="366706"/>
                  </a:lnTo>
                  <a:lnTo>
                    <a:pt x="49548" y="370284"/>
                  </a:lnTo>
                  <a:lnTo>
                    <a:pt x="99347" y="365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798">
              <a:extLst>
                <a:ext uri="{FF2B5EF4-FFF2-40B4-BE49-F238E27FC236}">
                  <a16:creationId xmlns:a16="http://schemas.microsoft.com/office/drawing/2014/main" xmlns="" id="{210C0AA4-F0E7-4ED4-AF6D-CD9993F5A22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848253" y="4731633"/>
              <a:ext cx="133198" cy="222921"/>
            </a:xfrm>
            <a:custGeom>
              <a:avLst/>
              <a:gdLst/>
              <a:ahLst/>
              <a:cxnLst/>
              <a:rect l="0" t="0" r="0" b="0"/>
              <a:pathLst>
                <a:path w="133198" h="222921">
                  <a:moveTo>
                    <a:pt x="133197" y="5467"/>
                  </a:moveTo>
                  <a:lnTo>
                    <a:pt x="133197" y="5467"/>
                  </a:lnTo>
                  <a:lnTo>
                    <a:pt x="129826" y="2096"/>
                  </a:lnTo>
                  <a:lnTo>
                    <a:pt x="126289" y="441"/>
                  </a:lnTo>
                  <a:lnTo>
                    <a:pt x="124359" y="0"/>
                  </a:lnTo>
                  <a:lnTo>
                    <a:pt x="78741" y="8033"/>
                  </a:lnTo>
                  <a:lnTo>
                    <a:pt x="37355" y="15433"/>
                  </a:lnTo>
                  <a:lnTo>
                    <a:pt x="7536" y="18060"/>
                  </a:lnTo>
                  <a:lnTo>
                    <a:pt x="7795" y="18801"/>
                  </a:lnTo>
                  <a:lnTo>
                    <a:pt x="9965" y="21507"/>
                  </a:lnTo>
                  <a:lnTo>
                    <a:pt x="26540" y="35473"/>
                  </a:lnTo>
                  <a:lnTo>
                    <a:pt x="35465" y="48671"/>
                  </a:lnTo>
                  <a:lnTo>
                    <a:pt x="38490" y="65826"/>
                  </a:lnTo>
                  <a:lnTo>
                    <a:pt x="34683" y="98842"/>
                  </a:lnTo>
                  <a:lnTo>
                    <a:pt x="20933" y="123072"/>
                  </a:lnTo>
                  <a:lnTo>
                    <a:pt x="20254" y="123382"/>
                  </a:lnTo>
                  <a:lnTo>
                    <a:pt x="19802" y="122882"/>
                  </a:lnTo>
                  <a:lnTo>
                    <a:pt x="19500" y="121844"/>
                  </a:lnTo>
                  <a:lnTo>
                    <a:pt x="22928" y="118808"/>
                  </a:lnTo>
                  <a:lnTo>
                    <a:pt x="29155" y="115813"/>
                  </a:lnTo>
                  <a:lnTo>
                    <a:pt x="36626" y="114482"/>
                  </a:lnTo>
                  <a:lnTo>
                    <a:pt x="52137" y="117104"/>
                  </a:lnTo>
                  <a:lnTo>
                    <a:pt x="73509" y="129091"/>
                  </a:lnTo>
                  <a:lnTo>
                    <a:pt x="90974" y="149419"/>
                  </a:lnTo>
                  <a:lnTo>
                    <a:pt x="101715" y="169946"/>
                  </a:lnTo>
                  <a:lnTo>
                    <a:pt x="101626" y="177208"/>
                  </a:lnTo>
                  <a:lnTo>
                    <a:pt x="95882" y="192804"/>
                  </a:lnTo>
                  <a:lnTo>
                    <a:pt x="82511" y="205380"/>
                  </a:lnTo>
                  <a:lnTo>
                    <a:pt x="64103" y="214967"/>
                  </a:lnTo>
                  <a:lnTo>
                    <a:pt x="32056" y="222920"/>
                  </a:lnTo>
                  <a:lnTo>
                    <a:pt x="15573" y="222527"/>
                  </a:lnTo>
                  <a:lnTo>
                    <a:pt x="4955" y="218120"/>
                  </a:lnTo>
                  <a:lnTo>
                    <a:pt x="1135" y="214969"/>
                  </a:lnTo>
                  <a:lnTo>
                    <a:pt x="0" y="211457"/>
                  </a:lnTo>
                  <a:lnTo>
                    <a:pt x="655" y="207705"/>
                  </a:lnTo>
                  <a:lnTo>
                    <a:pt x="6197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799">
              <a:extLst>
                <a:ext uri="{FF2B5EF4-FFF2-40B4-BE49-F238E27FC236}">
                  <a16:creationId xmlns:a16="http://schemas.microsoft.com/office/drawing/2014/main" xmlns="" id="{DF9B511E-C377-471D-8833-8BF03412615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095750" y="4711248"/>
              <a:ext cx="164050" cy="269595"/>
            </a:xfrm>
            <a:custGeom>
              <a:avLst/>
              <a:gdLst/>
              <a:ahLst/>
              <a:cxnLst/>
              <a:rect l="0" t="0" r="0" b="0"/>
              <a:pathLst>
                <a:path w="164050" h="269595">
                  <a:moveTo>
                    <a:pt x="0" y="44902"/>
                  </a:moveTo>
                  <a:lnTo>
                    <a:pt x="0" y="44902"/>
                  </a:lnTo>
                  <a:lnTo>
                    <a:pt x="3371" y="41531"/>
                  </a:lnTo>
                  <a:lnTo>
                    <a:pt x="6907" y="39876"/>
                  </a:lnTo>
                  <a:lnTo>
                    <a:pt x="8838" y="39435"/>
                  </a:lnTo>
                  <a:lnTo>
                    <a:pt x="52373" y="19827"/>
                  </a:lnTo>
                  <a:lnTo>
                    <a:pt x="93835" y="6898"/>
                  </a:lnTo>
                  <a:lnTo>
                    <a:pt x="118609" y="495"/>
                  </a:lnTo>
                  <a:lnTo>
                    <a:pt x="139028" y="0"/>
                  </a:lnTo>
                  <a:lnTo>
                    <a:pt x="153748" y="5896"/>
                  </a:lnTo>
                  <a:lnTo>
                    <a:pt x="159648" y="10431"/>
                  </a:lnTo>
                  <a:lnTo>
                    <a:pt x="162876" y="17689"/>
                  </a:lnTo>
                  <a:lnTo>
                    <a:pt x="164049" y="49539"/>
                  </a:lnTo>
                  <a:lnTo>
                    <a:pt x="159222" y="95508"/>
                  </a:lnTo>
                  <a:lnTo>
                    <a:pt x="152845" y="133245"/>
                  </a:lnTo>
                  <a:lnTo>
                    <a:pt x="145307" y="171654"/>
                  </a:lnTo>
                  <a:lnTo>
                    <a:pt x="137959" y="207775"/>
                  </a:lnTo>
                  <a:lnTo>
                    <a:pt x="130561" y="249089"/>
                  </a:lnTo>
                  <a:lnTo>
                    <a:pt x="127349" y="268698"/>
                  </a:lnTo>
                  <a:lnTo>
                    <a:pt x="125822" y="269594"/>
                  </a:lnTo>
                  <a:lnTo>
                    <a:pt x="124098" y="268780"/>
                  </a:lnTo>
                  <a:lnTo>
                    <a:pt x="120650" y="229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800">
              <a:extLst>
                <a:ext uri="{FF2B5EF4-FFF2-40B4-BE49-F238E27FC236}">
                  <a16:creationId xmlns:a16="http://schemas.microsoft.com/office/drawing/2014/main" xmlns="" id="{8D3B9643-C655-48FA-98C2-480F54438EC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155450" y="4845050"/>
              <a:ext cx="181601" cy="19051"/>
            </a:xfrm>
            <a:custGeom>
              <a:avLst/>
              <a:gdLst/>
              <a:ahLst/>
              <a:cxnLst/>
              <a:rect l="0" t="0" r="0" b="0"/>
              <a:pathLst>
                <a:path w="181601" h="19051">
                  <a:moveTo>
                    <a:pt x="29200" y="19050"/>
                  </a:moveTo>
                  <a:lnTo>
                    <a:pt x="29200" y="19050"/>
                  </a:lnTo>
                  <a:lnTo>
                    <a:pt x="0" y="12962"/>
                  </a:lnTo>
                  <a:lnTo>
                    <a:pt x="8318" y="16149"/>
                  </a:lnTo>
                  <a:lnTo>
                    <a:pt x="41043" y="14819"/>
                  </a:lnTo>
                  <a:lnTo>
                    <a:pt x="74445" y="9879"/>
                  </a:lnTo>
                  <a:lnTo>
                    <a:pt x="111398" y="4390"/>
                  </a:lnTo>
                  <a:lnTo>
                    <a:pt x="158291" y="1301"/>
                  </a:lnTo>
                  <a:lnTo>
                    <a:pt x="18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801">
              <a:extLst>
                <a:ext uri="{FF2B5EF4-FFF2-40B4-BE49-F238E27FC236}">
                  <a16:creationId xmlns:a16="http://schemas.microsoft.com/office/drawing/2014/main" xmlns="" id="{AC24D6EE-DBFC-4B51-A58A-B9FED8DA4E2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541226" y="4730750"/>
              <a:ext cx="265725" cy="50801"/>
            </a:xfrm>
            <a:custGeom>
              <a:avLst/>
              <a:gdLst/>
              <a:ahLst/>
              <a:cxnLst/>
              <a:rect l="0" t="0" r="0" b="0"/>
              <a:pathLst>
                <a:path w="265725" h="50801">
                  <a:moveTo>
                    <a:pt x="43474" y="50800"/>
                  </a:moveTo>
                  <a:lnTo>
                    <a:pt x="43474" y="50800"/>
                  </a:lnTo>
                  <a:lnTo>
                    <a:pt x="489" y="27900"/>
                  </a:lnTo>
                  <a:lnTo>
                    <a:pt x="0" y="27067"/>
                  </a:lnTo>
                  <a:lnTo>
                    <a:pt x="39643" y="15590"/>
                  </a:lnTo>
                  <a:lnTo>
                    <a:pt x="84575" y="7870"/>
                  </a:lnTo>
                  <a:lnTo>
                    <a:pt x="110386" y="5247"/>
                  </a:lnTo>
                  <a:lnTo>
                    <a:pt x="137471" y="3498"/>
                  </a:lnTo>
                  <a:lnTo>
                    <a:pt x="165405" y="2332"/>
                  </a:lnTo>
                  <a:lnTo>
                    <a:pt x="209613" y="1036"/>
                  </a:lnTo>
                  <a:lnTo>
                    <a:pt x="2657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802">
              <a:extLst>
                <a:ext uri="{FF2B5EF4-FFF2-40B4-BE49-F238E27FC236}">
                  <a16:creationId xmlns:a16="http://schemas.microsoft.com/office/drawing/2014/main" xmlns="" id="{E0E852E5-99EE-44C5-8590-8477906594C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813300" y="4927600"/>
              <a:ext cx="82551" cy="76201"/>
            </a:xfrm>
            <a:custGeom>
              <a:avLst/>
              <a:gdLst/>
              <a:ahLst/>
              <a:cxnLst/>
              <a:rect l="0" t="0" r="0" b="0"/>
              <a:pathLst>
                <a:path w="82551" h="76201">
                  <a:moveTo>
                    <a:pt x="82550" y="0"/>
                  </a:moveTo>
                  <a:lnTo>
                    <a:pt x="82550" y="0"/>
                  </a:lnTo>
                  <a:lnTo>
                    <a:pt x="41729" y="3535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SMARTInkShape-803">
            <a:extLst>
              <a:ext uri="{FF2B5EF4-FFF2-40B4-BE49-F238E27FC236}">
                <a16:creationId xmlns:a16="http://schemas.microsoft.com/office/drawing/2014/main" xmlns="" id="{6C42ADB6-B924-4662-B8CB-C9804582519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67250" y="4705350"/>
            <a:ext cx="3145" cy="247651"/>
          </a:xfrm>
          <a:custGeom>
            <a:avLst/>
            <a:gdLst/>
            <a:ahLst/>
            <a:cxnLst/>
            <a:rect l="0" t="0" r="0" b="0"/>
            <a:pathLst>
              <a:path w="3145" h="247651">
                <a:moveTo>
                  <a:pt x="0" y="0"/>
                </a:moveTo>
                <a:lnTo>
                  <a:pt x="0" y="0"/>
                </a:lnTo>
                <a:lnTo>
                  <a:pt x="0" y="44876"/>
                </a:lnTo>
                <a:lnTo>
                  <a:pt x="0" y="80623"/>
                </a:lnTo>
                <a:lnTo>
                  <a:pt x="0" y="122381"/>
                </a:lnTo>
                <a:lnTo>
                  <a:pt x="0" y="161165"/>
                </a:lnTo>
                <a:lnTo>
                  <a:pt x="705" y="195101"/>
                </a:lnTo>
                <a:lnTo>
                  <a:pt x="3144" y="236224"/>
                </a:lnTo>
                <a:lnTo>
                  <a:pt x="0" y="247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SMARTInkShape-Group163">
            <a:extLst>
              <a:ext uri="{FF2B5EF4-FFF2-40B4-BE49-F238E27FC236}">
                <a16:creationId xmlns:a16="http://schemas.microsoft.com/office/drawing/2014/main" xmlns="" id="{36785F40-FE87-4335-85DD-FD151A150F93}"/>
              </a:ext>
            </a:extLst>
          </p:cNvPr>
          <p:cNvGrpSpPr/>
          <p:nvPr/>
        </p:nvGrpSpPr>
        <p:grpSpPr>
          <a:xfrm>
            <a:off x="5334992" y="4716230"/>
            <a:ext cx="342297" cy="293921"/>
            <a:chOff x="5334992" y="4716230"/>
            <a:chExt cx="342297" cy="293921"/>
          </a:xfrm>
        </p:grpSpPr>
        <p:sp>
          <p:nvSpPr>
            <p:cNvPr id="131" name="SMARTInkShape-804">
              <a:extLst>
                <a:ext uri="{FF2B5EF4-FFF2-40B4-BE49-F238E27FC236}">
                  <a16:creationId xmlns:a16="http://schemas.microsoft.com/office/drawing/2014/main" xmlns="" id="{E40DD040-67A8-45BC-9BA6-9B656CFBE2D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334992" y="4716230"/>
              <a:ext cx="157759" cy="214306"/>
            </a:xfrm>
            <a:custGeom>
              <a:avLst/>
              <a:gdLst/>
              <a:ahLst/>
              <a:cxnLst/>
              <a:rect l="0" t="0" r="0" b="0"/>
              <a:pathLst>
                <a:path w="157759" h="214306">
                  <a:moveTo>
                    <a:pt x="49808" y="8170"/>
                  </a:moveTo>
                  <a:lnTo>
                    <a:pt x="49808" y="8170"/>
                  </a:lnTo>
                  <a:lnTo>
                    <a:pt x="49808" y="0"/>
                  </a:lnTo>
                  <a:lnTo>
                    <a:pt x="49808" y="606"/>
                  </a:lnTo>
                  <a:lnTo>
                    <a:pt x="33907" y="45100"/>
                  </a:lnTo>
                  <a:lnTo>
                    <a:pt x="21264" y="89276"/>
                  </a:lnTo>
                  <a:lnTo>
                    <a:pt x="6543" y="136702"/>
                  </a:lnTo>
                  <a:lnTo>
                    <a:pt x="496" y="183842"/>
                  </a:lnTo>
                  <a:lnTo>
                    <a:pt x="0" y="190902"/>
                  </a:lnTo>
                  <a:lnTo>
                    <a:pt x="1786" y="197019"/>
                  </a:lnTo>
                  <a:lnTo>
                    <a:pt x="9415" y="207579"/>
                  </a:lnTo>
                  <a:lnTo>
                    <a:pt x="25506" y="213213"/>
                  </a:lnTo>
                  <a:lnTo>
                    <a:pt x="47474" y="214305"/>
                  </a:lnTo>
                  <a:lnTo>
                    <a:pt x="86903" y="206987"/>
                  </a:lnTo>
                  <a:lnTo>
                    <a:pt x="132865" y="191873"/>
                  </a:lnTo>
                  <a:lnTo>
                    <a:pt x="157758" y="179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805">
              <a:extLst>
                <a:ext uri="{FF2B5EF4-FFF2-40B4-BE49-F238E27FC236}">
                  <a16:creationId xmlns:a16="http://schemas.microsoft.com/office/drawing/2014/main" xmlns="" id="{DD1FB55F-DB74-45E3-B12F-1856DBF1D04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449706" y="4845050"/>
              <a:ext cx="17645" cy="165101"/>
            </a:xfrm>
            <a:custGeom>
              <a:avLst/>
              <a:gdLst/>
              <a:ahLst/>
              <a:cxnLst/>
              <a:rect l="0" t="0" r="0" b="0"/>
              <a:pathLst>
                <a:path w="17645" h="165101">
                  <a:moveTo>
                    <a:pt x="17644" y="0"/>
                  </a:moveTo>
                  <a:lnTo>
                    <a:pt x="17644" y="0"/>
                  </a:lnTo>
                  <a:lnTo>
                    <a:pt x="10902" y="0"/>
                  </a:lnTo>
                  <a:lnTo>
                    <a:pt x="8210" y="1411"/>
                  </a:lnTo>
                  <a:lnTo>
                    <a:pt x="3338" y="6742"/>
                  </a:lnTo>
                  <a:lnTo>
                    <a:pt x="0" y="24418"/>
                  </a:lnTo>
                  <a:lnTo>
                    <a:pt x="3236" y="65815"/>
                  </a:lnTo>
                  <a:lnTo>
                    <a:pt x="2725" y="112876"/>
                  </a:lnTo>
                  <a:lnTo>
                    <a:pt x="1699" y="141865"/>
                  </a:lnTo>
                  <a:lnTo>
                    <a:pt x="4207" y="154773"/>
                  </a:lnTo>
                  <a:lnTo>
                    <a:pt x="11294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806">
              <a:extLst>
                <a:ext uri="{FF2B5EF4-FFF2-40B4-BE49-F238E27FC236}">
                  <a16:creationId xmlns:a16="http://schemas.microsoft.com/office/drawing/2014/main" xmlns="" id="{1528BC17-398F-4A58-9605-04CB4C2509C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568950" y="4740075"/>
              <a:ext cx="108339" cy="222855"/>
            </a:xfrm>
            <a:custGeom>
              <a:avLst/>
              <a:gdLst/>
              <a:ahLst/>
              <a:cxnLst/>
              <a:rect l="0" t="0" r="0" b="0"/>
              <a:pathLst>
                <a:path w="108339" h="222855">
                  <a:moveTo>
                    <a:pt x="31750" y="47825"/>
                  </a:moveTo>
                  <a:lnTo>
                    <a:pt x="31750" y="47825"/>
                  </a:lnTo>
                  <a:lnTo>
                    <a:pt x="25008" y="37712"/>
                  </a:lnTo>
                  <a:lnTo>
                    <a:pt x="23727" y="33322"/>
                  </a:lnTo>
                  <a:lnTo>
                    <a:pt x="24187" y="24681"/>
                  </a:lnTo>
                  <a:lnTo>
                    <a:pt x="35154" y="8512"/>
                  </a:lnTo>
                  <a:lnTo>
                    <a:pt x="49726" y="2131"/>
                  </a:lnTo>
                  <a:lnTo>
                    <a:pt x="66550" y="0"/>
                  </a:lnTo>
                  <a:lnTo>
                    <a:pt x="81083" y="1404"/>
                  </a:lnTo>
                  <a:lnTo>
                    <a:pt x="92716" y="6262"/>
                  </a:lnTo>
                  <a:lnTo>
                    <a:pt x="97795" y="9533"/>
                  </a:lnTo>
                  <a:lnTo>
                    <a:pt x="100474" y="13831"/>
                  </a:lnTo>
                  <a:lnTo>
                    <a:pt x="101569" y="24250"/>
                  </a:lnTo>
                  <a:lnTo>
                    <a:pt x="91478" y="45386"/>
                  </a:lnTo>
                  <a:lnTo>
                    <a:pt x="69810" y="71332"/>
                  </a:lnTo>
                  <a:lnTo>
                    <a:pt x="57060" y="82698"/>
                  </a:lnTo>
                  <a:lnTo>
                    <a:pt x="53582" y="90606"/>
                  </a:lnTo>
                  <a:lnTo>
                    <a:pt x="53360" y="93985"/>
                  </a:lnTo>
                  <a:lnTo>
                    <a:pt x="54995" y="99620"/>
                  </a:lnTo>
                  <a:lnTo>
                    <a:pt x="63253" y="110130"/>
                  </a:lnTo>
                  <a:lnTo>
                    <a:pt x="97882" y="138060"/>
                  </a:lnTo>
                  <a:lnTo>
                    <a:pt x="108338" y="156170"/>
                  </a:lnTo>
                  <a:lnTo>
                    <a:pt x="108209" y="163799"/>
                  </a:lnTo>
                  <a:lnTo>
                    <a:pt x="102420" y="181684"/>
                  </a:lnTo>
                  <a:lnTo>
                    <a:pt x="89029" y="195747"/>
                  </a:lnTo>
                  <a:lnTo>
                    <a:pt x="51688" y="216274"/>
                  </a:lnTo>
                  <a:lnTo>
                    <a:pt x="20802" y="222854"/>
                  </a:lnTo>
                  <a:lnTo>
                    <a:pt x="13869" y="220955"/>
                  </a:lnTo>
                  <a:lnTo>
                    <a:pt x="9246" y="216867"/>
                  </a:lnTo>
                  <a:lnTo>
                    <a:pt x="0" y="200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164">
            <a:extLst>
              <a:ext uri="{FF2B5EF4-FFF2-40B4-BE49-F238E27FC236}">
                <a16:creationId xmlns:a16="http://schemas.microsoft.com/office/drawing/2014/main" xmlns="" id="{CFA2D27E-BB19-4DFC-9D51-7A7A7B11D452}"/>
              </a:ext>
            </a:extLst>
          </p:cNvPr>
          <p:cNvGrpSpPr/>
          <p:nvPr/>
        </p:nvGrpSpPr>
        <p:grpSpPr>
          <a:xfrm>
            <a:off x="6014781" y="4652190"/>
            <a:ext cx="443170" cy="383361"/>
            <a:chOff x="6014781" y="4652190"/>
            <a:chExt cx="443170" cy="383361"/>
          </a:xfrm>
        </p:grpSpPr>
        <p:sp>
          <p:nvSpPr>
            <p:cNvPr id="135" name="SMARTInkShape-807">
              <a:extLst>
                <a:ext uri="{FF2B5EF4-FFF2-40B4-BE49-F238E27FC236}">
                  <a16:creationId xmlns:a16="http://schemas.microsoft.com/office/drawing/2014/main" xmlns="" id="{4AA183F4-EAB5-4D20-BDD8-2941C429DB4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014781" y="4717083"/>
              <a:ext cx="155991" cy="225339"/>
            </a:xfrm>
            <a:custGeom>
              <a:avLst/>
              <a:gdLst/>
              <a:ahLst/>
              <a:cxnLst/>
              <a:rect l="0" t="0" r="0" b="0"/>
              <a:pathLst>
                <a:path w="155991" h="225339">
                  <a:moveTo>
                    <a:pt x="36769" y="7317"/>
                  </a:moveTo>
                  <a:lnTo>
                    <a:pt x="36769" y="7317"/>
                  </a:lnTo>
                  <a:lnTo>
                    <a:pt x="36768" y="575"/>
                  </a:lnTo>
                  <a:lnTo>
                    <a:pt x="37474" y="0"/>
                  </a:lnTo>
                  <a:lnTo>
                    <a:pt x="38651" y="1028"/>
                  </a:lnTo>
                  <a:lnTo>
                    <a:pt x="40140" y="3124"/>
                  </a:lnTo>
                  <a:lnTo>
                    <a:pt x="42236" y="22930"/>
                  </a:lnTo>
                  <a:lnTo>
                    <a:pt x="39487" y="67995"/>
                  </a:lnTo>
                  <a:lnTo>
                    <a:pt x="36095" y="104136"/>
                  </a:lnTo>
                  <a:lnTo>
                    <a:pt x="32236" y="139953"/>
                  </a:lnTo>
                  <a:lnTo>
                    <a:pt x="25391" y="186474"/>
                  </a:lnTo>
                  <a:lnTo>
                    <a:pt x="15445" y="218994"/>
                  </a:lnTo>
                  <a:lnTo>
                    <a:pt x="12676" y="223224"/>
                  </a:lnTo>
                  <a:lnTo>
                    <a:pt x="10123" y="225338"/>
                  </a:lnTo>
                  <a:lnTo>
                    <a:pt x="7717" y="224631"/>
                  </a:lnTo>
                  <a:lnTo>
                    <a:pt x="3160" y="218201"/>
                  </a:lnTo>
                  <a:lnTo>
                    <a:pt x="0" y="195938"/>
                  </a:lnTo>
                  <a:lnTo>
                    <a:pt x="3024" y="182636"/>
                  </a:lnTo>
                  <a:lnTo>
                    <a:pt x="13091" y="165969"/>
                  </a:lnTo>
                  <a:lnTo>
                    <a:pt x="26461" y="158198"/>
                  </a:lnTo>
                  <a:lnTo>
                    <a:pt x="73728" y="137044"/>
                  </a:lnTo>
                  <a:lnTo>
                    <a:pt x="115214" y="105069"/>
                  </a:lnTo>
                  <a:lnTo>
                    <a:pt x="147628" y="58277"/>
                  </a:lnTo>
                  <a:lnTo>
                    <a:pt x="155990" y="47249"/>
                  </a:lnTo>
                  <a:lnTo>
                    <a:pt x="145798" y="89567"/>
                  </a:lnTo>
                  <a:lnTo>
                    <a:pt x="136023" y="128270"/>
                  </a:lnTo>
                  <a:lnTo>
                    <a:pt x="129051" y="169606"/>
                  </a:lnTo>
                  <a:lnTo>
                    <a:pt x="125669" y="216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808">
              <a:extLst>
                <a:ext uri="{FF2B5EF4-FFF2-40B4-BE49-F238E27FC236}">
                  <a16:creationId xmlns:a16="http://schemas.microsoft.com/office/drawing/2014/main" xmlns="" id="{F1E4DA06-3E17-4EAE-8118-4BF46B1D33D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184900" y="4652190"/>
              <a:ext cx="133046" cy="383361"/>
            </a:xfrm>
            <a:custGeom>
              <a:avLst/>
              <a:gdLst/>
              <a:ahLst/>
              <a:cxnLst/>
              <a:rect l="0" t="0" r="0" b="0"/>
              <a:pathLst>
                <a:path w="133046" h="383361">
                  <a:moveTo>
                    <a:pt x="44450" y="15060"/>
                  </a:moveTo>
                  <a:lnTo>
                    <a:pt x="44450" y="15060"/>
                  </a:lnTo>
                  <a:lnTo>
                    <a:pt x="37708" y="8318"/>
                  </a:lnTo>
                  <a:lnTo>
                    <a:pt x="37839" y="5626"/>
                  </a:lnTo>
                  <a:lnTo>
                    <a:pt x="40043" y="3126"/>
                  </a:lnTo>
                  <a:lnTo>
                    <a:pt x="43629" y="754"/>
                  </a:lnTo>
                  <a:lnTo>
                    <a:pt x="53257" y="0"/>
                  </a:lnTo>
                  <a:lnTo>
                    <a:pt x="92308" y="11482"/>
                  </a:lnTo>
                  <a:lnTo>
                    <a:pt x="116878" y="20271"/>
                  </a:lnTo>
                  <a:lnTo>
                    <a:pt x="128617" y="30077"/>
                  </a:lnTo>
                  <a:lnTo>
                    <a:pt x="131606" y="36360"/>
                  </a:lnTo>
                  <a:lnTo>
                    <a:pt x="133045" y="50867"/>
                  </a:lnTo>
                  <a:lnTo>
                    <a:pt x="125690" y="66722"/>
                  </a:lnTo>
                  <a:lnTo>
                    <a:pt x="95783" y="108307"/>
                  </a:lnTo>
                  <a:lnTo>
                    <a:pt x="69377" y="153933"/>
                  </a:lnTo>
                  <a:lnTo>
                    <a:pt x="66112" y="167093"/>
                  </a:lnTo>
                  <a:lnTo>
                    <a:pt x="67645" y="186401"/>
                  </a:lnTo>
                  <a:lnTo>
                    <a:pt x="86313" y="233070"/>
                  </a:lnTo>
                  <a:lnTo>
                    <a:pt x="93275" y="275200"/>
                  </a:lnTo>
                  <a:lnTo>
                    <a:pt x="92961" y="297189"/>
                  </a:lnTo>
                  <a:lnTo>
                    <a:pt x="88117" y="321073"/>
                  </a:lnTo>
                  <a:lnTo>
                    <a:pt x="70715" y="351577"/>
                  </a:lnTo>
                  <a:lnTo>
                    <a:pt x="47685" y="375119"/>
                  </a:lnTo>
                  <a:lnTo>
                    <a:pt x="29425" y="381343"/>
                  </a:lnTo>
                  <a:lnTo>
                    <a:pt x="0" y="383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809">
              <a:extLst>
                <a:ext uri="{FF2B5EF4-FFF2-40B4-BE49-F238E27FC236}">
                  <a16:creationId xmlns:a16="http://schemas.microsoft.com/office/drawing/2014/main" xmlns="" id="{F3B588F6-4ADA-40F0-89F9-F1748822BF6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446394" y="4991100"/>
              <a:ext cx="11557" cy="6089"/>
            </a:xfrm>
            <a:custGeom>
              <a:avLst/>
              <a:gdLst/>
              <a:ahLst/>
              <a:cxnLst/>
              <a:rect l="0" t="0" r="0" b="0"/>
              <a:pathLst>
                <a:path w="11557" h="6089">
                  <a:moveTo>
                    <a:pt x="11556" y="0"/>
                  </a:moveTo>
                  <a:lnTo>
                    <a:pt x="11556" y="0"/>
                  </a:lnTo>
                  <a:lnTo>
                    <a:pt x="8185" y="3371"/>
                  </a:lnTo>
                  <a:lnTo>
                    <a:pt x="4649" y="5026"/>
                  </a:lnTo>
                  <a:lnTo>
                    <a:pt x="0" y="6088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165">
            <a:extLst>
              <a:ext uri="{FF2B5EF4-FFF2-40B4-BE49-F238E27FC236}">
                <a16:creationId xmlns:a16="http://schemas.microsoft.com/office/drawing/2014/main" xmlns="" id="{C97ABE89-29CB-4067-A2FE-078AB493289E}"/>
              </a:ext>
            </a:extLst>
          </p:cNvPr>
          <p:cNvGrpSpPr/>
          <p:nvPr/>
        </p:nvGrpSpPr>
        <p:grpSpPr>
          <a:xfrm>
            <a:off x="2719559" y="5673241"/>
            <a:ext cx="353240" cy="295760"/>
            <a:chOff x="2719559" y="5673241"/>
            <a:chExt cx="353240" cy="295760"/>
          </a:xfrm>
        </p:grpSpPr>
        <p:sp>
          <p:nvSpPr>
            <p:cNvPr id="139" name="SMARTInkShape-810">
              <a:extLst>
                <a:ext uri="{FF2B5EF4-FFF2-40B4-BE49-F238E27FC236}">
                  <a16:creationId xmlns:a16="http://schemas.microsoft.com/office/drawing/2014/main" xmlns="" id="{29D7F2B3-D5FE-413B-9E70-A42E2ACD079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774950" y="5709875"/>
              <a:ext cx="152401" cy="200936"/>
            </a:xfrm>
            <a:custGeom>
              <a:avLst/>
              <a:gdLst/>
              <a:ahLst/>
              <a:cxnLst/>
              <a:rect l="0" t="0" r="0" b="0"/>
              <a:pathLst>
                <a:path w="152401" h="200936">
                  <a:moveTo>
                    <a:pt x="0" y="68625"/>
                  </a:moveTo>
                  <a:lnTo>
                    <a:pt x="0" y="68625"/>
                  </a:lnTo>
                  <a:lnTo>
                    <a:pt x="35451" y="100312"/>
                  </a:lnTo>
                  <a:lnTo>
                    <a:pt x="42684" y="104567"/>
                  </a:lnTo>
                  <a:lnTo>
                    <a:pt x="60128" y="105530"/>
                  </a:lnTo>
                  <a:lnTo>
                    <a:pt x="69719" y="103812"/>
                  </a:lnTo>
                  <a:lnTo>
                    <a:pt x="100072" y="84539"/>
                  </a:lnTo>
                  <a:lnTo>
                    <a:pt x="121295" y="56485"/>
                  </a:lnTo>
                  <a:lnTo>
                    <a:pt x="129778" y="29201"/>
                  </a:lnTo>
                  <a:lnTo>
                    <a:pt x="127999" y="13709"/>
                  </a:lnTo>
                  <a:lnTo>
                    <a:pt x="125550" y="6614"/>
                  </a:lnTo>
                  <a:lnTo>
                    <a:pt x="121094" y="2590"/>
                  </a:lnTo>
                  <a:lnTo>
                    <a:pt x="115302" y="613"/>
                  </a:lnTo>
                  <a:lnTo>
                    <a:pt x="108618" y="0"/>
                  </a:lnTo>
                  <a:lnTo>
                    <a:pt x="91784" y="6845"/>
                  </a:lnTo>
                  <a:lnTo>
                    <a:pt x="72543" y="21412"/>
                  </a:lnTo>
                  <a:lnTo>
                    <a:pt x="52232" y="44349"/>
                  </a:lnTo>
                  <a:lnTo>
                    <a:pt x="31077" y="91771"/>
                  </a:lnTo>
                  <a:lnTo>
                    <a:pt x="26277" y="125714"/>
                  </a:lnTo>
                  <a:lnTo>
                    <a:pt x="27906" y="157497"/>
                  </a:lnTo>
                  <a:lnTo>
                    <a:pt x="35686" y="183383"/>
                  </a:lnTo>
                  <a:lnTo>
                    <a:pt x="43546" y="191698"/>
                  </a:lnTo>
                  <a:lnTo>
                    <a:pt x="65450" y="200935"/>
                  </a:lnTo>
                  <a:lnTo>
                    <a:pt x="97292" y="195633"/>
                  </a:lnTo>
                  <a:lnTo>
                    <a:pt x="152400" y="176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811">
              <a:extLst>
                <a:ext uri="{FF2B5EF4-FFF2-40B4-BE49-F238E27FC236}">
                  <a16:creationId xmlns:a16="http://schemas.microsoft.com/office/drawing/2014/main" xmlns="" id="{866927F7-99D0-465E-96D6-0F372326B1E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978150" y="5673241"/>
              <a:ext cx="94649" cy="270360"/>
            </a:xfrm>
            <a:custGeom>
              <a:avLst/>
              <a:gdLst/>
              <a:ahLst/>
              <a:cxnLst/>
              <a:rect l="0" t="0" r="0" b="0"/>
              <a:pathLst>
                <a:path w="94649" h="270360">
                  <a:moveTo>
                    <a:pt x="57150" y="3659"/>
                  </a:moveTo>
                  <a:lnTo>
                    <a:pt x="57150" y="3659"/>
                  </a:lnTo>
                  <a:lnTo>
                    <a:pt x="53779" y="288"/>
                  </a:lnTo>
                  <a:lnTo>
                    <a:pt x="52786" y="0"/>
                  </a:lnTo>
                  <a:lnTo>
                    <a:pt x="52124" y="514"/>
                  </a:lnTo>
                  <a:lnTo>
                    <a:pt x="51683" y="1563"/>
                  </a:lnTo>
                  <a:lnTo>
                    <a:pt x="71925" y="43474"/>
                  </a:lnTo>
                  <a:lnTo>
                    <a:pt x="89515" y="87109"/>
                  </a:lnTo>
                  <a:lnTo>
                    <a:pt x="94347" y="123063"/>
                  </a:lnTo>
                  <a:lnTo>
                    <a:pt x="94648" y="142527"/>
                  </a:lnTo>
                  <a:lnTo>
                    <a:pt x="83693" y="179208"/>
                  </a:lnTo>
                  <a:lnTo>
                    <a:pt x="62597" y="212914"/>
                  </a:lnTo>
                  <a:lnTo>
                    <a:pt x="21370" y="251456"/>
                  </a:lnTo>
                  <a:lnTo>
                    <a:pt x="0" y="270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812">
              <a:extLst>
                <a:ext uri="{FF2B5EF4-FFF2-40B4-BE49-F238E27FC236}">
                  <a16:creationId xmlns:a16="http://schemas.microsoft.com/office/drawing/2014/main" xmlns="" id="{5D43665E-D9D2-4A30-AC0D-6A3088D6C5C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719559" y="5678047"/>
              <a:ext cx="118892" cy="290954"/>
            </a:xfrm>
            <a:custGeom>
              <a:avLst/>
              <a:gdLst/>
              <a:ahLst/>
              <a:cxnLst/>
              <a:rect l="0" t="0" r="0" b="0"/>
              <a:pathLst>
                <a:path w="118892" h="290954">
                  <a:moveTo>
                    <a:pt x="118891" y="36953"/>
                  </a:moveTo>
                  <a:lnTo>
                    <a:pt x="118891" y="36953"/>
                  </a:lnTo>
                  <a:lnTo>
                    <a:pt x="115520" y="30211"/>
                  </a:lnTo>
                  <a:lnTo>
                    <a:pt x="115747" y="21257"/>
                  </a:lnTo>
                  <a:lnTo>
                    <a:pt x="116788" y="10927"/>
                  </a:lnTo>
                  <a:lnTo>
                    <a:pt x="114899" y="1632"/>
                  </a:lnTo>
                  <a:lnTo>
                    <a:pt x="112702" y="0"/>
                  </a:lnTo>
                  <a:lnTo>
                    <a:pt x="109826" y="323"/>
                  </a:lnTo>
                  <a:lnTo>
                    <a:pt x="106498" y="1949"/>
                  </a:lnTo>
                  <a:lnTo>
                    <a:pt x="79467" y="48644"/>
                  </a:lnTo>
                  <a:lnTo>
                    <a:pt x="58330" y="92479"/>
                  </a:lnTo>
                  <a:lnTo>
                    <a:pt x="46062" y="116303"/>
                  </a:lnTo>
                  <a:lnTo>
                    <a:pt x="32944" y="140653"/>
                  </a:lnTo>
                  <a:lnTo>
                    <a:pt x="10137" y="187464"/>
                  </a:lnTo>
                  <a:lnTo>
                    <a:pt x="0" y="227084"/>
                  </a:lnTo>
                  <a:lnTo>
                    <a:pt x="2941" y="242728"/>
                  </a:lnTo>
                  <a:lnTo>
                    <a:pt x="42691" y="290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166">
            <a:extLst>
              <a:ext uri="{FF2B5EF4-FFF2-40B4-BE49-F238E27FC236}">
                <a16:creationId xmlns:a16="http://schemas.microsoft.com/office/drawing/2014/main" xmlns="" id="{F0701AAA-FFD1-42C9-9D03-9F295FE5D1F9}"/>
              </a:ext>
            </a:extLst>
          </p:cNvPr>
          <p:cNvGrpSpPr/>
          <p:nvPr/>
        </p:nvGrpSpPr>
        <p:grpSpPr>
          <a:xfrm>
            <a:off x="3530182" y="5592442"/>
            <a:ext cx="1676819" cy="352481"/>
            <a:chOff x="3530182" y="5592442"/>
            <a:chExt cx="1676819" cy="352481"/>
          </a:xfrm>
        </p:grpSpPr>
        <p:sp>
          <p:nvSpPr>
            <p:cNvPr id="143" name="SMARTInkShape-813">
              <a:extLst>
                <a:ext uri="{FF2B5EF4-FFF2-40B4-BE49-F238E27FC236}">
                  <a16:creationId xmlns:a16="http://schemas.microsoft.com/office/drawing/2014/main" xmlns="" id="{2739039F-ECF1-441C-9341-3433CE85F29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530182" y="5592442"/>
              <a:ext cx="89319" cy="352481"/>
            </a:xfrm>
            <a:custGeom>
              <a:avLst/>
              <a:gdLst/>
              <a:ahLst/>
              <a:cxnLst/>
              <a:rect l="0" t="0" r="0" b="0"/>
              <a:pathLst>
                <a:path w="89319" h="352481">
                  <a:moveTo>
                    <a:pt x="89318" y="52708"/>
                  </a:moveTo>
                  <a:lnTo>
                    <a:pt x="89318" y="52708"/>
                  </a:lnTo>
                  <a:lnTo>
                    <a:pt x="87436" y="31985"/>
                  </a:lnTo>
                  <a:lnTo>
                    <a:pt x="83543" y="20920"/>
                  </a:lnTo>
                  <a:lnTo>
                    <a:pt x="77108" y="11299"/>
                  </a:lnTo>
                  <a:lnTo>
                    <a:pt x="67664" y="4200"/>
                  </a:lnTo>
                  <a:lnTo>
                    <a:pt x="62181" y="1319"/>
                  </a:lnTo>
                  <a:lnTo>
                    <a:pt x="48565" y="0"/>
                  </a:lnTo>
                  <a:lnTo>
                    <a:pt x="40983" y="636"/>
                  </a:lnTo>
                  <a:lnTo>
                    <a:pt x="28795" y="6987"/>
                  </a:lnTo>
                  <a:lnTo>
                    <a:pt x="23569" y="11644"/>
                  </a:lnTo>
                  <a:lnTo>
                    <a:pt x="17763" y="24344"/>
                  </a:lnTo>
                  <a:lnTo>
                    <a:pt x="16214" y="31682"/>
                  </a:lnTo>
                  <a:lnTo>
                    <a:pt x="18005" y="39396"/>
                  </a:lnTo>
                  <a:lnTo>
                    <a:pt x="34007" y="63737"/>
                  </a:lnTo>
                  <a:lnTo>
                    <a:pt x="69535" y="109055"/>
                  </a:lnTo>
                  <a:lnTo>
                    <a:pt x="82359" y="136509"/>
                  </a:lnTo>
                  <a:lnTo>
                    <a:pt x="84343" y="152042"/>
                  </a:lnTo>
                  <a:lnTo>
                    <a:pt x="83885" y="159147"/>
                  </a:lnTo>
                  <a:lnTo>
                    <a:pt x="72086" y="174568"/>
                  </a:lnTo>
                  <a:lnTo>
                    <a:pt x="47288" y="193473"/>
                  </a:lnTo>
                  <a:lnTo>
                    <a:pt x="21607" y="204427"/>
                  </a:lnTo>
                  <a:lnTo>
                    <a:pt x="21600" y="204654"/>
                  </a:lnTo>
                  <a:lnTo>
                    <a:pt x="43289" y="208461"/>
                  </a:lnTo>
                  <a:lnTo>
                    <a:pt x="45932" y="211577"/>
                  </a:lnTo>
                  <a:lnTo>
                    <a:pt x="48868" y="220683"/>
                  </a:lnTo>
                  <a:lnTo>
                    <a:pt x="46411" y="231785"/>
                  </a:lnTo>
                  <a:lnTo>
                    <a:pt x="20370" y="277509"/>
                  </a:lnTo>
                  <a:lnTo>
                    <a:pt x="537" y="318070"/>
                  </a:lnTo>
                  <a:lnTo>
                    <a:pt x="0" y="331514"/>
                  </a:lnTo>
                  <a:lnTo>
                    <a:pt x="1550" y="336651"/>
                  </a:lnTo>
                  <a:lnTo>
                    <a:pt x="7036" y="344240"/>
                  </a:lnTo>
                  <a:lnTo>
                    <a:pt x="24799" y="352480"/>
                  </a:lnTo>
                  <a:lnTo>
                    <a:pt x="82968" y="35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814">
              <a:extLst>
                <a:ext uri="{FF2B5EF4-FFF2-40B4-BE49-F238E27FC236}">
                  <a16:creationId xmlns:a16="http://schemas.microsoft.com/office/drawing/2014/main" xmlns="" id="{C0934857-CB8E-48A6-A8DB-20F235E5298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866103" y="5661973"/>
              <a:ext cx="134398" cy="216251"/>
            </a:xfrm>
            <a:custGeom>
              <a:avLst/>
              <a:gdLst/>
              <a:ahLst/>
              <a:cxnLst/>
              <a:rect l="0" t="0" r="0" b="0"/>
              <a:pathLst>
                <a:path w="134398" h="216251">
                  <a:moveTo>
                    <a:pt x="134397" y="14927"/>
                  </a:moveTo>
                  <a:lnTo>
                    <a:pt x="134397" y="14927"/>
                  </a:lnTo>
                  <a:lnTo>
                    <a:pt x="119650" y="2062"/>
                  </a:lnTo>
                  <a:lnTo>
                    <a:pt x="116099" y="0"/>
                  </a:lnTo>
                  <a:lnTo>
                    <a:pt x="75395" y="1446"/>
                  </a:lnTo>
                  <a:lnTo>
                    <a:pt x="31162" y="2158"/>
                  </a:lnTo>
                  <a:lnTo>
                    <a:pt x="27473" y="2181"/>
                  </a:lnTo>
                  <a:lnTo>
                    <a:pt x="25015" y="2902"/>
                  </a:lnTo>
                  <a:lnTo>
                    <a:pt x="23375" y="4088"/>
                  </a:lnTo>
                  <a:lnTo>
                    <a:pt x="22283" y="5585"/>
                  </a:lnTo>
                  <a:lnTo>
                    <a:pt x="22965" y="7993"/>
                  </a:lnTo>
                  <a:lnTo>
                    <a:pt x="29257" y="19536"/>
                  </a:lnTo>
                  <a:lnTo>
                    <a:pt x="35702" y="59400"/>
                  </a:lnTo>
                  <a:lnTo>
                    <a:pt x="34755" y="86274"/>
                  </a:lnTo>
                  <a:lnTo>
                    <a:pt x="26759" y="115547"/>
                  </a:lnTo>
                  <a:lnTo>
                    <a:pt x="38002" y="106344"/>
                  </a:lnTo>
                  <a:lnTo>
                    <a:pt x="44752" y="104945"/>
                  </a:lnTo>
                  <a:lnTo>
                    <a:pt x="66600" y="110900"/>
                  </a:lnTo>
                  <a:lnTo>
                    <a:pt x="99812" y="130624"/>
                  </a:lnTo>
                  <a:lnTo>
                    <a:pt x="114087" y="142549"/>
                  </a:lnTo>
                  <a:lnTo>
                    <a:pt x="118035" y="149397"/>
                  </a:lnTo>
                  <a:lnTo>
                    <a:pt x="120540" y="164532"/>
                  </a:lnTo>
                  <a:lnTo>
                    <a:pt x="118103" y="171814"/>
                  </a:lnTo>
                  <a:lnTo>
                    <a:pt x="107870" y="185548"/>
                  </a:lnTo>
                  <a:lnTo>
                    <a:pt x="82871" y="201811"/>
                  </a:lnTo>
                  <a:lnTo>
                    <a:pt x="46379" y="212195"/>
                  </a:lnTo>
                  <a:lnTo>
                    <a:pt x="7832" y="216250"/>
                  </a:lnTo>
                  <a:lnTo>
                    <a:pt x="535" y="214235"/>
                  </a:lnTo>
                  <a:lnTo>
                    <a:pt x="0" y="212005"/>
                  </a:lnTo>
                  <a:lnTo>
                    <a:pt x="7397" y="199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815">
              <a:extLst>
                <a:ext uri="{FF2B5EF4-FFF2-40B4-BE49-F238E27FC236}">
                  <a16:creationId xmlns:a16="http://schemas.microsoft.com/office/drawing/2014/main" xmlns="" id="{2EDC4997-941D-411F-906D-7AB78D18623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081378" y="5667803"/>
              <a:ext cx="98069" cy="256748"/>
            </a:xfrm>
            <a:custGeom>
              <a:avLst/>
              <a:gdLst/>
              <a:ahLst/>
              <a:cxnLst/>
              <a:rect l="0" t="0" r="0" b="0"/>
              <a:pathLst>
                <a:path w="98069" h="256748">
                  <a:moveTo>
                    <a:pt x="8022" y="47197"/>
                  </a:moveTo>
                  <a:lnTo>
                    <a:pt x="8022" y="47197"/>
                  </a:lnTo>
                  <a:lnTo>
                    <a:pt x="1280" y="37084"/>
                  </a:lnTo>
                  <a:lnTo>
                    <a:pt x="0" y="32694"/>
                  </a:lnTo>
                  <a:lnTo>
                    <a:pt x="458" y="24053"/>
                  </a:lnTo>
                  <a:lnTo>
                    <a:pt x="2274" y="20479"/>
                  </a:lnTo>
                  <a:lnTo>
                    <a:pt x="8054" y="14626"/>
                  </a:lnTo>
                  <a:lnTo>
                    <a:pt x="29038" y="5119"/>
                  </a:lnTo>
                  <a:lnTo>
                    <a:pt x="51565" y="0"/>
                  </a:lnTo>
                  <a:lnTo>
                    <a:pt x="74702" y="2325"/>
                  </a:lnTo>
                  <a:lnTo>
                    <a:pt x="86106" y="5617"/>
                  </a:lnTo>
                  <a:lnTo>
                    <a:pt x="90417" y="10305"/>
                  </a:lnTo>
                  <a:lnTo>
                    <a:pt x="97088" y="24921"/>
                  </a:lnTo>
                  <a:lnTo>
                    <a:pt x="98068" y="56354"/>
                  </a:lnTo>
                  <a:lnTo>
                    <a:pt x="90520" y="99221"/>
                  </a:lnTo>
                  <a:lnTo>
                    <a:pt x="83258" y="131231"/>
                  </a:lnTo>
                  <a:lnTo>
                    <a:pt x="71236" y="177224"/>
                  </a:lnTo>
                  <a:lnTo>
                    <a:pt x="61274" y="223948"/>
                  </a:lnTo>
                  <a:lnTo>
                    <a:pt x="58822" y="256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816">
              <a:extLst>
                <a:ext uri="{FF2B5EF4-FFF2-40B4-BE49-F238E27FC236}">
                  <a16:creationId xmlns:a16="http://schemas.microsoft.com/office/drawing/2014/main" xmlns="" id="{879409EA-B295-4390-B2FD-D44BE64D1EC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124129" y="5803900"/>
              <a:ext cx="174822" cy="6351"/>
            </a:xfrm>
            <a:custGeom>
              <a:avLst/>
              <a:gdLst/>
              <a:ahLst/>
              <a:cxnLst/>
              <a:rect l="0" t="0" r="0" b="0"/>
              <a:pathLst>
                <a:path w="17482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44208" y="6350"/>
                  </a:lnTo>
                  <a:lnTo>
                    <a:pt x="88613" y="4469"/>
                  </a:lnTo>
                  <a:lnTo>
                    <a:pt x="133756" y="1324"/>
                  </a:lnTo>
                  <a:lnTo>
                    <a:pt x="174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817">
              <a:extLst>
                <a:ext uri="{FF2B5EF4-FFF2-40B4-BE49-F238E27FC236}">
                  <a16:creationId xmlns:a16="http://schemas.microsoft.com/office/drawing/2014/main" xmlns="" id="{7EE725F8-4388-4CB8-9ED4-C28DB15B6F0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333437" y="5724979"/>
              <a:ext cx="155481" cy="161836"/>
            </a:xfrm>
            <a:custGeom>
              <a:avLst/>
              <a:gdLst/>
              <a:ahLst/>
              <a:cxnLst/>
              <a:rect l="0" t="0" r="0" b="0"/>
              <a:pathLst>
                <a:path w="155481" h="161836">
                  <a:moveTo>
                    <a:pt x="98863" y="21771"/>
                  </a:moveTo>
                  <a:lnTo>
                    <a:pt x="98863" y="21771"/>
                  </a:lnTo>
                  <a:lnTo>
                    <a:pt x="103889" y="9838"/>
                  </a:lnTo>
                  <a:lnTo>
                    <a:pt x="104330" y="7466"/>
                  </a:lnTo>
                  <a:lnTo>
                    <a:pt x="103213" y="5178"/>
                  </a:lnTo>
                  <a:lnTo>
                    <a:pt x="98209" y="756"/>
                  </a:lnTo>
                  <a:lnTo>
                    <a:pt x="94194" y="0"/>
                  </a:lnTo>
                  <a:lnTo>
                    <a:pt x="84088" y="1041"/>
                  </a:lnTo>
                  <a:lnTo>
                    <a:pt x="56385" y="12336"/>
                  </a:lnTo>
                  <a:lnTo>
                    <a:pt x="24737" y="39202"/>
                  </a:lnTo>
                  <a:lnTo>
                    <a:pt x="11120" y="61974"/>
                  </a:lnTo>
                  <a:lnTo>
                    <a:pt x="1369" y="100475"/>
                  </a:lnTo>
                  <a:lnTo>
                    <a:pt x="0" y="114456"/>
                  </a:lnTo>
                  <a:lnTo>
                    <a:pt x="6005" y="137519"/>
                  </a:lnTo>
                  <a:lnTo>
                    <a:pt x="11558" y="147620"/>
                  </a:lnTo>
                  <a:lnTo>
                    <a:pt x="19493" y="154354"/>
                  </a:lnTo>
                  <a:lnTo>
                    <a:pt x="39598" y="161835"/>
                  </a:lnTo>
                  <a:lnTo>
                    <a:pt x="64527" y="157634"/>
                  </a:lnTo>
                  <a:lnTo>
                    <a:pt x="104447" y="137521"/>
                  </a:lnTo>
                  <a:lnTo>
                    <a:pt x="127450" y="117666"/>
                  </a:lnTo>
                  <a:lnTo>
                    <a:pt x="142377" y="92378"/>
                  </a:lnTo>
                  <a:lnTo>
                    <a:pt x="155344" y="47003"/>
                  </a:lnTo>
                  <a:lnTo>
                    <a:pt x="155480" y="25694"/>
                  </a:lnTo>
                  <a:lnTo>
                    <a:pt x="153541" y="18037"/>
                  </a:lnTo>
                  <a:lnTo>
                    <a:pt x="149426" y="12226"/>
                  </a:lnTo>
                  <a:lnTo>
                    <a:pt x="137328" y="3888"/>
                  </a:lnTo>
                  <a:lnTo>
                    <a:pt x="124425" y="1594"/>
                  </a:lnTo>
                  <a:lnTo>
                    <a:pt x="118021" y="1969"/>
                  </a:lnTo>
                  <a:lnTo>
                    <a:pt x="115163" y="3631"/>
                  </a:lnTo>
                  <a:lnTo>
                    <a:pt x="114668" y="6149"/>
                  </a:lnTo>
                  <a:lnTo>
                    <a:pt x="117913" y="15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818">
              <a:extLst>
                <a:ext uri="{FF2B5EF4-FFF2-40B4-BE49-F238E27FC236}">
                  <a16:creationId xmlns:a16="http://schemas.microsoft.com/office/drawing/2014/main" xmlns="" id="{1FECAFC5-A36C-4465-8363-B99B2A6E7E7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512975" y="5716765"/>
              <a:ext cx="166212" cy="157392"/>
            </a:xfrm>
            <a:custGeom>
              <a:avLst/>
              <a:gdLst/>
              <a:ahLst/>
              <a:cxnLst/>
              <a:rect l="0" t="0" r="0" b="0"/>
              <a:pathLst>
                <a:path w="166212" h="157392">
                  <a:moveTo>
                    <a:pt x="97125" y="10935"/>
                  </a:moveTo>
                  <a:lnTo>
                    <a:pt x="97125" y="10935"/>
                  </a:lnTo>
                  <a:lnTo>
                    <a:pt x="87012" y="4193"/>
                  </a:lnTo>
                  <a:lnTo>
                    <a:pt x="67238" y="0"/>
                  </a:lnTo>
                  <a:lnTo>
                    <a:pt x="47859" y="6545"/>
                  </a:lnTo>
                  <a:lnTo>
                    <a:pt x="27251" y="19567"/>
                  </a:lnTo>
                  <a:lnTo>
                    <a:pt x="11036" y="37114"/>
                  </a:lnTo>
                  <a:lnTo>
                    <a:pt x="2418" y="58553"/>
                  </a:lnTo>
                  <a:lnTo>
                    <a:pt x="0" y="82193"/>
                  </a:lnTo>
                  <a:lnTo>
                    <a:pt x="3628" y="106810"/>
                  </a:lnTo>
                  <a:lnTo>
                    <a:pt x="17471" y="128099"/>
                  </a:lnTo>
                  <a:lnTo>
                    <a:pt x="27089" y="137728"/>
                  </a:lnTo>
                  <a:lnTo>
                    <a:pt x="50946" y="150308"/>
                  </a:lnTo>
                  <a:lnTo>
                    <a:pt x="77306" y="156840"/>
                  </a:lnTo>
                  <a:lnTo>
                    <a:pt x="103134" y="157391"/>
                  </a:lnTo>
                  <a:lnTo>
                    <a:pt x="126841" y="147758"/>
                  </a:lnTo>
                  <a:lnTo>
                    <a:pt x="147021" y="132423"/>
                  </a:lnTo>
                  <a:lnTo>
                    <a:pt x="160693" y="116200"/>
                  </a:lnTo>
                  <a:lnTo>
                    <a:pt x="165830" y="99583"/>
                  </a:lnTo>
                  <a:lnTo>
                    <a:pt x="166211" y="91200"/>
                  </a:lnTo>
                  <a:lnTo>
                    <a:pt x="159110" y="74360"/>
                  </a:lnTo>
                  <a:lnTo>
                    <a:pt x="153265" y="65919"/>
                  </a:lnTo>
                  <a:lnTo>
                    <a:pt x="133600" y="52776"/>
                  </a:lnTo>
                  <a:lnTo>
                    <a:pt x="87236" y="37443"/>
                  </a:lnTo>
                  <a:lnTo>
                    <a:pt x="27275" y="23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819">
              <a:extLst>
                <a:ext uri="{FF2B5EF4-FFF2-40B4-BE49-F238E27FC236}">
                  <a16:creationId xmlns:a16="http://schemas.microsoft.com/office/drawing/2014/main" xmlns="" id="{20A7D938-7228-4A51-8BFF-0E00011540F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881329" y="5645150"/>
              <a:ext cx="325672" cy="38101"/>
            </a:xfrm>
            <a:custGeom>
              <a:avLst/>
              <a:gdLst/>
              <a:ahLst/>
              <a:cxnLst/>
              <a:rect l="0" t="0" r="0" b="0"/>
              <a:pathLst>
                <a:path w="325672" h="38101">
                  <a:moveTo>
                    <a:pt x="8171" y="38100"/>
                  </a:moveTo>
                  <a:lnTo>
                    <a:pt x="8171" y="38100"/>
                  </a:lnTo>
                  <a:lnTo>
                    <a:pt x="1429" y="34729"/>
                  </a:lnTo>
                  <a:lnTo>
                    <a:pt x="149" y="33031"/>
                  </a:lnTo>
                  <a:lnTo>
                    <a:pt x="0" y="31192"/>
                  </a:lnTo>
                  <a:lnTo>
                    <a:pt x="607" y="29262"/>
                  </a:lnTo>
                  <a:lnTo>
                    <a:pt x="21687" y="23173"/>
                  </a:lnTo>
                  <a:lnTo>
                    <a:pt x="54395" y="19001"/>
                  </a:lnTo>
                  <a:lnTo>
                    <a:pt x="99975" y="14794"/>
                  </a:lnTo>
                  <a:lnTo>
                    <a:pt x="127935" y="12685"/>
                  </a:lnTo>
                  <a:lnTo>
                    <a:pt x="157864" y="10574"/>
                  </a:lnTo>
                  <a:lnTo>
                    <a:pt x="185577" y="8460"/>
                  </a:lnTo>
                  <a:lnTo>
                    <a:pt x="211814" y="6346"/>
                  </a:lnTo>
                  <a:lnTo>
                    <a:pt x="258134" y="2820"/>
                  </a:lnTo>
                  <a:lnTo>
                    <a:pt x="303778" y="836"/>
                  </a:lnTo>
                  <a:lnTo>
                    <a:pt x="325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820">
              <a:extLst>
                <a:ext uri="{FF2B5EF4-FFF2-40B4-BE49-F238E27FC236}">
                  <a16:creationId xmlns:a16="http://schemas.microsoft.com/office/drawing/2014/main" xmlns="" id="{54FB820C-2301-48EE-A40C-C3677ED2CC3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143500" y="5835650"/>
              <a:ext cx="55385" cy="95251"/>
            </a:xfrm>
            <a:custGeom>
              <a:avLst/>
              <a:gdLst/>
              <a:ahLst/>
              <a:cxnLst/>
              <a:rect l="0" t="0" r="0" b="0"/>
              <a:pathLst>
                <a:path w="55385" h="95251">
                  <a:moveTo>
                    <a:pt x="44450" y="0"/>
                  </a:moveTo>
                  <a:lnTo>
                    <a:pt x="44450" y="0"/>
                  </a:lnTo>
                  <a:lnTo>
                    <a:pt x="51192" y="10113"/>
                  </a:lnTo>
                  <a:lnTo>
                    <a:pt x="55384" y="29886"/>
                  </a:lnTo>
                  <a:lnTo>
                    <a:pt x="50721" y="45503"/>
                  </a:lnTo>
                  <a:lnTo>
                    <a:pt x="46514" y="5362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2" name="SMARTInkShape-821">
            <a:extLst>
              <a:ext uri="{FF2B5EF4-FFF2-40B4-BE49-F238E27FC236}">
                <a16:creationId xmlns:a16="http://schemas.microsoft.com/office/drawing/2014/main" xmlns="" id="{02E7CB29-B909-476E-9C5D-9CEEC73D8F2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29200" y="5651500"/>
            <a:ext cx="6235" cy="222251"/>
          </a:xfrm>
          <a:custGeom>
            <a:avLst/>
            <a:gdLst/>
            <a:ahLst/>
            <a:cxnLst/>
            <a:rect l="0" t="0" r="0" b="0"/>
            <a:pathLst>
              <a:path w="6235" h="222251">
                <a:moveTo>
                  <a:pt x="0" y="0"/>
                </a:moveTo>
                <a:lnTo>
                  <a:pt x="0" y="0"/>
                </a:lnTo>
                <a:lnTo>
                  <a:pt x="4364" y="17325"/>
                </a:lnTo>
                <a:lnTo>
                  <a:pt x="5762" y="49819"/>
                </a:lnTo>
                <a:lnTo>
                  <a:pt x="6088" y="81408"/>
                </a:lnTo>
                <a:lnTo>
                  <a:pt x="6234" y="114733"/>
                </a:lnTo>
                <a:lnTo>
                  <a:pt x="4435" y="161465"/>
                </a:lnTo>
                <a:lnTo>
                  <a:pt x="876" y="205069"/>
                </a:lnTo>
                <a:lnTo>
                  <a:pt x="0" y="222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1" name="SMARTInkShape-Group168">
            <a:extLst>
              <a:ext uri="{FF2B5EF4-FFF2-40B4-BE49-F238E27FC236}">
                <a16:creationId xmlns:a16="http://schemas.microsoft.com/office/drawing/2014/main" xmlns="" id="{B9431697-3F32-4F58-8962-16662EABD867}"/>
              </a:ext>
            </a:extLst>
          </p:cNvPr>
          <p:cNvGrpSpPr/>
          <p:nvPr/>
        </p:nvGrpSpPr>
        <p:grpSpPr>
          <a:xfrm>
            <a:off x="5631569" y="5592456"/>
            <a:ext cx="1461382" cy="446395"/>
            <a:chOff x="5631569" y="5592456"/>
            <a:chExt cx="1461382" cy="446395"/>
          </a:xfrm>
        </p:grpSpPr>
        <p:sp>
          <p:nvSpPr>
            <p:cNvPr id="153" name="SMARTInkShape-822">
              <a:extLst>
                <a:ext uri="{FF2B5EF4-FFF2-40B4-BE49-F238E27FC236}">
                  <a16:creationId xmlns:a16="http://schemas.microsoft.com/office/drawing/2014/main" xmlns="" id="{42610E0B-2AC0-490A-9849-DECACA321CD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631569" y="5633594"/>
              <a:ext cx="146932" cy="214330"/>
            </a:xfrm>
            <a:custGeom>
              <a:avLst/>
              <a:gdLst/>
              <a:ahLst/>
              <a:cxnLst/>
              <a:rect l="0" t="0" r="0" b="0"/>
              <a:pathLst>
                <a:path w="146932" h="214330">
                  <a:moveTo>
                    <a:pt x="83431" y="11556"/>
                  </a:moveTo>
                  <a:lnTo>
                    <a:pt x="83431" y="11556"/>
                  </a:lnTo>
                  <a:lnTo>
                    <a:pt x="83431" y="0"/>
                  </a:lnTo>
                  <a:lnTo>
                    <a:pt x="80060" y="38955"/>
                  </a:lnTo>
                  <a:lnTo>
                    <a:pt x="67851" y="79019"/>
                  </a:lnTo>
                  <a:lnTo>
                    <a:pt x="52988" y="111389"/>
                  </a:lnTo>
                  <a:lnTo>
                    <a:pt x="26668" y="157789"/>
                  </a:lnTo>
                  <a:lnTo>
                    <a:pt x="2603" y="198329"/>
                  </a:lnTo>
                  <a:lnTo>
                    <a:pt x="0" y="207456"/>
                  </a:lnTo>
                  <a:lnTo>
                    <a:pt x="294" y="209889"/>
                  </a:lnTo>
                  <a:lnTo>
                    <a:pt x="1195" y="211511"/>
                  </a:lnTo>
                  <a:lnTo>
                    <a:pt x="2501" y="212593"/>
                  </a:lnTo>
                  <a:lnTo>
                    <a:pt x="4078" y="213313"/>
                  </a:lnTo>
                  <a:lnTo>
                    <a:pt x="19781" y="214329"/>
                  </a:lnTo>
                  <a:lnTo>
                    <a:pt x="65579" y="204532"/>
                  </a:lnTo>
                  <a:lnTo>
                    <a:pt x="105580" y="193069"/>
                  </a:lnTo>
                  <a:lnTo>
                    <a:pt x="146931" y="176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823">
              <a:extLst>
                <a:ext uri="{FF2B5EF4-FFF2-40B4-BE49-F238E27FC236}">
                  <a16:creationId xmlns:a16="http://schemas.microsoft.com/office/drawing/2014/main" xmlns="" id="{2FCBB717-1900-4563-8259-D5BCBFFFAD3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772150" y="5749441"/>
              <a:ext cx="25401" cy="156060"/>
            </a:xfrm>
            <a:custGeom>
              <a:avLst/>
              <a:gdLst/>
              <a:ahLst/>
              <a:cxnLst/>
              <a:rect l="0" t="0" r="0" b="0"/>
              <a:pathLst>
                <a:path w="25401" h="156060">
                  <a:moveTo>
                    <a:pt x="25400" y="3659"/>
                  </a:moveTo>
                  <a:lnTo>
                    <a:pt x="25400" y="3659"/>
                  </a:lnTo>
                  <a:lnTo>
                    <a:pt x="22029" y="288"/>
                  </a:lnTo>
                  <a:lnTo>
                    <a:pt x="20330" y="0"/>
                  </a:lnTo>
                  <a:lnTo>
                    <a:pt x="18493" y="514"/>
                  </a:lnTo>
                  <a:lnTo>
                    <a:pt x="16561" y="1563"/>
                  </a:lnTo>
                  <a:lnTo>
                    <a:pt x="10473" y="13151"/>
                  </a:lnTo>
                  <a:lnTo>
                    <a:pt x="6459" y="51238"/>
                  </a:lnTo>
                  <a:lnTo>
                    <a:pt x="1485" y="95763"/>
                  </a:lnTo>
                  <a:lnTo>
                    <a:pt x="130" y="140644"/>
                  </a:lnTo>
                  <a:lnTo>
                    <a:pt x="0" y="156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824">
              <a:extLst>
                <a:ext uri="{FF2B5EF4-FFF2-40B4-BE49-F238E27FC236}">
                  <a16:creationId xmlns:a16="http://schemas.microsoft.com/office/drawing/2014/main" xmlns="" id="{317B338C-6193-47F0-B5BC-522A1537E7F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854700" y="5684408"/>
              <a:ext cx="156900" cy="210882"/>
            </a:xfrm>
            <a:custGeom>
              <a:avLst/>
              <a:gdLst/>
              <a:ahLst/>
              <a:cxnLst/>
              <a:rect l="0" t="0" r="0" b="0"/>
              <a:pathLst>
                <a:path w="156900" h="210882">
                  <a:moveTo>
                    <a:pt x="57150" y="24242"/>
                  </a:moveTo>
                  <a:lnTo>
                    <a:pt x="57150" y="24242"/>
                  </a:lnTo>
                  <a:lnTo>
                    <a:pt x="53779" y="17500"/>
                  </a:lnTo>
                  <a:lnTo>
                    <a:pt x="54005" y="10427"/>
                  </a:lnTo>
                  <a:lnTo>
                    <a:pt x="55053" y="6566"/>
                  </a:lnTo>
                  <a:lnTo>
                    <a:pt x="57869" y="3991"/>
                  </a:lnTo>
                  <a:lnTo>
                    <a:pt x="66642" y="1130"/>
                  </a:lnTo>
                  <a:lnTo>
                    <a:pt x="95296" y="0"/>
                  </a:lnTo>
                  <a:lnTo>
                    <a:pt x="141126" y="7740"/>
                  </a:lnTo>
                  <a:lnTo>
                    <a:pt x="152799" y="13615"/>
                  </a:lnTo>
                  <a:lnTo>
                    <a:pt x="156899" y="17157"/>
                  </a:lnTo>
                  <a:lnTo>
                    <a:pt x="156811" y="22341"/>
                  </a:lnTo>
                  <a:lnTo>
                    <a:pt x="149186" y="35627"/>
                  </a:lnTo>
                  <a:lnTo>
                    <a:pt x="130746" y="47176"/>
                  </a:lnTo>
                  <a:lnTo>
                    <a:pt x="88778" y="66088"/>
                  </a:lnTo>
                  <a:lnTo>
                    <a:pt x="66044" y="79723"/>
                  </a:lnTo>
                  <a:lnTo>
                    <a:pt x="67313" y="80985"/>
                  </a:lnTo>
                  <a:lnTo>
                    <a:pt x="110984" y="108007"/>
                  </a:lnTo>
                  <a:lnTo>
                    <a:pt x="136836" y="128084"/>
                  </a:lnTo>
                  <a:lnTo>
                    <a:pt x="149010" y="143772"/>
                  </a:lnTo>
                  <a:lnTo>
                    <a:pt x="154422" y="160151"/>
                  </a:lnTo>
                  <a:lnTo>
                    <a:pt x="153748" y="167764"/>
                  </a:lnTo>
                  <a:lnTo>
                    <a:pt x="147355" y="181869"/>
                  </a:lnTo>
                  <a:lnTo>
                    <a:pt x="115000" y="201709"/>
                  </a:lnTo>
                  <a:lnTo>
                    <a:pt x="69666" y="210881"/>
                  </a:lnTo>
                  <a:lnTo>
                    <a:pt x="42721" y="207381"/>
                  </a:lnTo>
                  <a:lnTo>
                    <a:pt x="21810" y="199476"/>
                  </a:lnTo>
                  <a:lnTo>
                    <a:pt x="0" y="182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825">
              <a:extLst>
                <a:ext uri="{FF2B5EF4-FFF2-40B4-BE49-F238E27FC236}">
                  <a16:creationId xmlns:a16="http://schemas.microsoft.com/office/drawing/2014/main" xmlns="" id="{C8CA7953-27FD-4FA3-BA4A-9F2F104A623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134593" y="5719321"/>
              <a:ext cx="110355" cy="150410"/>
            </a:xfrm>
            <a:custGeom>
              <a:avLst/>
              <a:gdLst/>
              <a:ahLst/>
              <a:cxnLst/>
              <a:rect l="0" t="0" r="0" b="0"/>
              <a:pathLst>
                <a:path w="110355" h="150410">
                  <a:moveTo>
                    <a:pt x="88407" y="40129"/>
                  </a:moveTo>
                  <a:lnTo>
                    <a:pt x="88407" y="40129"/>
                  </a:lnTo>
                  <a:lnTo>
                    <a:pt x="85036" y="33387"/>
                  </a:lnTo>
                  <a:lnTo>
                    <a:pt x="85262" y="26314"/>
                  </a:lnTo>
                  <a:lnTo>
                    <a:pt x="87785" y="10276"/>
                  </a:lnTo>
                  <a:lnTo>
                    <a:pt x="86250" y="3812"/>
                  </a:lnTo>
                  <a:lnTo>
                    <a:pt x="84852" y="1101"/>
                  </a:lnTo>
                  <a:lnTo>
                    <a:pt x="81098" y="0"/>
                  </a:lnTo>
                  <a:lnTo>
                    <a:pt x="69401" y="657"/>
                  </a:lnTo>
                  <a:lnTo>
                    <a:pt x="43578" y="15106"/>
                  </a:lnTo>
                  <a:lnTo>
                    <a:pt x="16956" y="40633"/>
                  </a:lnTo>
                  <a:lnTo>
                    <a:pt x="5380" y="64107"/>
                  </a:lnTo>
                  <a:lnTo>
                    <a:pt x="0" y="90297"/>
                  </a:lnTo>
                  <a:lnTo>
                    <a:pt x="2314" y="116048"/>
                  </a:lnTo>
                  <a:lnTo>
                    <a:pt x="11808" y="134078"/>
                  </a:lnTo>
                  <a:lnTo>
                    <a:pt x="18291" y="140862"/>
                  </a:lnTo>
                  <a:lnTo>
                    <a:pt x="38665" y="148400"/>
                  </a:lnTo>
                  <a:lnTo>
                    <a:pt x="51012" y="150409"/>
                  </a:lnTo>
                  <a:lnTo>
                    <a:pt x="72258" y="146998"/>
                  </a:lnTo>
                  <a:lnTo>
                    <a:pt x="81873" y="143125"/>
                  </a:lnTo>
                  <a:lnTo>
                    <a:pt x="96322" y="129414"/>
                  </a:lnTo>
                  <a:lnTo>
                    <a:pt x="102150" y="120818"/>
                  </a:lnTo>
                  <a:lnTo>
                    <a:pt x="110354" y="85125"/>
                  </a:lnTo>
                  <a:lnTo>
                    <a:pt x="106042" y="53382"/>
                  </a:lnTo>
                  <a:lnTo>
                    <a:pt x="102281" y="46848"/>
                  </a:lnTo>
                  <a:lnTo>
                    <a:pt x="97656" y="42492"/>
                  </a:lnTo>
                  <a:lnTo>
                    <a:pt x="92455" y="39587"/>
                  </a:lnTo>
                  <a:lnTo>
                    <a:pt x="89695" y="39768"/>
                  </a:lnTo>
                  <a:lnTo>
                    <a:pt x="88560" y="42004"/>
                  </a:lnTo>
                  <a:lnTo>
                    <a:pt x="88407" y="52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826">
              <a:extLst>
                <a:ext uri="{FF2B5EF4-FFF2-40B4-BE49-F238E27FC236}">
                  <a16:creationId xmlns:a16="http://schemas.microsoft.com/office/drawing/2014/main" xmlns="" id="{EBF82DAF-A117-46CE-92A0-947CE44D115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355812" y="5738432"/>
              <a:ext cx="121687" cy="152499"/>
            </a:xfrm>
            <a:custGeom>
              <a:avLst/>
              <a:gdLst/>
              <a:ahLst/>
              <a:cxnLst/>
              <a:rect l="0" t="0" r="0" b="0"/>
              <a:pathLst>
                <a:path w="121687" h="152499">
                  <a:moveTo>
                    <a:pt x="83088" y="21018"/>
                  </a:moveTo>
                  <a:lnTo>
                    <a:pt x="83088" y="21018"/>
                  </a:lnTo>
                  <a:lnTo>
                    <a:pt x="77621" y="1245"/>
                  </a:lnTo>
                  <a:lnTo>
                    <a:pt x="75915" y="75"/>
                  </a:lnTo>
                  <a:lnTo>
                    <a:pt x="73367" y="0"/>
                  </a:lnTo>
                  <a:lnTo>
                    <a:pt x="70256" y="656"/>
                  </a:lnTo>
                  <a:lnTo>
                    <a:pt x="45655" y="15063"/>
                  </a:lnTo>
                  <a:lnTo>
                    <a:pt x="18296" y="43948"/>
                  </a:lnTo>
                  <a:lnTo>
                    <a:pt x="2428" y="79317"/>
                  </a:lnTo>
                  <a:lnTo>
                    <a:pt x="0" y="116608"/>
                  </a:lnTo>
                  <a:lnTo>
                    <a:pt x="7825" y="136175"/>
                  </a:lnTo>
                  <a:lnTo>
                    <a:pt x="13862" y="144356"/>
                  </a:lnTo>
                  <a:lnTo>
                    <a:pt x="22121" y="149105"/>
                  </a:lnTo>
                  <a:lnTo>
                    <a:pt x="42586" y="152498"/>
                  </a:lnTo>
                  <a:lnTo>
                    <a:pt x="63911" y="147892"/>
                  </a:lnTo>
                  <a:lnTo>
                    <a:pt x="84443" y="137379"/>
                  </a:lnTo>
                  <a:lnTo>
                    <a:pt x="102976" y="120946"/>
                  </a:lnTo>
                  <a:lnTo>
                    <a:pt x="114975" y="100004"/>
                  </a:lnTo>
                  <a:lnTo>
                    <a:pt x="121248" y="77289"/>
                  </a:lnTo>
                  <a:lnTo>
                    <a:pt x="121686" y="55435"/>
                  </a:lnTo>
                  <a:lnTo>
                    <a:pt x="117992" y="46785"/>
                  </a:lnTo>
                  <a:lnTo>
                    <a:pt x="104480" y="33411"/>
                  </a:lnTo>
                  <a:lnTo>
                    <a:pt x="84835" y="28407"/>
                  </a:lnTo>
                  <a:lnTo>
                    <a:pt x="62697" y="29241"/>
                  </a:lnTo>
                  <a:lnTo>
                    <a:pt x="19588" y="40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827">
              <a:extLst>
                <a:ext uri="{FF2B5EF4-FFF2-40B4-BE49-F238E27FC236}">
                  <a16:creationId xmlns:a16="http://schemas.microsoft.com/office/drawing/2014/main" xmlns="" id="{2C27916E-E01A-4134-B3FE-B7B0EC13CBC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624063" y="5709533"/>
              <a:ext cx="195281" cy="217565"/>
            </a:xfrm>
            <a:custGeom>
              <a:avLst/>
              <a:gdLst/>
              <a:ahLst/>
              <a:cxnLst/>
              <a:rect l="0" t="0" r="0" b="0"/>
              <a:pathLst>
                <a:path w="195281" h="217565">
                  <a:moveTo>
                    <a:pt x="37087" y="5467"/>
                  </a:moveTo>
                  <a:lnTo>
                    <a:pt x="37087" y="5467"/>
                  </a:lnTo>
                  <a:lnTo>
                    <a:pt x="37086" y="0"/>
                  </a:lnTo>
                  <a:lnTo>
                    <a:pt x="33716" y="44660"/>
                  </a:lnTo>
                  <a:lnTo>
                    <a:pt x="31619" y="88734"/>
                  </a:lnTo>
                  <a:lnTo>
                    <a:pt x="27627" y="134169"/>
                  </a:lnTo>
                  <a:lnTo>
                    <a:pt x="15594" y="176443"/>
                  </a:lnTo>
                  <a:lnTo>
                    <a:pt x="10365" y="186819"/>
                  </a:lnTo>
                  <a:lnTo>
                    <a:pt x="8689" y="187752"/>
                  </a:lnTo>
                  <a:lnTo>
                    <a:pt x="7572" y="186258"/>
                  </a:lnTo>
                  <a:lnTo>
                    <a:pt x="0" y="142111"/>
                  </a:lnTo>
                  <a:lnTo>
                    <a:pt x="2658" y="124113"/>
                  </a:lnTo>
                  <a:lnTo>
                    <a:pt x="5667" y="120548"/>
                  </a:lnTo>
                  <a:lnTo>
                    <a:pt x="14657" y="116587"/>
                  </a:lnTo>
                  <a:lnTo>
                    <a:pt x="54499" y="110073"/>
                  </a:lnTo>
                  <a:lnTo>
                    <a:pt x="98146" y="95823"/>
                  </a:lnTo>
                  <a:lnTo>
                    <a:pt x="140033" y="70692"/>
                  </a:lnTo>
                  <a:lnTo>
                    <a:pt x="172454" y="48795"/>
                  </a:lnTo>
                  <a:lnTo>
                    <a:pt x="191608" y="28158"/>
                  </a:lnTo>
                  <a:lnTo>
                    <a:pt x="193957" y="23078"/>
                  </a:lnTo>
                  <a:lnTo>
                    <a:pt x="194584" y="22852"/>
                  </a:lnTo>
                  <a:lnTo>
                    <a:pt x="195280" y="26364"/>
                  </a:lnTo>
                  <a:lnTo>
                    <a:pt x="190657" y="61806"/>
                  </a:lnTo>
                  <a:lnTo>
                    <a:pt x="184973" y="106434"/>
                  </a:lnTo>
                  <a:lnTo>
                    <a:pt x="180896" y="141358"/>
                  </a:lnTo>
                  <a:lnTo>
                    <a:pt x="174633" y="186607"/>
                  </a:lnTo>
                  <a:lnTo>
                    <a:pt x="167607" y="216722"/>
                  </a:lnTo>
                  <a:lnTo>
                    <a:pt x="167845" y="217564"/>
                  </a:lnTo>
                  <a:lnTo>
                    <a:pt x="170437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828">
              <a:extLst>
                <a:ext uri="{FF2B5EF4-FFF2-40B4-BE49-F238E27FC236}">
                  <a16:creationId xmlns:a16="http://schemas.microsoft.com/office/drawing/2014/main" xmlns="" id="{DEAE11A7-4330-4D8B-A0C6-6214374AEA7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845300" y="5592456"/>
              <a:ext cx="134325" cy="401945"/>
            </a:xfrm>
            <a:custGeom>
              <a:avLst/>
              <a:gdLst/>
              <a:ahLst/>
              <a:cxnLst/>
              <a:rect l="0" t="0" r="0" b="0"/>
              <a:pathLst>
                <a:path w="134325" h="401945">
                  <a:moveTo>
                    <a:pt x="57150" y="20944"/>
                  </a:moveTo>
                  <a:lnTo>
                    <a:pt x="57150" y="20944"/>
                  </a:lnTo>
                  <a:lnTo>
                    <a:pt x="57150" y="10831"/>
                  </a:lnTo>
                  <a:lnTo>
                    <a:pt x="58561" y="7146"/>
                  </a:lnTo>
                  <a:lnTo>
                    <a:pt x="63892" y="1170"/>
                  </a:lnTo>
                  <a:lnTo>
                    <a:pt x="68700" y="0"/>
                  </a:lnTo>
                  <a:lnTo>
                    <a:pt x="81569" y="582"/>
                  </a:lnTo>
                  <a:lnTo>
                    <a:pt x="94814" y="6955"/>
                  </a:lnTo>
                  <a:lnTo>
                    <a:pt x="114171" y="24324"/>
                  </a:lnTo>
                  <a:lnTo>
                    <a:pt x="125531" y="40085"/>
                  </a:lnTo>
                  <a:lnTo>
                    <a:pt x="132932" y="58849"/>
                  </a:lnTo>
                  <a:lnTo>
                    <a:pt x="134324" y="89246"/>
                  </a:lnTo>
                  <a:lnTo>
                    <a:pt x="128138" y="108216"/>
                  </a:lnTo>
                  <a:lnTo>
                    <a:pt x="96674" y="155475"/>
                  </a:lnTo>
                  <a:lnTo>
                    <a:pt x="88827" y="172457"/>
                  </a:lnTo>
                  <a:lnTo>
                    <a:pt x="83377" y="219098"/>
                  </a:lnTo>
                  <a:lnTo>
                    <a:pt x="86165" y="248441"/>
                  </a:lnTo>
                  <a:lnTo>
                    <a:pt x="98203" y="276107"/>
                  </a:lnTo>
                  <a:lnTo>
                    <a:pt x="124186" y="315808"/>
                  </a:lnTo>
                  <a:lnTo>
                    <a:pt x="134083" y="345691"/>
                  </a:lnTo>
                  <a:lnTo>
                    <a:pt x="134146" y="361421"/>
                  </a:lnTo>
                  <a:lnTo>
                    <a:pt x="131059" y="367873"/>
                  </a:lnTo>
                  <a:lnTo>
                    <a:pt x="120101" y="378805"/>
                  </a:lnTo>
                  <a:lnTo>
                    <a:pt x="84582" y="392893"/>
                  </a:lnTo>
                  <a:lnTo>
                    <a:pt x="52408" y="397921"/>
                  </a:lnTo>
                  <a:lnTo>
                    <a:pt x="0" y="401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829">
              <a:extLst>
                <a:ext uri="{FF2B5EF4-FFF2-40B4-BE49-F238E27FC236}">
                  <a16:creationId xmlns:a16="http://schemas.microsoft.com/office/drawing/2014/main" xmlns="" id="{0F6757E6-BAE1-4AAA-B565-11AFF1452C9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092950" y="60261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2" name="SMARTInkShape-830">
            <a:extLst>
              <a:ext uri="{FF2B5EF4-FFF2-40B4-BE49-F238E27FC236}">
                <a16:creationId xmlns:a16="http://schemas.microsoft.com/office/drawing/2014/main" xmlns="" id="{63C1AB93-BE1A-48D3-83E5-B9B91D8B6DC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201446" y="4455194"/>
            <a:ext cx="5703324" cy="2007703"/>
          </a:xfrm>
          <a:custGeom>
            <a:avLst/>
            <a:gdLst/>
            <a:ahLst/>
            <a:cxnLst/>
            <a:rect l="0" t="0" r="0" b="0"/>
            <a:pathLst>
              <a:path w="5703324" h="2007703">
                <a:moveTo>
                  <a:pt x="319504" y="205706"/>
                </a:moveTo>
                <a:lnTo>
                  <a:pt x="319504" y="205706"/>
                </a:lnTo>
                <a:lnTo>
                  <a:pt x="362883" y="199931"/>
                </a:lnTo>
                <a:lnTo>
                  <a:pt x="403695" y="193497"/>
                </a:lnTo>
                <a:lnTo>
                  <a:pt x="429253" y="190511"/>
                </a:lnTo>
                <a:lnTo>
                  <a:pt x="457581" y="187814"/>
                </a:lnTo>
                <a:lnTo>
                  <a:pt x="487756" y="185312"/>
                </a:lnTo>
                <a:lnTo>
                  <a:pt x="520572" y="182232"/>
                </a:lnTo>
                <a:lnTo>
                  <a:pt x="555149" y="178767"/>
                </a:lnTo>
                <a:lnTo>
                  <a:pt x="590901" y="175047"/>
                </a:lnTo>
                <a:lnTo>
                  <a:pt x="630963" y="172567"/>
                </a:lnTo>
                <a:lnTo>
                  <a:pt x="673898" y="170913"/>
                </a:lnTo>
                <a:lnTo>
                  <a:pt x="718750" y="169811"/>
                </a:lnTo>
                <a:lnTo>
                  <a:pt x="764879" y="168370"/>
                </a:lnTo>
                <a:lnTo>
                  <a:pt x="811860" y="166704"/>
                </a:lnTo>
                <a:lnTo>
                  <a:pt x="859408" y="164888"/>
                </a:lnTo>
                <a:lnTo>
                  <a:pt x="910157" y="162972"/>
                </a:lnTo>
                <a:lnTo>
                  <a:pt x="963039" y="160989"/>
                </a:lnTo>
                <a:lnTo>
                  <a:pt x="1017344" y="158961"/>
                </a:lnTo>
                <a:lnTo>
                  <a:pt x="1076831" y="154787"/>
                </a:lnTo>
                <a:lnTo>
                  <a:pt x="1139772" y="149182"/>
                </a:lnTo>
                <a:lnTo>
                  <a:pt x="1205016" y="142623"/>
                </a:lnTo>
                <a:lnTo>
                  <a:pt x="1273206" y="136134"/>
                </a:lnTo>
                <a:lnTo>
                  <a:pt x="1343361" y="129691"/>
                </a:lnTo>
                <a:lnTo>
                  <a:pt x="1414825" y="123280"/>
                </a:lnTo>
                <a:lnTo>
                  <a:pt x="1487163" y="116889"/>
                </a:lnTo>
                <a:lnTo>
                  <a:pt x="1560082" y="110511"/>
                </a:lnTo>
                <a:lnTo>
                  <a:pt x="1633389" y="104143"/>
                </a:lnTo>
                <a:lnTo>
                  <a:pt x="1709777" y="97780"/>
                </a:lnTo>
                <a:lnTo>
                  <a:pt x="1788219" y="91423"/>
                </a:lnTo>
                <a:lnTo>
                  <a:pt x="1868031" y="85067"/>
                </a:lnTo>
                <a:lnTo>
                  <a:pt x="1948755" y="79419"/>
                </a:lnTo>
                <a:lnTo>
                  <a:pt x="2030088" y="74242"/>
                </a:lnTo>
                <a:lnTo>
                  <a:pt x="2111827" y="69380"/>
                </a:lnTo>
                <a:lnTo>
                  <a:pt x="2195247" y="64022"/>
                </a:lnTo>
                <a:lnTo>
                  <a:pt x="2279788" y="58334"/>
                </a:lnTo>
                <a:lnTo>
                  <a:pt x="2365076" y="52424"/>
                </a:lnTo>
                <a:lnTo>
                  <a:pt x="2452980" y="46368"/>
                </a:lnTo>
                <a:lnTo>
                  <a:pt x="2542626" y="40214"/>
                </a:lnTo>
                <a:lnTo>
                  <a:pt x="2633436" y="33994"/>
                </a:lnTo>
                <a:lnTo>
                  <a:pt x="2724314" y="28437"/>
                </a:lnTo>
                <a:lnTo>
                  <a:pt x="2815238" y="23321"/>
                </a:lnTo>
                <a:lnTo>
                  <a:pt x="2906193" y="18499"/>
                </a:lnTo>
                <a:lnTo>
                  <a:pt x="2996463" y="14579"/>
                </a:lnTo>
                <a:lnTo>
                  <a:pt x="3086277" y="11260"/>
                </a:lnTo>
                <a:lnTo>
                  <a:pt x="3175786" y="8342"/>
                </a:lnTo>
                <a:lnTo>
                  <a:pt x="3265797" y="5691"/>
                </a:lnTo>
                <a:lnTo>
                  <a:pt x="3356144" y="3218"/>
                </a:lnTo>
                <a:lnTo>
                  <a:pt x="3446714" y="864"/>
                </a:lnTo>
                <a:lnTo>
                  <a:pt x="3534610" y="0"/>
                </a:lnTo>
                <a:lnTo>
                  <a:pt x="3620725" y="130"/>
                </a:lnTo>
                <a:lnTo>
                  <a:pt x="3705651" y="922"/>
                </a:lnTo>
                <a:lnTo>
                  <a:pt x="3786963" y="2861"/>
                </a:lnTo>
                <a:lnTo>
                  <a:pt x="3865865" y="5565"/>
                </a:lnTo>
                <a:lnTo>
                  <a:pt x="3943161" y="8778"/>
                </a:lnTo>
                <a:lnTo>
                  <a:pt x="4020798" y="13038"/>
                </a:lnTo>
                <a:lnTo>
                  <a:pt x="4098661" y="17994"/>
                </a:lnTo>
                <a:lnTo>
                  <a:pt x="4176676" y="23414"/>
                </a:lnTo>
                <a:lnTo>
                  <a:pt x="4252674" y="29851"/>
                </a:lnTo>
                <a:lnTo>
                  <a:pt x="4327328" y="36964"/>
                </a:lnTo>
                <a:lnTo>
                  <a:pt x="4401087" y="44528"/>
                </a:lnTo>
                <a:lnTo>
                  <a:pt x="4470720" y="52392"/>
                </a:lnTo>
                <a:lnTo>
                  <a:pt x="4537604" y="60458"/>
                </a:lnTo>
                <a:lnTo>
                  <a:pt x="4602654" y="68658"/>
                </a:lnTo>
                <a:lnTo>
                  <a:pt x="4667187" y="78357"/>
                </a:lnTo>
                <a:lnTo>
                  <a:pt x="4731375" y="89057"/>
                </a:lnTo>
                <a:lnTo>
                  <a:pt x="4795335" y="100423"/>
                </a:lnTo>
                <a:lnTo>
                  <a:pt x="4854908" y="112234"/>
                </a:lnTo>
                <a:lnTo>
                  <a:pt x="4911556" y="124342"/>
                </a:lnTo>
                <a:lnTo>
                  <a:pt x="4966255" y="136646"/>
                </a:lnTo>
                <a:lnTo>
                  <a:pt x="5016833" y="149788"/>
                </a:lnTo>
                <a:lnTo>
                  <a:pt x="5064662" y="163489"/>
                </a:lnTo>
                <a:lnTo>
                  <a:pt x="5110659" y="177561"/>
                </a:lnTo>
                <a:lnTo>
                  <a:pt x="5154729" y="193292"/>
                </a:lnTo>
                <a:lnTo>
                  <a:pt x="5197515" y="210131"/>
                </a:lnTo>
                <a:lnTo>
                  <a:pt x="5239444" y="227705"/>
                </a:lnTo>
                <a:lnTo>
                  <a:pt x="5278687" y="245773"/>
                </a:lnTo>
                <a:lnTo>
                  <a:pt x="5316137" y="264167"/>
                </a:lnTo>
                <a:lnTo>
                  <a:pt x="5352393" y="282780"/>
                </a:lnTo>
                <a:lnTo>
                  <a:pt x="5385735" y="302244"/>
                </a:lnTo>
                <a:lnTo>
                  <a:pt x="5417135" y="322276"/>
                </a:lnTo>
                <a:lnTo>
                  <a:pt x="5447241" y="342686"/>
                </a:lnTo>
                <a:lnTo>
                  <a:pt x="5474368" y="365464"/>
                </a:lnTo>
                <a:lnTo>
                  <a:pt x="5499507" y="389823"/>
                </a:lnTo>
                <a:lnTo>
                  <a:pt x="5523324" y="415234"/>
                </a:lnTo>
                <a:lnTo>
                  <a:pt x="5543433" y="441347"/>
                </a:lnTo>
                <a:lnTo>
                  <a:pt x="5561073" y="467928"/>
                </a:lnTo>
                <a:lnTo>
                  <a:pt x="5577067" y="494821"/>
                </a:lnTo>
                <a:lnTo>
                  <a:pt x="5591257" y="522627"/>
                </a:lnTo>
                <a:lnTo>
                  <a:pt x="5604245" y="551042"/>
                </a:lnTo>
                <a:lnTo>
                  <a:pt x="5616431" y="579863"/>
                </a:lnTo>
                <a:lnTo>
                  <a:pt x="5627378" y="610367"/>
                </a:lnTo>
                <a:lnTo>
                  <a:pt x="5637497" y="641991"/>
                </a:lnTo>
                <a:lnTo>
                  <a:pt x="5647066" y="674363"/>
                </a:lnTo>
                <a:lnTo>
                  <a:pt x="5656267" y="707233"/>
                </a:lnTo>
                <a:lnTo>
                  <a:pt x="5665224" y="740435"/>
                </a:lnTo>
                <a:lnTo>
                  <a:pt x="5674017" y="773859"/>
                </a:lnTo>
                <a:lnTo>
                  <a:pt x="5681291" y="807430"/>
                </a:lnTo>
                <a:lnTo>
                  <a:pt x="5687550" y="841099"/>
                </a:lnTo>
                <a:lnTo>
                  <a:pt x="5693135" y="874835"/>
                </a:lnTo>
                <a:lnTo>
                  <a:pt x="5696858" y="908614"/>
                </a:lnTo>
                <a:lnTo>
                  <a:pt x="5699339" y="942422"/>
                </a:lnTo>
                <a:lnTo>
                  <a:pt x="5700995" y="976250"/>
                </a:lnTo>
                <a:lnTo>
                  <a:pt x="5702097" y="1010091"/>
                </a:lnTo>
                <a:lnTo>
                  <a:pt x="5702832" y="1043940"/>
                </a:lnTo>
                <a:lnTo>
                  <a:pt x="5703323" y="1077795"/>
                </a:lnTo>
                <a:lnTo>
                  <a:pt x="5702944" y="1110243"/>
                </a:lnTo>
                <a:lnTo>
                  <a:pt x="5701986" y="1141753"/>
                </a:lnTo>
                <a:lnTo>
                  <a:pt x="5700642" y="1172637"/>
                </a:lnTo>
                <a:lnTo>
                  <a:pt x="5696924" y="1203104"/>
                </a:lnTo>
                <a:lnTo>
                  <a:pt x="5691623" y="1233294"/>
                </a:lnTo>
                <a:lnTo>
                  <a:pt x="5685266" y="1263298"/>
                </a:lnTo>
                <a:lnTo>
                  <a:pt x="5677501" y="1292473"/>
                </a:lnTo>
                <a:lnTo>
                  <a:pt x="5668797" y="1321095"/>
                </a:lnTo>
                <a:lnTo>
                  <a:pt x="5659465" y="1349348"/>
                </a:lnTo>
                <a:lnTo>
                  <a:pt x="5648306" y="1376650"/>
                </a:lnTo>
                <a:lnTo>
                  <a:pt x="5635928" y="1403319"/>
                </a:lnTo>
                <a:lnTo>
                  <a:pt x="5622736" y="1429565"/>
                </a:lnTo>
                <a:lnTo>
                  <a:pt x="5606181" y="1455529"/>
                </a:lnTo>
                <a:lnTo>
                  <a:pt x="5587383" y="1481304"/>
                </a:lnTo>
                <a:lnTo>
                  <a:pt x="5567089" y="1506955"/>
                </a:lnTo>
                <a:lnTo>
                  <a:pt x="5521964" y="1554270"/>
                </a:lnTo>
                <a:lnTo>
                  <a:pt x="5498077" y="1576766"/>
                </a:lnTo>
                <a:lnTo>
                  <a:pt x="5470864" y="1598112"/>
                </a:lnTo>
                <a:lnTo>
                  <a:pt x="5441433" y="1618693"/>
                </a:lnTo>
                <a:lnTo>
                  <a:pt x="5410523" y="1638764"/>
                </a:lnTo>
                <a:lnTo>
                  <a:pt x="5377217" y="1658494"/>
                </a:lnTo>
                <a:lnTo>
                  <a:pt x="5342312" y="1677999"/>
                </a:lnTo>
                <a:lnTo>
                  <a:pt x="5306342" y="1697350"/>
                </a:lnTo>
                <a:lnTo>
                  <a:pt x="5268252" y="1715898"/>
                </a:lnTo>
                <a:lnTo>
                  <a:pt x="5228747" y="1733906"/>
                </a:lnTo>
                <a:lnTo>
                  <a:pt x="5188299" y="1751556"/>
                </a:lnTo>
                <a:lnTo>
                  <a:pt x="5145813" y="1768967"/>
                </a:lnTo>
                <a:lnTo>
                  <a:pt x="5101966" y="1786219"/>
                </a:lnTo>
                <a:lnTo>
                  <a:pt x="5057211" y="1803365"/>
                </a:lnTo>
                <a:lnTo>
                  <a:pt x="5009031" y="1819029"/>
                </a:lnTo>
                <a:lnTo>
                  <a:pt x="4958566" y="1833704"/>
                </a:lnTo>
                <a:lnTo>
                  <a:pt x="4906578" y="1847721"/>
                </a:lnTo>
                <a:lnTo>
                  <a:pt x="4854281" y="1861300"/>
                </a:lnTo>
                <a:lnTo>
                  <a:pt x="4801778" y="1874585"/>
                </a:lnTo>
                <a:lnTo>
                  <a:pt x="4749137" y="1887675"/>
                </a:lnTo>
                <a:lnTo>
                  <a:pt x="4694287" y="1899930"/>
                </a:lnTo>
                <a:lnTo>
                  <a:pt x="4637964" y="1911628"/>
                </a:lnTo>
                <a:lnTo>
                  <a:pt x="4580661" y="1922954"/>
                </a:lnTo>
                <a:lnTo>
                  <a:pt x="4521997" y="1932622"/>
                </a:lnTo>
                <a:lnTo>
                  <a:pt x="4462428" y="1941183"/>
                </a:lnTo>
                <a:lnTo>
                  <a:pt x="4402253" y="1949007"/>
                </a:lnTo>
                <a:lnTo>
                  <a:pt x="4342381" y="1956340"/>
                </a:lnTo>
                <a:lnTo>
                  <a:pt x="4282711" y="1963346"/>
                </a:lnTo>
                <a:lnTo>
                  <a:pt x="4223175" y="1970132"/>
                </a:lnTo>
                <a:lnTo>
                  <a:pt x="4163023" y="1976068"/>
                </a:lnTo>
                <a:lnTo>
                  <a:pt x="4102461" y="1981436"/>
                </a:lnTo>
                <a:lnTo>
                  <a:pt x="4041625" y="1986426"/>
                </a:lnTo>
                <a:lnTo>
                  <a:pt x="3979902" y="1990458"/>
                </a:lnTo>
                <a:lnTo>
                  <a:pt x="3917586" y="1993852"/>
                </a:lnTo>
                <a:lnTo>
                  <a:pt x="3854875" y="1996820"/>
                </a:lnTo>
                <a:lnTo>
                  <a:pt x="3792607" y="1999505"/>
                </a:lnTo>
                <a:lnTo>
                  <a:pt x="3730634" y="2001999"/>
                </a:lnTo>
                <a:lnTo>
                  <a:pt x="3668858" y="2004368"/>
                </a:lnTo>
                <a:lnTo>
                  <a:pt x="3607212" y="2005948"/>
                </a:lnTo>
                <a:lnTo>
                  <a:pt x="3545654" y="2007000"/>
                </a:lnTo>
                <a:lnTo>
                  <a:pt x="3484154" y="2007702"/>
                </a:lnTo>
                <a:lnTo>
                  <a:pt x="3421282" y="2007464"/>
                </a:lnTo>
                <a:lnTo>
                  <a:pt x="3357495" y="2006600"/>
                </a:lnTo>
                <a:lnTo>
                  <a:pt x="3293098" y="2005319"/>
                </a:lnTo>
                <a:lnTo>
                  <a:pt x="3229000" y="2003759"/>
                </a:lnTo>
                <a:lnTo>
                  <a:pt x="3165101" y="2002014"/>
                </a:lnTo>
                <a:lnTo>
                  <a:pt x="3101335" y="2000145"/>
                </a:lnTo>
                <a:lnTo>
                  <a:pt x="3038364" y="1998193"/>
                </a:lnTo>
                <a:lnTo>
                  <a:pt x="2975922" y="1996187"/>
                </a:lnTo>
                <a:lnTo>
                  <a:pt x="2913832" y="1994143"/>
                </a:lnTo>
                <a:lnTo>
                  <a:pt x="2850567" y="1991369"/>
                </a:lnTo>
                <a:lnTo>
                  <a:pt x="2786518" y="1988110"/>
                </a:lnTo>
                <a:lnTo>
                  <a:pt x="2721947" y="1984525"/>
                </a:lnTo>
                <a:lnTo>
                  <a:pt x="2657733" y="1980018"/>
                </a:lnTo>
                <a:lnTo>
                  <a:pt x="2593756" y="1974898"/>
                </a:lnTo>
                <a:lnTo>
                  <a:pt x="2529939" y="1969367"/>
                </a:lnTo>
                <a:lnTo>
                  <a:pt x="2467639" y="1963563"/>
                </a:lnTo>
                <a:lnTo>
                  <a:pt x="2406349" y="1957578"/>
                </a:lnTo>
                <a:lnTo>
                  <a:pt x="2345734" y="1951471"/>
                </a:lnTo>
                <a:lnTo>
                  <a:pt x="2284157" y="1945283"/>
                </a:lnTo>
                <a:lnTo>
                  <a:pt x="2221940" y="1939041"/>
                </a:lnTo>
                <a:lnTo>
                  <a:pt x="2159294" y="1932763"/>
                </a:lnTo>
                <a:lnTo>
                  <a:pt x="2097070" y="1926461"/>
                </a:lnTo>
                <a:lnTo>
                  <a:pt x="2035126" y="1920142"/>
                </a:lnTo>
                <a:lnTo>
                  <a:pt x="1973368" y="1913813"/>
                </a:lnTo>
                <a:lnTo>
                  <a:pt x="1911735" y="1907477"/>
                </a:lnTo>
                <a:lnTo>
                  <a:pt x="1850186" y="1901137"/>
                </a:lnTo>
                <a:lnTo>
                  <a:pt x="1788692" y="1894793"/>
                </a:lnTo>
                <a:lnTo>
                  <a:pt x="1727941" y="1887742"/>
                </a:lnTo>
                <a:lnTo>
                  <a:pt x="1667684" y="1880219"/>
                </a:lnTo>
                <a:lnTo>
                  <a:pt x="1607758" y="1872381"/>
                </a:lnTo>
                <a:lnTo>
                  <a:pt x="1549462" y="1865039"/>
                </a:lnTo>
                <a:lnTo>
                  <a:pt x="1492253" y="1858028"/>
                </a:lnTo>
                <a:lnTo>
                  <a:pt x="1435770" y="1851238"/>
                </a:lnTo>
                <a:lnTo>
                  <a:pt x="1380476" y="1843888"/>
                </a:lnTo>
                <a:lnTo>
                  <a:pt x="1325974" y="1836166"/>
                </a:lnTo>
                <a:lnTo>
                  <a:pt x="1272000" y="1828196"/>
                </a:lnTo>
                <a:lnTo>
                  <a:pt x="1218379" y="1820766"/>
                </a:lnTo>
                <a:lnTo>
                  <a:pt x="1164993" y="1813697"/>
                </a:lnTo>
                <a:lnTo>
                  <a:pt x="1111763" y="1806866"/>
                </a:lnTo>
                <a:lnTo>
                  <a:pt x="1059343" y="1799491"/>
                </a:lnTo>
                <a:lnTo>
                  <a:pt x="1007464" y="1791751"/>
                </a:lnTo>
                <a:lnTo>
                  <a:pt x="955944" y="1783769"/>
                </a:lnTo>
                <a:lnTo>
                  <a:pt x="906075" y="1775626"/>
                </a:lnTo>
                <a:lnTo>
                  <a:pt x="857307" y="1767375"/>
                </a:lnTo>
                <a:lnTo>
                  <a:pt x="809273" y="1759052"/>
                </a:lnTo>
                <a:lnTo>
                  <a:pt x="763138" y="1749976"/>
                </a:lnTo>
                <a:lnTo>
                  <a:pt x="718271" y="1740398"/>
                </a:lnTo>
                <a:lnTo>
                  <a:pt x="674249" y="1730483"/>
                </a:lnTo>
                <a:lnTo>
                  <a:pt x="632906" y="1718935"/>
                </a:lnTo>
                <a:lnTo>
                  <a:pt x="593350" y="1706297"/>
                </a:lnTo>
                <a:lnTo>
                  <a:pt x="554985" y="1692934"/>
                </a:lnTo>
                <a:lnTo>
                  <a:pt x="519530" y="1679085"/>
                </a:lnTo>
                <a:lnTo>
                  <a:pt x="486016" y="1664915"/>
                </a:lnTo>
                <a:lnTo>
                  <a:pt x="453795" y="1650529"/>
                </a:lnTo>
                <a:lnTo>
                  <a:pt x="422437" y="1634588"/>
                </a:lnTo>
                <a:lnTo>
                  <a:pt x="391654" y="1617611"/>
                </a:lnTo>
                <a:lnTo>
                  <a:pt x="361254" y="1599942"/>
                </a:lnTo>
                <a:lnTo>
                  <a:pt x="332520" y="1581814"/>
                </a:lnTo>
                <a:lnTo>
                  <a:pt x="304898" y="1563378"/>
                </a:lnTo>
                <a:lnTo>
                  <a:pt x="278017" y="1544737"/>
                </a:lnTo>
                <a:lnTo>
                  <a:pt x="231215" y="1507092"/>
                </a:lnTo>
                <a:lnTo>
                  <a:pt x="189248" y="1468489"/>
                </a:lnTo>
                <a:lnTo>
                  <a:pt x="149429" y="1427814"/>
                </a:lnTo>
                <a:lnTo>
                  <a:pt x="114328" y="1386217"/>
                </a:lnTo>
                <a:lnTo>
                  <a:pt x="83676" y="1343505"/>
                </a:lnTo>
                <a:lnTo>
                  <a:pt x="58293" y="1298652"/>
                </a:lnTo>
                <a:lnTo>
                  <a:pt x="37134" y="1254728"/>
                </a:lnTo>
                <a:lnTo>
                  <a:pt x="20440" y="1210277"/>
                </a:lnTo>
                <a:lnTo>
                  <a:pt x="15000" y="1186570"/>
                </a:lnTo>
                <a:lnTo>
                  <a:pt x="10668" y="1162298"/>
                </a:lnTo>
                <a:lnTo>
                  <a:pt x="7074" y="1138357"/>
                </a:lnTo>
                <a:lnTo>
                  <a:pt x="1200" y="1091058"/>
                </a:lnTo>
                <a:lnTo>
                  <a:pt x="57" y="1066874"/>
                </a:lnTo>
                <a:lnTo>
                  <a:pt x="0" y="1042285"/>
                </a:lnTo>
                <a:lnTo>
                  <a:pt x="668" y="1017425"/>
                </a:lnTo>
                <a:lnTo>
                  <a:pt x="4641" y="983919"/>
                </a:lnTo>
                <a:lnTo>
                  <a:pt x="10818" y="944648"/>
                </a:lnTo>
                <a:lnTo>
                  <a:pt x="18463" y="901534"/>
                </a:lnTo>
                <a:lnTo>
                  <a:pt x="27088" y="865030"/>
                </a:lnTo>
                <a:lnTo>
                  <a:pt x="36365" y="832933"/>
                </a:lnTo>
                <a:lnTo>
                  <a:pt x="46078" y="803774"/>
                </a:lnTo>
                <a:lnTo>
                  <a:pt x="56081" y="776574"/>
                </a:lnTo>
                <a:lnTo>
                  <a:pt x="66278" y="750679"/>
                </a:lnTo>
                <a:lnTo>
                  <a:pt x="76603" y="725655"/>
                </a:lnTo>
                <a:lnTo>
                  <a:pt x="87720" y="701211"/>
                </a:lnTo>
                <a:lnTo>
                  <a:pt x="99365" y="677154"/>
                </a:lnTo>
                <a:lnTo>
                  <a:pt x="125003" y="630433"/>
                </a:lnTo>
                <a:lnTo>
                  <a:pt x="155213" y="586149"/>
                </a:lnTo>
                <a:lnTo>
                  <a:pt x="187454" y="541068"/>
                </a:lnTo>
                <a:lnTo>
                  <a:pt x="219893" y="495867"/>
                </a:lnTo>
                <a:lnTo>
                  <a:pt x="250773" y="452259"/>
                </a:lnTo>
                <a:lnTo>
                  <a:pt x="282842" y="411240"/>
                </a:lnTo>
                <a:lnTo>
                  <a:pt x="315204" y="372549"/>
                </a:lnTo>
                <a:lnTo>
                  <a:pt x="346050" y="336538"/>
                </a:lnTo>
                <a:lnTo>
                  <a:pt x="376223" y="301719"/>
                </a:lnTo>
                <a:lnTo>
                  <a:pt x="406096" y="268134"/>
                </a:lnTo>
                <a:lnTo>
                  <a:pt x="450680" y="220754"/>
                </a:lnTo>
                <a:lnTo>
                  <a:pt x="480345" y="187934"/>
                </a:lnTo>
                <a:lnTo>
                  <a:pt x="521442" y="141095"/>
                </a:lnTo>
                <a:lnTo>
                  <a:pt x="553688" y="99308"/>
                </a:lnTo>
                <a:lnTo>
                  <a:pt x="593526" y="58813"/>
                </a:lnTo>
                <a:lnTo>
                  <a:pt x="624304" y="3425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01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170">
            <a:extLst>
              <a:ext uri="{FF2B5EF4-FFF2-40B4-BE49-F238E27FC236}">
                <a16:creationId xmlns:a16="http://schemas.microsoft.com/office/drawing/2014/main" xmlns="" id="{CD7447BA-7979-466A-A9B2-335B38CE57AA}"/>
              </a:ext>
            </a:extLst>
          </p:cNvPr>
          <p:cNvGrpSpPr/>
          <p:nvPr/>
        </p:nvGrpSpPr>
        <p:grpSpPr>
          <a:xfrm>
            <a:off x="1457492" y="778575"/>
            <a:ext cx="625309" cy="363720"/>
            <a:chOff x="1457492" y="778575"/>
            <a:chExt cx="625309" cy="363720"/>
          </a:xfrm>
        </p:grpSpPr>
        <p:sp>
          <p:nvSpPr>
            <p:cNvPr id="2" name="SMARTInkShape-831">
              <a:extLst>
                <a:ext uri="{FF2B5EF4-FFF2-40B4-BE49-F238E27FC236}">
                  <a16:creationId xmlns:a16="http://schemas.microsoft.com/office/drawing/2014/main" xmlns="" id="{34AAB30A-DD23-4AF2-8966-3B748C00F40E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1457492" y="778575"/>
              <a:ext cx="174429" cy="363720"/>
            </a:xfrm>
            <a:custGeom>
              <a:avLst/>
              <a:gdLst/>
              <a:ahLst/>
              <a:cxnLst/>
              <a:rect l="0" t="0" r="0" b="0"/>
              <a:pathLst>
                <a:path w="174429" h="363720">
                  <a:moveTo>
                    <a:pt x="161758" y="34225"/>
                  </a:moveTo>
                  <a:lnTo>
                    <a:pt x="161758" y="34225"/>
                  </a:lnTo>
                  <a:lnTo>
                    <a:pt x="161758" y="25387"/>
                  </a:lnTo>
                  <a:lnTo>
                    <a:pt x="155016" y="15927"/>
                  </a:lnTo>
                  <a:lnTo>
                    <a:pt x="144081" y="7558"/>
                  </a:lnTo>
                  <a:lnTo>
                    <a:pt x="128533" y="610"/>
                  </a:lnTo>
                  <a:lnTo>
                    <a:pt x="116653" y="0"/>
                  </a:lnTo>
                  <a:lnTo>
                    <a:pt x="102906" y="3492"/>
                  </a:lnTo>
                  <a:lnTo>
                    <a:pt x="85037" y="12099"/>
                  </a:lnTo>
                  <a:lnTo>
                    <a:pt x="55143" y="38958"/>
                  </a:lnTo>
                  <a:lnTo>
                    <a:pt x="27314" y="80469"/>
                  </a:lnTo>
                  <a:lnTo>
                    <a:pt x="13575" y="115926"/>
                  </a:lnTo>
                  <a:lnTo>
                    <a:pt x="4177" y="154498"/>
                  </a:lnTo>
                  <a:lnTo>
                    <a:pt x="0" y="192807"/>
                  </a:lnTo>
                  <a:lnTo>
                    <a:pt x="25" y="229119"/>
                  </a:lnTo>
                  <a:lnTo>
                    <a:pt x="3093" y="262661"/>
                  </a:lnTo>
                  <a:lnTo>
                    <a:pt x="12754" y="303934"/>
                  </a:lnTo>
                  <a:lnTo>
                    <a:pt x="25965" y="333959"/>
                  </a:lnTo>
                  <a:lnTo>
                    <a:pt x="39552" y="349473"/>
                  </a:lnTo>
                  <a:lnTo>
                    <a:pt x="63068" y="363366"/>
                  </a:lnTo>
                  <a:lnTo>
                    <a:pt x="81442" y="363719"/>
                  </a:lnTo>
                  <a:lnTo>
                    <a:pt x="91281" y="361838"/>
                  </a:lnTo>
                  <a:lnTo>
                    <a:pt x="107857" y="352221"/>
                  </a:lnTo>
                  <a:lnTo>
                    <a:pt x="127208" y="330941"/>
                  </a:lnTo>
                  <a:lnTo>
                    <a:pt x="139997" y="306761"/>
                  </a:lnTo>
                  <a:lnTo>
                    <a:pt x="153995" y="260188"/>
                  </a:lnTo>
                  <a:lnTo>
                    <a:pt x="160751" y="240074"/>
                  </a:lnTo>
                  <a:lnTo>
                    <a:pt x="164830" y="234839"/>
                  </a:lnTo>
                  <a:lnTo>
                    <a:pt x="168533" y="232748"/>
                  </a:lnTo>
                  <a:lnTo>
                    <a:pt x="173288" y="231405"/>
                  </a:lnTo>
                  <a:lnTo>
                    <a:pt x="173678" y="230590"/>
                  </a:lnTo>
                  <a:lnTo>
                    <a:pt x="174428" y="221624"/>
                  </a:lnTo>
                  <a:lnTo>
                    <a:pt x="173732" y="220541"/>
                  </a:lnTo>
                  <a:lnTo>
                    <a:pt x="172563" y="219819"/>
                  </a:lnTo>
                  <a:lnTo>
                    <a:pt x="171078" y="219338"/>
                  </a:lnTo>
                  <a:lnTo>
                    <a:pt x="162920" y="214201"/>
                  </a:lnTo>
                  <a:lnTo>
                    <a:pt x="156159" y="212992"/>
                  </a:lnTo>
                  <a:lnTo>
                    <a:pt x="135958" y="217286"/>
                  </a:lnTo>
                  <a:lnTo>
                    <a:pt x="117308" y="224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832">
              <a:extLst>
                <a:ext uri="{FF2B5EF4-FFF2-40B4-BE49-F238E27FC236}">
                  <a16:creationId xmlns:a16="http://schemas.microsoft.com/office/drawing/2014/main" xmlns="" id="{C0B267D4-25E8-49D7-9DB6-C2581584E717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1863647" y="788039"/>
              <a:ext cx="219154" cy="316862"/>
            </a:xfrm>
            <a:custGeom>
              <a:avLst/>
              <a:gdLst/>
              <a:ahLst/>
              <a:cxnLst/>
              <a:rect l="0" t="0" r="0" b="0"/>
              <a:pathLst>
                <a:path w="219154" h="316862">
                  <a:moveTo>
                    <a:pt x="73103" y="202561"/>
                  </a:moveTo>
                  <a:lnTo>
                    <a:pt x="73103" y="202561"/>
                  </a:lnTo>
                  <a:lnTo>
                    <a:pt x="73103" y="188255"/>
                  </a:lnTo>
                  <a:lnTo>
                    <a:pt x="72397" y="186674"/>
                  </a:lnTo>
                  <a:lnTo>
                    <a:pt x="71222" y="185619"/>
                  </a:lnTo>
                  <a:lnTo>
                    <a:pt x="69732" y="184917"/>
                  </a:lnTo>
                  <a:lnTo>
                    <a:pt x="60893" y="183928"/>
                  </a:lnTo>
                  <a:lnTo>
                    <a:pt x="51449" y="189341"/>
                  </a:lnTo>
                  <a:lnTo>
                    <a:pt x="32350" y="209933"/>
                  </a:lnTo>
                  <a:lnTo>
                    <a:pt x="12580" y="242845"/>
                  </a:lnTo>
                  <a:lnTo>
                    <a:pt x="1548" y="275645"/>
                  </a:lnTo>
                  <a:lnTo>
                    <a:pt x="0" y="285150"/>
                  </a:lnTo>
                  <a:lnTo>
                    <a:pt x="1084" y="292898"/>
                  </a:lnTo>
                  <a:lnTo>
                    <a:pt x="7934" y="305270"/>
                  </a:lnTo>
                  <a:lnTo>
                    <a:pt x="12723" y="307723"/>
                  </a:lnTo>
                  <a:lnTo>
                    <a:pt x="18033" y="307947"/>
                  </a:lnTo>
                  <a:lnTo>
                    <a:pt x="23690" y="306685"/>
                  </a:lnTo>
                  <a:lnTo>
                    <a:pt x="41764" y="294796"/>
                  </a:lnTo>
                  <a:lnTo>
                    <a:pt x="60525" y="274497"/>
                  </a:lnTo>
                  <a:lnTo>
                    <a:pt x="74982" y="244470"/>
                  </a:lnTo>
                  <a:lnTo>
                    <a:pt x="78128" y="233872"/>
                  </a:lnTo>
                  <a:lnTo>
                    <a:pt x="78570" y="233313"/>
                  </a:lnTo>
                  <a:lnTo>
                    <a:pt x="78864" y="233645"/>
                  </a:lnTo>
                  <a:lnTo>
                    <a:pt x="75678" y="253752"/>
                  </a:lnTo>
                  <a:lnTo>
                    <a:pt x="80380" y="276957"/>
                  </a:lnTo>
                  <a:lnTo>
                    <a:pt x="82188" y="281791"/>
                  </a:lnTo>
                  <a:lnTo>
                    <a:pt x="85509" y="285015"/>
                  </a:lnTo>
                  <a:lnTo>
                    <a:pt x="94845" y="288596"/>
                  </a:lnTo>
                  <a:lnTo>
                    <a:pt x="100297" y="287434"/>
                  </a:lnTo>
                  <a:lnTo>
                    <a:pt x="112000" y="280499"/>
                  </a:lnTo>
                  <a:lnTo>
                    <a:pt x="141830" y="247250"/>
                  </a:lnTo>
                  <a:lnTo>
                    <a:pt x="165120" y="206473"/>
                  </a:lnTo>
                  <a:lnTo>
                    <a:pt x="176559" y="170198"/>
                  </a:lnTo>
                  <a:lnTo>
                    <a:pt x="186346" y="130557"/>
                  </a:lnTo>
                  <a:lnTo>
                    <a:pt x="193989" y="91537"/>
                  </a:lnTo>
                  <a:lnTo>
                    <a:pt x="197385" y="57732"/>
                  </a:lnTo>
                  <a:lnTo>
                    <a:pt x="192556" y="17675"/>
                  </a:lnTo>
                  <a:lnTo>
                    <a:pt x="185930" y="3973"/>
                  </a:lnTo>
                  <a:lnTo>
                    <a:pt x="182188" y="319"/>
                  </a:lnTo>
                  <a:lnTo>
                    <a:pt x="178282" y="0"/>
                  </a:lnTo>
                  <a:lnTo>
                    <a:pt x="174266" y="1903"/>
                  </a:lnTo>
                  <a:lnTo>
                    <a:pt x="170179" y="5289"/>
                  </a:lnTo>
                  <a:lnTo>
                    <a:pt x="157683" y="30281"/>
                  </a:lnTo>
                  <a:lnTo>
                    <a:pt x="151786" y="74609"/>
                  </a:lnTo>
                  <a:lnTo>
                    <a:pt x="152288" y="111592"/>
                  </a:lnTo>
                  <a:lnTo>
                    <a:pt x="156274" y="150136"/>
                  </a:lnTo>
                  <a:lnTo>
                    <a:pt x="165101" y="186081"/>
                  </a:lnTo>
                  <a:lnTo>
                    <a:pt x="174198" y="218990"/>
                  </a:lnTo>
                  <a:lnTo>
                    <a:pt x="187253" y="261522"/>
                  </a:lnTo>
                  <a:lnTo>
                    <a:pt x="200059" y="290822"/>
                  </a:lnTo>
                  <a:lnTo>
                    <a:pt x="219153" y="316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833">
              <a:extLst>
                <a:ext uri="{FF2B5EF4-FFF2-40B4-BE49-F238E27FC236}">
                  <a16:creationId xmlns:a16="http://schemas.microsoft.com/office/drawing/2014/main" xmlns="" id="{05A9E298-3615-46B6-AC7B-45987168D426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1735973" y="972694"/>
              <a:ext cx="92742" cy="138476"/>
            </a:xfrm>
            <a:custGeom>
              <a:avLst/>
              <a:gdLst/>
              <a:ahLst/>
              <a:cxnLst/>
              <a:rect l="0" t="0" r="0" b="0"/>
              <a:pathLst>
                <a:path w="92742" h="138476">
                  <a:moveTo>
                    <a:pt x="67427" y="11556"/>
                  </a:moveTo>
                  <a:lnTo>
                    <a:pt x="67427" y="11556"/>
                  </a:lnTo>
                  <a:lnTo>
                    <a:pt x="67427" y="8185"/>
                  </a:lnTo>
                  <a:lnTo>
                    <a:pt x="65546" y="4648"/>
                  </a:lnTo>
                  <a:lnTo>
                    <a:pt x="64056" y="2718"/>
                  </a:lnTo>
                  <a:lnTo>
                    <a:pt x="60519" y="572"/>
                  </a:lnTo>
                  <a:lnTo>
                    <a:pt x="58588" y="0"/>
                  </a:lnTo>
                  <a:lnTo>
                    <a:pt x="52680" y="1246"/>
                  </a:lnTo>
                  <a:lnTo>
                    <a:pt x="34018" y="11166"/>
                  </a:lnTo>
                  <a:lnTo>
                    <a:pt x="19506" y="32764"/>
                  </a:lnTo>
                  <a:lnTo>
                    <a:pt x="3372" y="76031"/>
                  </a:lnTo>
                  <a:lnTo>
                    <a:pt x="0" y="107173"/>
                  </a:lnTo>
                  <a:lnTo>
                    <a:pt x="1711" y="123197"/>
                  </a:lnTo>
                  <a:lnTo>
                    <a:pt x="4566" y="129022"/>
                  </a:lnTo>
                  <a:lnTo>
                    <a:pt x="13383" y="137376"/>
                  </a:lnTo>
                  <a:lnTo>
                    <a:pt x="19404" y="138475"/>
                  </a:lnTo>
                  <a:lnTo>
                    <a:pt x="33618" y="135933"/>
                  </a:lnTo>
                  <a:lnTo>
                    <a:pt x="60859" y="119826"/>
                  </a:lnTo>
                  <a:lnTo>
                    <a:pt x="75326" y="101304"/>
                  </a:lnTo>
                  <a:lnTo>
                    <a:pt x="92741" y="58290"/>
                  </a:lnTo>
                  <a:lnTo>
                    <a:pt x="92553" y="40793"/>
                  </a:lnTo>
                  <a:lnTo>
                    <a:pt x="84514" y="19043"/>
                  </a:lnTo>
                  <a:lnTo>
                    <a:pt x="80935" y="12314"/>
                  </a:lnTo>
                  <a:lnTo>
                    <a:pt x="75727" y="7828"/>
                  </a:lnTo>
                  <a:lnTo>
                    <a:pt x="62414" y="2844"/>
                  </a:lnTo>
                  <a:lnTo>
                    <a:pt x="52734" y="2510"/>
                  </a:lnTo>
                  <a:lnTo>
                    <a:pt x="49165" y="3409"/>
                  </a:lnTo>
                  <a:lnTo>
                    <a:pt x="47491" y="4713"/>
                  </a:lnTo>
                  <a:lnTo>
                    <a:pt x="47081" y="6289"/>
                  </a:lnTo>
                  <a:lnTo>
                    <a:pt x="48377" y="11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MARTInkShape-834">
            <a:extLst>
              <a:ext uri="{FF2B5EF4-FFF2-40B4-BE49-F238E27FC236}">
                <a16:creationId xmlns:a16="http://schemas.microsoft.com/office/drawing/2014/main" xmlns="" id="{270297D5-B9AB-45A8-A663-14D884C27A8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55827" y="781119"/>
            <a:ext cx="320724" cy="466075"/>
          </a:xfrm>
          <a:custGeom>
            <a:avLst/>
            <a:gdLst/>
            <a:ahLst/>
            <a:cxnLst/>
            <a:rect l="0" t="0" r="0" b="0"/>
            <a:pathLst>
              <a:path w="320724" h="466075">
                <a:moveTo>
                  <a:pt x="92123" y="196781"/>
                </a:moveTo>
                <a:lnTo>
                  <a:pt x="92123" y="196781"/>
                </a:lnTo>
                <a:lnTo>
                  <a:pt x="87759" y="186642"/>
                </a:lnTo>
                <a:lnTo>
                  <a:pt x="86656" y="179104"/>
                </a:lnTo>
                <a:lnTo>
                  <a:pt x="84950" y="175824"/>
                </a:lnTo>
                <a:lnTo>
                  <a:pt x="79293" y="170298"/>
                </a:lnTo>
                <a:lnTo>
                  <a:pt x="64803" y="163221"/>
                </a:lnTo>
                <a:lnTo>
                  <a:pt x="59093" y="163824"/>
                </a:lnTo>
                <a:lnTo>
                  <a:pt x="47104" y="170139"/>
                </a:lnTo>
                <a:lnTo>
                  <a:pt x="25083" y="188965"/>
                </a:lnTo>
                <a:lnTo>
                  <a:pt x="7427" y="219160"/>
                </a:lnTo>
                <a:lnTo>
                  <a:pt x="0" y="251546"/>
                </a:lnTo>
                <a:lnTo>
                  <a:pt x="3907" y="269099"/>
                </a:lnTo>
                <a:lnTo>
                  <a:pt x="7912" y="276743"/>
                </a:lnTo>
                <a:lnTo>
                  <a:pt x="14110" y="281839"/>
                </a:lnTo>
                <a:lnTo>
                  <a:pt x="30404" y="287501"/>
                </a:lnTo>
                <a:lnTo>
                  <a:pt x="62783" y="283947"/>
                </a:lnTo>
                <a:lnTo>
                  <a:pt x="81199" y="271975"/>
                </a:lnTo>
                <a:lnTo>
                  <a:pt x="95029" y="254895"/>
                </a:lnTo>
                <a:lnTo>
                  <a:pt x="103528" y="235545"/>
                </a:lnTo>
                <a:lnTo>
                  <a:pt x="105893" y="218948"/>
                </a:lnTo>
                <a:lnTo>
                  <a:pt x="105537" y="211559"/>
                </a:lnTo>
                <a:lnTo>
                  <a:pt x="99496" y="197705"/>
                </a:lnTo>
                <a:lnTo>
                  <a:pt x="85113" y="178305"/>
                </a:lnTo>
                <a:lnTo>
                  <a:pt x="83922" y="175292"/>
                </a:lnTo>
                <a:lnTo>
                  <a:pt x="83833" y="172577"/>
                </a:lnTo>
                <a:lnTo>
                  <a:pt x="84480" y="170062"/>
                </a:lnTo>
                <a:lnTo>
                  <a:pt x="95503" y="159780"/>
                </a:lnTo>
                <a:lnTo>
                  <a:pt x="133399" y="132113"/>
                </a:lnTo>
                <a:lnTo>
                  <a:pt x="177888" y="87346"/>
                </a:lnTo>
                <a:lnTo>
                  <a:pt x="210899" y="44480"/>
                </a:lnTo>
                <a:lnTo>
                  <a:pt x="224526" y="20892"/>
                </a:lnTo>
                <a:lnTo>
                  <a:pt x="226698" y="9012"/>
                </a:lnTo>
                <a:lnTo>
                  <a:pt x="226290" y="3868"/>
                </a:lnTo>
                <a:lnTo>
                  <a:pt x="225312" y="1145"/>
                </a:lnTo>
                <a:lnTo>
                  <a:pt x="223955" y="35"/>
                </a:lnTo>
                <a:lnTo>
                  <a:pt x="222344" y="0"/>
                </a:lnTo>
                <a:lnTo>
                  <a:pt x="218673" y="5606"/>
                </a:lnTo>
                <a:lnTo>
                  <a:pt x="203825" y="43307"/>
                </a:lnTo>
                <a:lnTo>
                  <a:pt x="192569" y="76830"/>
                </a:lnTo>
                <a:lnTo>
                  <a:pt x="180510" y="117364"/>
                </a:lnTo>
                <a:lnTo>
                  <a:pt x="174331" y="141014"/>
                </a:lnTo>
                <a:lnTo>
                  <a:pt x="168095" y="165953"/>
                </a:lnTo>
                <a:lnTo>
                  <a:pt x="162526" y="192457"/>
                </a:lnTo>
                <a:lnTo>
                  <a:pt x="157403" y="220004"/>
                </a:lnTo>
                <a:lnTo>
                  <a:pt x="152576" y="248246"/>
                </a:lnTo>
                <a:lnTo>
                  <a:pt x="149358" y="276247"/>
                </a:lnTo>
                <a:lnTo>
                  <a:pt x="147213" y="304086"/>
                </a:lnTo>
                <a:lnTo>
                  <a:pt x="145783" y="331818"/>
                </a:lnTo>
                <a:lnTo>
                  <a:pt x="147957" y="377682"/>
                </a:lnTo>
                <a:lnTo>
                  <a:pt x="153627" y="414765"/>
                </a:lnTo>
                <a:lnTo>
                  <a:pt x="165458" y="452653"/>
                </a:lnTo>
                <a:lnTo>
                  <a:pt x="176222" y="465254"/>
                </a:lnTo>
                <a:lnTo>
                  <a:pt x="182055" y="466074"/>
                </a:lnTo>
                <a:lnTo>
                  <a:pt x="188061" y="463798"/>
                </a:lnTo>
                <a:lnTo>
                  <a:pt x="194182" y="459459"/>
                </a:lnTo>
                <a:lnTo>
                  <a:pt x="212909" y="433126"/>
                </a:lnTo>
                <a:lnTo>
                  <a:pt x="225121" y="391771"/>
                </a:lnTo>
                <a:lnTo>
                  <a:pt x="229794" y="345260"/>
                </a:lnTo>
                <a:lnTo>
                  <a:pt x="225683" y="321289"/>
                </a:lnTo>
                <a:lnTo>
                  <a:pt x="233092" y="317264"/>
                </a:lnTo>
                <a:lnTo>
                  <a:pt x="253131" y="307269"/>
                </a:lnTo>
                <a:lnTo>
                  <a:pt x="299990" y="279554"/>
                </a:lnTo>
                <a:lnTo>
                  <a:pt x="320723" y="26663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SMARTInkShape-Group172">
            <a:extLst>
              <a:ext uri="{FF2B5EF4-FFF2-40B4-BE49-F238E27FC236}">
                <a16:creationId xmlns:a16="http://schemas.microsoft.com/office/drawing/2014/main" xmlns="" id="{264FB505-86A5-4A4B-AEA2-68AACBF845A3}"/>
              </a:ext>
            </a:extLst>
          </p:cNvPr>
          <p:cNvGrpSpPr/>
          <p:nvPr/>
        </p:nvGrpSpPr>
        <p:grpSpPr>
          <a:xfrm>
            <a:off x="1435100" y="768350"/>
            <a:ext cx="3721101" cy="607885"/>
            <a:chOff x="1435100" y="768350"/>
            <a:chExt cx="3721101" cy="607885"/>
          </a:xfrm>
        </p:grpSpPr>
        <p:sp>
          <p:nvSpPr>
            <p:cNvPr id="7" name="SMARTInkShape-835">
              <a:extLst>
                <a:ext uri="{FF2B5EF4-FFF2-40B4-BE49-F238E27FC236}">
                  <a16:creationId xmlns:a16="http://schemas.microsoft.com/office/drawing/2014/main" xmlns="" id="{45D9D6D1-F62A-45E7-9474-E6AD5F39950D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5156200" y="9842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836">
              <a:extLst>
                <a:ext uri="{FF2B5EF4-FFF2-40B4-BE49-F238E27FC236}">
                  <a16:creationId xmlns:a16="http://schemas.microsoft.com/office/drawing/2014/main" xmlns="" id="{DD3ED7F7-ACBA-4A4B-8451-00C4B6D7659D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5105400" y="86995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4747" y="5644"/>
                  </a:lnTo>
                  <a:lnTo>
                    <a:pt x="254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37">
              <a:extLst>
                <a:ext uri="{FF2B5EF4-FFF2-40B4-BE49-F238E27FC236}">
                  <a16:creationId xmlns:a16="http://schemas.microsoft.com/office/drawing/2014/main" xmlns="" id="{E93494F8-8E1D-4748-A222-3D361052D36C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1435100" y="1060450"/>
              <a:ext cx="3613151" cy="315785"/>
            </a:xfrm>
            <a:custGeom>
              <a:avLst/>
              <a:gdLst/>
              <a:ahLst/>
              <a:cxnLst/>
              <a:rect l="0" t="0" r="0" b="0"/>
              <a:pathLst>
                <a:path w="3613151" h="315785">
                  <a:moveTo>
                    <a:pt x="0" y="304800"/>
                  </a:moveTo>
                  <a:lnTo>
                    <a:pt x="0" y="304800"/>
                  </a:lnTo>
                  <a:lnTo>
                    <a:pt x="0" y="308171"/>
                  </a:lnTo>
                  <a:lnTo>
                    <a:pt x="20226" y="313638"/>
                  </a:lnTo>
                  <a:lnTo>
                    <a:pt x="50852" y="315784"/>
                  </a:lnTo>
                  <a:lnTo>
                    <a:pt x="93157" y="315326"/>
                  </a:lnTo>
                  <a:lnTo>
                    <a:pt x="119254" y="313228"/>
                  </a:lnTo>
                  <a:lnTo>
                    <a:pt x="147236" y="310419"/>
                  </a:lnTo>
                  <a:lnTo>
                    <a:pt x="181413" y="307840"/>
                  </a:lnTo>
                  <a:lnTo>
                    <a:pt x="219720" y="305416"/>
                  </a:lnTo>
                  <a:lnTo>
                    <a:pt x="260780" y="303094"/>
                  </a:lnTo>
                  <a:lnTo>
                    <a:pt x="306498" y="299429"/>
                  </a:lnTo>
                  <a:lnTo>
                    <a:pt x="355321" y="294870"/>
                  </a:lnTo>
                  <a:lnTo>
                    <a:pt x="406214" y="289713"/>
                  </a:lnTo>
                  <a:lnTo>
                    <a:pt x="462015" y="284159"/>
                  </a:lnTo>
                  <a:lnTo>
                    <a:pt x="521088" y="278339"/>
                  </a:lnTo>
                  <a:lnTo>
                    <a:pt x="582342" y="272343"/>
                  </a:lnTo>
                  <a:lnTo>
                    <a:pt x="649989" y="264112"/>
                  </a:lnTo>
                  <a:lnTo>
                    <a:pt x="721898" y="254391"/>
                  </a:lnTo>
                  <a:lnTo>
                    <a:pt x="796649" y="243677"/>
                  </a:lnTo>
                  <a:lnTo>
                    <a:pt x="876116" y="232302"/>
                  </a:lnTo>
                  <a:lnTo>
                    <a:pt x="958727" y="220484"/>
                  </a:lnTo>
                  <a:lnTo>
                    <a:pt x="1043435" y="208373"/>
                  </a:lnTo>
                  <a:lnTo>
                    <a:pt x="1130245" y="196065"/>
                  </a:lnTo>
                  <a:lnTo>
                    <a:pt x="1218458" y="183627"/>
                  </a:lnTo>
                  <a:lnTo>
                    <a:pt x="1307605" y="171101"/>
                  </a:lnTo>
                  <a:lnTo>
                    <a:pt x="1400198" y="159929"/>
                  </a:lnTo>
                  <a:lnTo>
                    <a:pt x="1495087" y="149658"/>
                  </a:lnTo>
                  <a:lnTo>
                    <a:pt x="1591508" y="139989"/>
                  </a:lnTo>
                  <a:lnTo>
                    <a:pt x="1685422" y="130720"/>
                  </a:lnTo>
                  <a:lnTo>
                    <a:pt x="1777665" y="121719"/>
                  </a:lnTo>
                  <a:lnTo>
                    <a:pt x="1868793" y="112896"/>
                  </a:lnTo>
                  <a:lnTo>
                    <a:pt x="1959179" y="105603"/>
                  </a:lnTo>
                  <a:lnTo>
                    <a:pt x="2049069" y="99330"/>
                  </a:lnTo>
                  <a:lnTo>
                    <a:pt x="2138630" y="93736"/>
                  </a:lnTo>
                  <a:lnTo>
                    <a:pt x="2227969" y="87891"/>
                  </a:lnTo>
                  <a:lnTo>
                    <a:pt x="2317163" y="81877"/>
                  </a:lnTo>
                  <a:lnTo>
                    <a:pt x="2406259" y="75751"/>
                  </a:lnTo>
                  <a:lnTo>
                    <a:pt x="2491761" y="70962"/>
                  </a:lnTo>
                  <a:lnTo>
                    <a:pt x="2574868" y="67064"/>
                  </a:lnTo>
                  <a:lnTo>
                    <a:pt x="2656379" y="63759"/>
                  </a:lnTo>
                  <a:lnTo>
                    <a:pt x="2734708" y="60850"/>
                  </a:lnTo>
                  <a:lnTo>
                    <a:pt x="2810916" y="58206"/>
                  </a:lnTo>
                  <a:lnTo>
                    <a:pt x="2885711" y="55737"/>
                  </a:lnTo>
                  <a:lnTo>
                    <a:pt x="2957446" y="52680"/>
                  </a:lnTo>
                  <a:lnTo>
                    <a:pt x="3027142" y="49231"/>
                  </a:lnTo>
                  <a:lnTo>
                    <a:pt x="3095478" y="45521"/>
                  </a:lnTo>
                  <a:lnTo>
                    <a:pt x="3157263" y="41636"/>
                  </a:lnTo>
                  <a:lnTo>
                    <a:pt x="3214681" y="37635"/>
                  </a:lnTo>
                  <a:lnTo>
                    <a:pt x="3269187" y="33557"/>
                  </a:lnTo>
                  <a:lnTo>
                    <a:pt x="3318930" y="30132"/>
                  </a:lnTo>
                  <a:lnTo>
                    <a:pt x="3365498" y="27144"/>
                  </a:lnTo>
                  <a:lnTo>
                    <a:pt x="3409948" y="24446"/>
                  </a:lnTo>
                  <a:lnTo>
                    <a:pt x="3448049" y="21941"/>
                  </a:lnTo>
                  <a:lnTo>
                    <a:pt x="3481916" y="19567"/>
                  </a:lnTo>
                  <a:lnTo>
                    <a:pt x="3512961" y="17278"/>
                  </a:lnTo>
                  <a:lnTo>
                    <a:pt x="3558744" y="12853"/>
                  </a:lnTo>
                  <a:lnTo>
                    <a:pt x="3602327" y="6501"/>
                  </a:lnTo>
                  <a:lnTo>
                    <a:pt x="3613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838">
              <a:extLst>
                <a:ext uri="{FF2B5EF4-FFF2-40B4-BE49-F238E27FC236}">
                  <a16:creationId xmlns:a16="http://schemas.microsoft.com/office/drawing/2014/main" xmlns="" id="{D2269142-11CE-4782-9B08-30FCAD65760E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4786597" y="874829"/>
              <a:ext cx="135150" cy="337650"/>
            </a:xfrm>
            <a:custGeom>
              <a:avLst/>
              <a:gdLst/>
              <a:ahLst/>
              <a:cxnLst/>
              <a:rect l="0" t="0" r="0" b="0"/>
              <a:pathLst>
                <a:path w="135150" h="337650">
                  <a:moveTo>
                    <a:pt x="121953" y="45921"/>
                  </a:moveTo>
                  <a:lnTo>
                    <a:pt x="121953" y="45921"/>
                  </a:lnTo>
                  <a:lnTo>
                    <a:pt x="121953" y="35808"/>
                  </a:lnTo>
                  <a:lnTo>
                    <a:pt x="127598" y="25199"/>
                  </a:lnTo>
                  <a:lnTo>
                    <a:pt x="134340" y="14839"/>
                  </a:lnTo>
                  <a:lnTo>
                    <a:pt x="135149" y="11088"/>
                  </a:lnTo>
                  <a:lnTo>
                    <a:pt x="134984" y="7883"/>
                  </a:lnTo>
                  <a:lnTo>
                    <a:pt x="133462" y="5040"/>
                  </a:lnTo>
                  <a:lnTo>
                    <a:pt x="128009" y="0"/>
                  </a:lnTo>
                  <a:lnTo>
                    <a:pt x="122463" y="490"/>
                  </a:lnTo>
                  <a:lnTo>
                    <a:pt x="99212" y="11293"/>
                  </a:lnTo>
                  <a:lnTo>
                    <a:pt x="78997" y="28605"/>
                  </a:lnTo>
                  <a:lnTo>
                    <a:pt x="65167" y="50590"/>
                  </a:lnTo>
                  <a:lnTo>
                    <a:pt x="61437" y="64224"/>
                  </a:lnTo>
                  <a:lnTo>
                    <a:pt x="61661" y="73576"/>
                  </a:lnTo>
                  <a:lnTo>
                    <a:pt x="62708" y="77058"/>
                  </a:lnTo>
                  <a:lnTo>
                    <a:pt x="64817" y="79379"/>
                  </a:lnTo>
                  <a:lnTo>
                    <a:pt x="70924" y="81958"/>
                  </a:lnTo>
                  <a:lnTo>
                    <a:pt x="82105" y="77460"/>
                  </a:lnTo>
                  <a:lnTo>
                    <a:pt x="95070" y="68405"/>
                  </a:lnTo>
                  <a:lnTo>
                    <a:pt x="131121" y="35987"/>
                  </a:lnTo>
                  <a:lnTo>
                    <a:pt x="132298" y="35771"/>
                  </a:lnTo>
                  <a:lnTo>
                    <a:pt x="133083" y="36332"/>
                  </a:lnTo>
                  <a:lnTo>
                    <a:pt x="133606" y="37412"/>
                  </a:lnTo>
                  <a:lnTo>
                    <a:pt x="120256" y="78106"/>
                  </a:lnTo>
                  <a:lnTo>
                    <a:pt x="113610" y="114802"/>
                  </a:lnTo>
                  <a:lnTo>
                    <a:pt x="107173" y="160326"/>
                  </a:lnTo>
                  <a:lnTo>
                    <a:pt x="101038" y="194840"/>
                  </a:lnTo>
                  <a:lnTo>
                    <a:pt x="93607" y="230640"/>
                  </a:lnTo>
                  <a:lnTo>
                    <a:pt x="85601" y="265367"/>
                  </a:lnTo>
                  <a:lnTo>
                    <a:pt x="63048" y="309909"/>
                  </a:lnTo>
                  <a:lnTo>
                    <a:pt x="45914" y="327408"/>
                  </a:lnTo>
                  <a:lnTo>
                    <a:pt x="29597" y="336126"/>
                  </a:lnTo>
                  <a:lnTo>
                    <a:pt x="15289" y="337649"/>
                  </a:lnTo>
                  <a:lnTo>
                    <a:pt x="9921" y="334951"/>
                  </a:lnTo>
                  <a:lnTo>
                    <a:pt x="2076" y="324427"/>
                  </a:lnTo>
                  <a:lnTo>
                    <a:pt x="0" y="308461"/>
                  </a:lnTo>
                  <a:lnTo>
                    <a:pt x="434" y="299264"/>
                  </a:lnTo>
                  <a:lnTo>
                    <a:pt x="6562" y="283401"/>
                  </a:lnTo>
                  <a:lnTo>
                    <a:pt x="25674" y="260689"/>
                  </a:lnTo>
                  <a:lnTo>
                    <a:pt x="52103" y="23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39">
              <a:extLst>
                <a:ext uri="{FF2B5EF4-FFF2-40B4-BE49-F238E27FC236}">
                  <a16:creationId xmlns:a16="http://schemas.microsoft.com/office/drawing/2014/main" xmlns="" id="{28A5D1F4-1479-409C-A5E3-808C526BFA29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4725306" y="869228"/>
              <a:ext cx="64651" cy="115023"/>
            </a:xfrm>
            <a:custGeom>
              <a:avLst/>
              <a:gdLst/>
              <a:ahLst/>
              <a:cxnLst/>
              <a:rect l="0" t="0" r="0" b="0"/>
              <a:pathLst>
                <a:path w="64651" h="115023">
                  <a:moveTo>
                    <a:pt x="11794" y="32472"/>
                  </a:moveTo>
                  <a:lnTo>
                    <a:pt x="11794" y="32472"/>
                  </a:lnTo>
                  <a:lnTo>
                    <a:pt x="9912" y="60084"/>
                  </a:lnTo>
                  <a:lnTo>
                    <a:pt x="4913" y="97914"/>
                  </a:lnTo>
                  <a:lnTo>
                    <a:pt x="3679" y="99383"/>
                  </a:lnTo>
                  <a:lnTo>
                    <a:pt x="2150" y="100363"/>
                  </a:lnTo>
                  <a:lnTo>
                    <a:pt x="1131" y="99605"/>
                  </a:lnTo>
                  <a:lnTo>
                    <a:pt x="0" y="94999"/>
                  </a:lnTo>
                  <a:lnTo>
                    <a:pt x="20221" y="47999"/>
                  </a:lnTo>
                  <a:lnTo>
                    <a:pt x="38233" y="7017"/>
                  </a:lnTo>
                  <a:lnTo>
                    <a:pt x="42120" y="2802"/>
                  </a:lnTo>
                  <a:lnTo>
                    <a:pt x="46123" y="698"/>
                  </a:lnTo>
                  <a:lnTo>
                    <a:pt x="50202" y="0"/>
                  </a:lnTo>
                  <a:lnTo>
                    <a:pt x="54332" y="241"/>
                  </a:lnTo>
                  <a:lnTo>
                    <a:pt x="57792" y="2518"/>
                  </a:lnTo>
                  <a:lnTo>
                    <a:pt x="63517" y="10692"/>
                  </a:lnTo>
                  <a:lnTo>
                    <a:pt x="64650" y="23263"/>
                  </a:lnTo>
                  <a:lnTo>
                    <a:pt x="62159" y="66929"/>
                  </a:lnTo>
                  <a:lnTo>
                    <a:pt x="59503" y="98258"/>
                  </a:lnTo>
                  <a:lnTo>
                    <a:pt x="62594" y="115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40">
              <a:extLst>
                <a:ext uri="{FF2B5EF4-FFF2-40B4-BE49-F238E27FC236}">
                  <a16:creationId xmlns:a16="http://schemas.microsoft.com/office/drawing/2014/main" xmlns="" id="{584D382A-00DB-44CE-ADD6-09B732E564BD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4699000" y="8318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841">
              <a:extLst>
                <a:ext uri="{FF2B5EF4-FFF2-40B4-BE49-F238E27FC236}">
                  <a16:creationId xmlns:a16="http://schemas.microsoft.com/office/drawing/2014/main" xmlns="" id="{96F19941-CFA2-4A80-A2AC-5A5AEC720A20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4667250" y="9017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1716" y="4047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842">
              <a:extLst>
                <a:ext uri="{FF2B5EF4-FFF2-40B4-BE49-F238E27FC236}">
                  <a16:creationId xmlns:a16="http://schemas.microsoft.com/office/drawing/2014/main" xmlns="" id="{2F9DE842-1AD3-45CF-A7C3-6C42DCC64AA7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4554715" y="895350"/>
              <a:ext cx="99836" cy="25401"/>
            </a:xfrm>
            <a:custGeom>
              <a:avLst/>
              <a:gdLst/>
              <a:ahLst/>
              <a:cxnLst/>
              <a:rect l="0" t="0" r="0" b="0"/>
              <a:pathLst>
                <a:path w="9983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25400"/>
                  </a:lnTo>
                  <a:lnTo>
                    <a:pt x="117" y="24694"/>
                  </a:lnTo>
                  <a:lnTo>
                    <a:pt x="2129" y="22029"/>
                  </a:lnTo>
                  <a:lnTo>
                    <a:pt x="10599" y="16562"/>
                  </a:lnTo>
                  <a:lnTo>
                    <a:pt x="52051" y="4201"/>
                  </a:lnTo>
                  <a:lnTo>
                    <a:pt x="99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843">
              <a:extLst>
                <a:ext uri="{FF2B5EF4-FFF2-40B4-BE49-F238E27FC236}">
                  <a16:creationId xmlns:a16="http://schemas.microsoft.com/office/drawing/2014/main" xmlns="" id="{B2AD6F74-D715-4BB4-B8D8-200F6AD03AF7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4580619" y="768350"/>
              <a:ext cx="42182" cy="262174"/>
            </a:xfrm>
            <a:custGeom>
              <a:avLst/>
              <a:gdLst/>
              <a:ahLst/>
              <a:cxnLst/>
              <a:rect l="0" t="0" r="0" b="0"/>
              <a:pathLst>
                <a:path w="42182" h="262174">
                  <a:moveTo>
                    <a:pt x="35831" y="0"/>
                  </a:moveTo>
                  <a:lnTo>
                    <a:pt x="35831" y="0"/>
                  </a:lnTo>
                  <a:lnTo>
                    <a:pt x="28923" y="42377"/>
                  </a:lnTo>
                  <a:lnTo>
                    <a:pt x="22966" y="81230"/>
                  </a:lnTo>
                  <a:lnTo>
                    <a:pt x="14850" y="128490"/>
                  </a:lnTo>
                  <a:lnTo>
                    <a:pt x="5391" y="174479"/>
                  </a:lnTo>
                  <a:lnTo>
                    <a:pt x="0" y="213034"/>
                  </a:lnTo>
                  <a:lnTo>
                    <a:pt x="285" y="243038"/>
                  </a:lnTo>
                  <a:lnTo>
                    <a:pt x="3099" y="256183"/>
                  </a:lnTo>
                  <a:lnTo>
                    <a:pt x="6702" y="262026"/>
                  </a:lnTo>
                  <a:lnTo>
                    <a:pt x="10061" y="262173"/>
                  </a:lnTo>
                  <a:lnTo>
                    <a:pt x="19439" y="258573"/>
                  </a:lnTo>
                  <a:lnTo>
                    <a:pt x="42181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844">
              <a:extLst>
                <a:ext uri="{FF2B5EF4-FFF2-40B4-BE49-F238E27FC236}">
                  <a16:creationId xmlns:a16="http://schemas.microsoft.com/office/drawing/2014/main" xmlns="" id="{1271FD5B-239D-45B9-99E6-01E4F3401C46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4425950" y="903106"/>
              <a:ext cx="58157" cy="127187"/>
            </a:xfrm>
            <a:custGeom>
              <a:avLst/>
              <a:gdLst/>
              <a:ahLst/>
              <a:cxnLst/>
              <a:rect l="0" t="0" r="0" b="0"/>
              <a:pathLst>
                <a:path w="58157" h="127187">
                  <a:moveTo>
                    <a:pt x="57150" y="17644"/>
                  </a:moveTo>
                  <a:lnTo>
                    <a:pt x="57150" y="17644"/>
                  </a:lnTo>
                  <a:lnTo>
                    <a:pt x="53779" y="10902"/>
                  </a:lnTo>
                  <a:lnTo>
                    <a:pt x="48361" y="5710"/>
                  </a:lnTo>
                  <a:lnTo>
                    <a:pt x="41249" y="1757"/>
                  </a:lnTo>
                  <a:lnTo>
                    <a:pt x="33385" y="0"/>
                  </a:lnTo>
                  <a:lnTo>
                    <a:pt x="25185" y="1100"/>
                  </a:lnTo>
                  <a:lnTo>
                    <a:pt x="17543" y="3941"/>
                  </a:lnTo>
                  <a:lnTo>
                    <a:pt x="11795" y="7556"/>
                  </a:lnTo>
                  <a:lnTo>
                    <a:pt x="10686" y="10213"/>
                  </a:lnTo>
                  <a:lnTo>
                    <a:pt x="11334" y="16928"/>
                  </a:lnTo>
                  <a:lnTo>
                    <a:pt x="19037" y="32013"/>
                  </a:lnTo>
                  <a:lnTo>
                    <a:pt x="51814" y="75251"/>
                  </a:lnTo>
                  <a:lnTo>
                    <a:pt x="55709" y="81449"/>
                  </a:lnTo>
                  <a:lnTo>
                    <a:pt x="58156" y="92098"/>
                  </a:lnTo>
                  <a:lnTo>
                    <a:pt x="57821" y="96913"/>
                  </a:lnTo>
                  <a:lnTo>
                    <a:pt x="51804" y="107908"/>
                  </a:lnTo>
                  <a:lnTo>
                    <a:pt x="42074" y="118439"/>
                  </a:lnTo>
                  <a:lnTo>
                    <a:pt x="30694" y="125472"/>
                  </a:lnTo>
                  <a:lnTo>
                    <a:pt x="18581" y="127186"/>
                  </a:lnTo>
                  <a:lnTo>
                    <a:pt x="12387" y="126655"/>
                  </a:lnTo>
                  <a:lnTo>
                    <a:pt x="8258" y="124185"/>
                  </a:lnTo>
                  <a:lnTo>
                    <a:pt x="5505" y="120421"/>
                  </a:lnTo>
                  <a:lnTo>
                    <a:pt x="0" y="106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845">
              <a:extLst>
                <a:ext uri="{FF2B5EF4-FFF2-40B4-BE49-F238E27FC236}">
                  <a16:creationId xmlns:a16="http://schemas.microsoft.com/office/drawing/2014/main" xmlns="" id="{CBF936ED-B5C7-48E7-95A5-12DA2575B59F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4292600" y="900379"/>
              <a:ext cx="146051" cy="118935"/>
            </a:xfrm>
            <a:custGeom>
              <a:avLst/>
              <a:gdLst/>
              <a:ahLst/>
              <a:cxnLst/>
              <a:rect l="0" t="0" r="0" b="0"/>
              <a:pathLst>
                <a:path w="146051" h="118935">
                  <a:moveTo>
                    <a:pt x="0" y="39421"/>
                  </a:moveTo>
                  <a:lnTo>
                    <a:pt x="0" y="39421"/>
                  </a:lnTo>
                  <a:lnTo>
                    <a:pt x="3371" y="42792"/>
                  </a:lnTo>
                  <a:lnTo>
                    <a:pt x="10670" y="42565"/>
                  </a:lnTo>
                  <a:lnTo>
                    <a:pt x="44829" y="35934"/>
                  </a:lnTo>
                  <a:lnTo>
                    <a:pt x="55907" y="29405"/>
                  </a:lnTo>
                  <a:lnTo>
                    <a:pt x="63183" y="21799"/>
                  </a:lnTo>
                  <a:lnTo>
                    <a:pt x="66887" y="13715"/>
                  </a:lnTo>
                  <a:lnTo>
                    <a:pt x="67875" y="9584"/>
                  </a:lnTo>
                  <a:lnTo>
                    <a:pt x="65711" y="6124"/>
                  </a:lnTo>
                  <a:lnTo>
                    <a:pt x="55780" y="398"/>
                  </a:lnTo>
                  <a:lnTo>
                    <a:pt x="50592" y="0"/>
                  </a:lnTo>
                  <a:lnTo>
                    <a:pt x="41065" y="3321"/>
                  </a:lnTo>
                  <a:lnTo>
                    <a:pt x="24397" y="19866"/>
                  </a:lnTo>
                  <a:lnTo>
                    <a:pt x="9423" y="42642"/>
                  </a:lnTo>
                  <a:lnTo>
                    <a:pt x="6070" y="60843"/>
                  </a:lnTo>
                  <a:lnTo>
                    <a:pt x="7636" y="79986"/>
                  </a:lnTo>
                  <a:lnTo>
                    <a:pt x="13036" y="97902"/>
                  </a:lnTo>
                  <a:lnTo>
                    <a:pt x="22022" y="109627"/>
                  </a:lnTo>
                  <a:lnTo>
                    <a:pt x="27380" y="113742"/>
                  </a:lnTo>
                  <a:lnTo>
                    <a:pt x="42743" y="118314"/>
                  </a:lnTo>
                  <a:lnTo>
                    <a:pt x="62035" y="118934"/>
                  </a:lnTo>
                  <a:lnTo>
                    <a:pt x="96698" y="109939"/>
                  </a:lnTo>
                  <a:lnTo>
                    <a:pt x="146050" y="8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846">
              <a:extLst>
                <a:ext uri="{FF2B5EF4-FFF2-40B4-BE49-F238E27FC236}">
                  <a16:creationId xmlns:a16="http://schemas.microsoft.com/office/drawing/2014/main" xmlns="" id="{5A510C6E-A25B-4A21-B147-DD51B9FE0CB0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4065765" y="806450"/>
              <a:ext cx="271286" cy="63501"/>
            </a:xfrm>
            <a:custGeom>
              <a:avLst/>
              <a:gdLst/>
              <a:ahLst/>
              <a:cxnLst/>
              <a:rect l="0" t="0" r="0" b="0"/>
              <a:pathLst>
                <a:path w="271286" h="63501">
                  <a:moveTo>
                    <a:pt x="10935" y="63500"/>
                  </a:moveTo>
                  <a:lnTo>
                    <a:pt x="10935" y="63500"/>
                  </a:lnTo>
                  <a:lnTo>
                    <a:pt x="0" y="58033"/>
                  </a:lnTo>
                  <a:lnTo>
                    <a:pt x="15613" y="47298"/>
                  </a:lnTo>
                  <a:lnTo>
                    <a:pt x="59436" y="37455"/>
                  </a:lnTo>
                  <a:lnTo>
                    <a:pt x="100930" y="28641"/>
                  </a:lnTo>
                  <a:lnTo>
                    <a:pt x="146888" y="19079"/>
                  </a:lnTo>
                  <a:lnTo>
                    <a:pt x="193184" y="12478"/>
                  </a:lnTo>
                  <a:lnTo>
                    <a:pt x="228342" y="7192"/>
                  </a:lnTo>
                  <a:lnTo>
                    <a:pt x="271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847">
              <a:extLst>
                <a:ext uri="{FF2B5EF4-FFF2-40B4-BE49-F238E27FC236}">
                  <a16:creationId xmlns:a16="http://schemas.microsoft.com/office/drawing/2014/main" xmlns="" id="{13E31BC5-03CB-4022-AEDE-336BF7F37E74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3798622" y="925928"/>
              <a:ext cx="88513" cy="226610"/>
            </a:xfrm>
            <a:custGeom>
              <a:avLst/>
              <a:gdLst/>
              <a:ahLst/>
              <a:cxnLst/>
              <a:rect l="0" t="0" r="0" b="0"/>
              <a:pathLst>
                <a:path w="88513" h="226610">
                  <a:moveTo>
                    <a:pt x="36778" y="20222"/>
                  </a:moveTo>
                  <a:lnTo>
                    <a:pt x="36778" y="20222"/>
                  </a:lnTo>
                  <a:lnTo>
                    <a:pt x="33407" y="20222"/>
                  </a:lnTo>
                  <a:lnTo>
                    <a:pt x="32414" y="21633"/>
                  </a:lnTo>
                  <a:lnTo>
                    <a:pt x="31016" y="31772"/>
                  </a:lnTo>
                  <a:lnTo>
                    <a:pt x="30506" y="77865"/>
                  </a:lnTo>
                  <a:lnTo>
                    <a:pt x="27080" y="118989"/>
                  </a:lnTo>
                  <a:lnTo>
                    <a:pt x="18225" y="162454"/>
                  </a:lnTo>
                  <a:lnTo>
                    <a:pt x="7661" y="209131"/>
                  </a:lnTo>
                  <a:lnTo>
                    <a:pt x="1653" y="226087"/>
                  </a:lnTo>
                  <a:lnTo>
                    <a:pt x="661" y="226609"/>
                  </a:lnTo>
                  <a:lnTo>
                    <a:pt x="0" y="225547"/>
                  </a:lnTo>
                  <a:lnTo>
                    <a:pt x="5759" y="181638"/>
                  </a:lnTo>
                  <a:lnTo>
                    <a:pt x="10292" y="146996"/>
                  </a:lnTo>
                  <a:lnTo>
                    <a:pt x="17010" y="103377"/>
                  </a:lnTo>
                  <a:lnTo>
                    <a:pt x="26581" y="65176"/>
                  </a:lnTo>
                  <a:lnTo>
                    <a:pt x="41988" y="23429"/>
                  </a:lnTo>
                  <a:lnTo>
                    <a:pt x="53609" y="3298"/>
                  </a:lnTo>
                  <a:lnTo>
                    <a:pt x="56465" y="473"/>
                  </a:lnTo>
                  <a:lnTo>
                    <a:pt x="59780" y="0"/>
                  </a:lnTo>
                  <a:lnTo>
                    <a:pt x="67227" y="3238"/>
                  </a:lnTo>
                  <a:lnTo>
                    <a:pt x="79353" y="19737"/>
                  </a:lnTo>
                  <a:lnTo>
                    <a:pt x="88512" y="45870"/>
                  </a:lnTo>
                  <a:lnTo>
                    <a:pt x="87758" y="65723"/>
                  </a:lnTo>
                  <a:lnTo>
                    <a:pt x="85581" y="75956"/>
                  </a:lnTo>
                  <a:lnTo>
                    <a:pt x="75637" y="92970"/>
                  </a:lnTo>
                  <a:lnTo>
                    <a:pt x="62515" y="106177"/>
                  </a:lnTo>
                  <a:lnTo>
                    <a:pt x="49628" y="114398"/>
                  </a:lnTo>
                  <a:lnTo>
                    <a:pt x="43228" y="115462"/>
                  </a:lnTo>
                  <a:lnTo>
                    <a:pt x="17728" y="109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848">
              <a:extLst>
                <a:ext uri="{FF2B5EF4-FFF2-40B4-BE49-F238E27FC236}">
                  <a16:creationId xmlns:a16="http://schemas.microsoft.com/office/drawing/2014/main" xmlns="" id="{A6C6B4E8-59FA-43EF-B8C2-9F257B6ED005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3658744" y="933450"/>
              <a:ext cx="86609" cy="212329"/>
            </a:xfrm>
            <a:custGeom>
              <a:avLst/>
              <a:gdLst/>
              <a:ahLst/>
              <a:cxnLst/>
              <a:rect l="0" t="0" r="0" b="0"/>
              <a:pathLst>
                <a:path w="86609" h="212329">
                  <a:moveTo>
                    <a:pt x="11556" y="0"/>
                  </a:moveTo>
                  <a:lnTo>
                    <a:pt x="11556" y="0"/>
                  </a:lnTo>
                  <a:lnTo>
                    <a:pt x="8185" y="3371"/>
                  </a:lnTo>
                  <a:lnTo>
                    <a:pt x="2718" y="15580"/>
                  </a:lnTo>
                  <a:lnTo>
                    <a:pt x="0" y="29232"/>
                  </a:lnTo>
                  <a:lnTo>
                    <a:pt x="3127" y="39803"/>
                  </a:lnTo>
                  <a:lnTo>
                    <a:pt x="5937" y="45585"/>
                  </a:lnTo>
                  <a:lnTo>
                    <a:pt x="9221" y="49440"/>
                  </a:lnTo>
                  <a:lnTo>
                    <a:pt x="16633" y="53723"/>
                  </a:lnTo>
                  <a:lnTo>
                    <a:pt x="26512" y="53746"/>
                  </a:lnTo>
                  <a:lnTo>
                    <a:pt x="32110" y="52764"/>
                  </a:lnTo>
                  <a:lnTo>
                    <a:pt x="42093" y="46028"/>
                  </a:lnTo>
                  <a:lnTo>
                    <a:pt x="73409" y="8265"/>
                  </a:lnTo>
                  <a:lnTo>
                    <a:pt x="73958" y="9743"/>
                  </a:lnTo>
                  <a:lnTo>
                    <a:pt x="76873" y="55691"/>
                  </a:lnTo>
                  <a:lnTo>
                    <a:pt x="83881" y="102566"/>
                  </a:lnTo>
                  <a:lnTo>
                    <a:pt x="86608" y="143357"/>
                  </a:lnTo>
                  <a:lnTo>
                    <a:pt x="81754" y="189132"/>
                  </a:lnTo>
                  <a:lnTo>
                    <a:pt x="75446" y="203062"/>
                  </a:lnTo>
                  <a:lnTo>
                    <a:pt x="71788" y="207341"/>
                  </a:lnTo>
                  <a:lnTo>
                    <a:pt x="63961" y="212096"/>
                  </a:lnTo>
                  <a:lnTo>
                    <a:pt x="55779" y="212328"/>
                  </a:lnTo>
                  <a:lnTo>
                    <a:pt x="51621" y="211402"/>
                  </a:lnTo>
                  <a:lnTo>
                    <a:pt x="43238" y="204729"/>
                  </a:lnTo>
                  <a:lnTo>
                    <a:pt x="35515" y="194707"/>
                  </a:lnTo>
                  <a:lnTo>
                    <a:pt x="29730" y="183198"/>
                  </a:lnTo>
                  <a:lnTo>
                    <a:pt x="30452" y="169145"/>
                  </a:lnTo>
                  <a:lnTo>
                    <a:pt x="36956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849">
              <a:extLst>
                <a:ext uri="{FF2B5EF4-FFF2-40B4-BE49-F238E27FC236}">
                  <a16:creationId xmlns:a16="http://schemas.microsoft.com/office/drawing/2014/main" xmlns="" id="{A053B034-7077-42A6-A022-A13C1A94B8E9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3479822" y="806450"/>
              <a:ext cx="139086" cy="222150"/>
            </a:xfrm>
            <a:custGeom>
              <a:avLst/>
              <a:gdLst/>
              <a:ahLst/>
              <a:cxnLst/>
              <a:rect l="0" t="0" r="0" b="0"/>
              <a:pathLst>
                <a:path w="139086" h="222150">
                  <a:moveTo>
                    <a:pt x="6328" y="0"/>
                  </a:moveTo>
                  <a:lnTo>
                    <a:pt x="6328" y="0"/>
                  </a:lnTo>
                  <a:lnTo>
                    <a:pt x="6328" y="41113"/>
                  </a:lnTo>
                  <a:lnTo>
                    <a:pt x="4446" y="87206"/>
                  </a:lnTo>
                  <a:lnTo>
                    <a:pt x="1964" y="122014"/>
                  </a:lnTo>
                  <a:lnTo>
                    <a:pt x="861" y="156299"/>
                  </a:lnTo>
                  <a:lnTo>
                    <a:pt x="239" y="197221"/>
                  </a:lnTo>
                  <a:lnTo>
                    <a:pt x="0" y="222149"/>
                  </a:lnTo>
                  <a:lnTo>
                    <a:pt x="3351" y="186888"/>
                  </a:lnTo>
                  <a:lnTo>
                    <a:pt x="8817" y="165911"/>
                  </a:lnTo>
                  <a:lnTo>
                    <a:pt x="11515" y="161407"/>
                  </a:lnTo>
                  <a:lnTo>
                    <a:pt x="14725" y="158405"/>
                  </a:lnTo>
                  <a:lnTo>
                    <a:pt x="34114" y="148827"/>
                  </a:lnTo>
                  <a:lnTo>
                    <a:pt x="61789" y="139674"/>
                  </a:lnTo>
                  <a:lnTo>
                    <a:pt x="82027" y="128482"/>
                  </a:lnTo>
                  <a:lnTo>
                    <a:pt x="107829" y="101213"/>
                  </a:lnTo>
                  <a:lnTo>
                    <a:pt x="129545" y="64469"/>
                  </a:lnTo>
                  <a:lnTo>
                    <a:pt x="136675" y="38387"/>
                  </a:lnTo>
                  <a:lnTo>
                    <a:pt x="139085" y="14403"/>
                  </a:lnTo>
                  <a:lnTo>
                    <a:pt x="138577" y="11719"/>
                  </a:lnTo>
                  <a:lnTo>
                    <a:pt x="137533" y="9929"/>
                  </a:lnTo>
                  <a:lnTo>
                    <a:pt x="136131" y="8736"/>
                  </a:lnTo>
                  <a:lnTo>
                    <a:pt x="135197" y="10057"/>
                  </a:lnTo>
                  <a:lnTo>
                    <a:pt x="128422" y="54897"/>
                  </a:lnTo>
                  <a:lnTo>
                    <a:pt x="123251" y="94269"/>
                  </a:lnTo>
                  <a:lnTo>
                    <a:pt x="121405" y="133059"/>
                  </a:lnTo>
                  <a:lnTo>
                    <a:pt x="122663" y="176567"/>
                  </a:lnTo>
                  <a:lnTo>
                    <a:pt x="126978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MARTInkShape-850">
            <a:extLst>
              <a:ext uri="{FF2B5EF4-FFF2-40B4-BE49-F238E27FC236}">
                <a16:creationId xmlns:a16="http://schemas.microsoft.com/office/drawing/2014/main" xmlns="" id="{237644FF-0AC0-4FC0-A607-F0ECE4BED3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97350" y="825500"/>
            <a:ext cx="11818" cy="215901"/>
          </a:xfrm>
          <a:custGeom>
            <a:avLst/>
            <a:gdLst/>
            <a:ahLst/>
            <a:cxnLst/>
            <a:rect l="0" t="0" r="0" b="0"/>
            <a:pathLst>
              <a:path w="11818" h="215901">
                <a:moveTo>
                  <a:pt x="6350" y="0"/>
                </a:moveTo>
                <a:lnTo>
                  <a:pt x="6350" y="0"/>
                </a:lnTo>
                <a:lnTo>
                  <a:pt x="9721" y="0"/>
                </a:lnTo>
                <a:lnTo>
                  <a:pt x="10714" y="2117"/>
                </a:lnTo>
                <a:lnTo>
                  <a:pt x="11817" y="10113"/>
                </a:lnTo>
                <a:lnTo>
                  <a:pt x="8162" y="54183"/>
                </a:lnTo>
                <a:lnTo>
                  <a:pt x="7155" y="86876"/>
                </a:lnTo>
                <a:lnTo>
                  <a:pt x="6707" y="120691"/>
                </a:lnTo>
                <a:lnTo>
                  <a:pt x="6456" y="165818"/>
                </a:lnTo>
                <a:lnTo>
                  <a:pt x="0" y="215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SMARTInkShape-Group174">
            <a:extLst>
              <a:ext uri="{FF2B5EF4-FFF2-40B4-BE49-F238E27FC236}">
                <a16:creationId xmlns:a16="http://schemas.microsoft.com/office/drawing/2014/main" xmlns="" id="{B04B02F9-65E8-4C90-8294-9ABCC072B9B2}"/>
              </a:ext>
            </a:extLst>
          </p:cNvPr>
          <p:cNvGrpSpPr/>
          <p:nvPr/>
        </p:nvGrpSpPr>
        <p:grpSpPr>
          <a:xfrm>
            <a:off x="2025160" y="1627501"/>
            <a:ext cx="380619" cy="322256"/>
            <a:chOff x="2025160" y="1627501"/>
            <a:chExt cx="380619" cy="322256"/>
          </a:xfrm>
        </p:grpSpPr>
        <p:sp>
          <p:nvSpPr>
            <p:cNvPr id="24" name="SMARTInkShape-851">
              <a:extLst>
                <a:ext uri="{FF2B5EF4-FFF2-40B4-BE49-F238E27FC236}">
                  <a16:creationId xmlns:a16="http://schemas.microsoft.com/office/drawing/2014/main" xmlns="" id="{AE004EEB-378D-4EDE-A0CE-3EE347322B7B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313940" y="1804776"/>
              <a:ext cx="91839" cy="128892"/>
            </a:xfrm>
            <a:custGeom>
              <a:avLst/>
              <a:gdLst/>
              <a:ahLst/>
              <a:cxnLst/>
              <a:rect l="0" t="0" r="0" b="0"/>
              <a:pathLst>
                <a:path w="91839" h="128892">
                  <a:moveTo>
                    <a:pt x="54610" y="30374"/>
                  </a:moveTo>
                  <a:lnTo>
                    <a:pt x="54610" y="30374"/>
                  </a:lnTo>
                  <a:lnTo>
                    <a:pt x="57981" y="20261"/>
                  </a:lnTo>
                  <a:lnTo>
                    <a:pt x="58268" y="16576"/>
                  </a:lnTo>
                  <a:lnTo>
                    <a:pt x="55231" y="3270"/>
                  </a:lnTo>
                  <a:lnTo>
                    <a:pt x="53613" y="1721"/>
                  </a:lnTo>
                  <a:lnTo>
                    <a:pt x="48052" y="0"/>
                  </a:lnTo>
                  <a:lnTo>
                    <a:pt x="44593" y="953"/>
                  </a:lnTo>
                  <a:lnTo>
                    <a:pt x="36988" y="5774"/>
                  </a:lnTo>
                  <a:lnTo>
                    <a:pt x="16243" y="31211"/>
                  </a:lnTo>
                  <a:lnTo>
                    <a:pt x="3652" y="59393"/>
                  </a:lnTo>
                  <a:lnTo>
                    <a:pt x="0" y="88675"/>
                  </a:lnTo>
                  <a:lnTo>
                    <a:pt x="1646" y="104263"/>
                  </a:lnTo>
                  <a:lnTo>
                    <a:pt x="6611" y="116365"/>
                  </a:lnTo>
                  <a:lnTo>
                    <a:pt x="9911" y="121568"/>
                  </a:lnTo>
                  <a:lnTo>
                    <a:pt x="14227" y="125037"/>
                  </a:lnTo>
                  <a:lnTo>
                    <a:pt x="24668" y="128891"/>
                  </a:lnTo>
                  <a:lnTo>
                    <a:pt x="38245" y="126841"/>
                  </a:lnTo>
                  <a:lnTo>
                    <a:pt x="45817" y="124318"/>
                  </a:lnTo>
                  <a:lnTo>
                    <a:pt x="66586" y="107285"/>
                  </a:lnTo>
                  <a:lnTo>
                    <a:pt x="82774" y="80993"/>
                  </a:lnTo>
                  <a:lnTo>
                    <a:pt x="90747" y="37550"/>
                  </a:lnTo>
                  <a:lnTo>
                    <a:pt x="91838" y="20863"/>
                  </a:lnTo>
                  <a:lnTo>
                    <a:pt x="90717" y="14861"/>
                  </a:lnTo>
                  <a:lnTo>
                    <a:pt x="85709" y="6311"/>
                  </a:lnTo>
                  <a:lnTo>
                    <a:pt x="78780" y="2040"/>
                  </a:lnTo>
                  <a:lnTo>
                    <a:pt x="74957" y="902"/>
                  </a:lnTo>
                  <a:lnTo>
                    <a:pt x="71702" y="848"/>
                  </a:lnTo>
                  <a:lnTo>
                    <a:pt x="60960" y="4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852">
              <a:extLst>
                <a:ext uri="{FF2B5EF4-FFF2-40B4-BE49-F238E27FC236}">
                  <a16:creationId xmlns:a16="http://schemas.microsoft.com/office/drawing/2014/main" xmlns="" id="{C8E76199-0DA5-4441-BEF3-99F064D79607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2025160" y="1627501"/>
              <a:ext cx="316565" cy="144150"/>
            </a:xfrm>
            <a:custGeom>
              <a:avLst/>
              <a:gdLst/>
              <a:ahLst/>
              <a:cxnLst/>
              <a:rect l="0" t="0" r="0" b="0"/>
              <a:pathLst>
                <a:path w="316565" h="144150">
                  <a:moveTo>
                    <a:pt x="44940" y="144149"/>
                  </a:moveTo>
                  <a:lnTo>
                    <a:pt x="44940" y="144149"/>
                  </a:lnTo>
                  <a:lnTo>
                    <a:pt x="813" y="144149"/>
                  </a:lnTo>
                  <a:lnTo>
                    <a:pt x="0" y="143443"/>
                  </a:lnTo>
                  <a:lnTo>
                    <a:pt x="869" y="142267"/>
                  </a:lnTo>
                  <a:lnTo>
                    <a:pt x="39999" y="121062"/>
                  </a:lnTo>
                  <a:lnTo>
                    <a:pt x="76375" y="101432"/>
                  </a:lnTo>
                  <a:lnTo>
                    <a:pt x="120295" y="78597"/>
                  </a:lnTo>
                  <a:lnTo>
                    <a:pt x="167331" y="55748"/>
                  </a:lnTo>
                  <a:lnTo>
                    <a:pt x="214106" y="36186"/>
                  </a:lnTo>
                  <a:lnTo>
                    <a:pt x="253240" y="21847"/>
                  </a:lnTo>
                  <a:lnTo>
                    <a:pt x="293631" y="7722"/>
                  </a:lnTo>
                  <a:lnTo>
                    <a:pt x="313178" y="0"/>
                  </a:lnTo>
                  <a:lnTo>
                    <a:pt x="314782" y="778"/>
                  </a:lnTo>
                  <a:lnTo>
                    <a:pt x="315851" y="2707"/>
                  </a:lnTo>
                  <a:lnTo>
                    <a:pt x="316564" y="5404"/>
                  </a:lnTo>
                  <a:lnTo>
                    <a:pt x="311640" y="29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853">
              <a:extLst>
                <a:ext uri="{FF2B5EF4-FFF2-40B4-BE49-F238E27FC236}">
                  <a16:creationId xmlns:a16="http://schemas.microsoft.com/office/drawing/2014/main" xmlns="" id="{332BFE3E-2D0C-4E95-A7BC-B97804B29B8D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2197100" y="1682750"/>
              <a:ext cx="12575" cy="267007"/>
            </a:xfrm>
            <a:custGeom>
              <a:avLst/>
              <a:gdLst/>
              <a:ahLst/>
              <a:cxnLst/>
              <a:rect l="0" t="0" r="0" b="0"/>
              <a:pathLst>
                <a:path w="12575" h="267007">
                  <a:moveTo>
                    <a:pt x="0" y="0"/>
                  </a:moveTo>
                  <a:lnTo>
                    <a:pt x="0" y="0"/>
                  </a:lnTo>
                  <a:lnTo>
                    <a:pt x="4364" y="18031"/>
                  </a:lnTo>
                  <a:lnTo>
                    <a:pt x="6467" y="53477"/>
                  </a:lnTo>
                  <a:lnTo>
                    <a:pt x="10540" y="100120"/>
                  </a:lnTo>
                  <a:lnTo>
                    <a:pt x="11740" y="135514"/>
                  </a:lnTo>
                  <a:lnTo>
                    <a:pt x="12273" y="170530"/>
                  </a:lnTo>
                  <a:lnTo>
                    <a:pt x="12574" y="216333"/>
                  </a:lnTo>
                  <a:lnTo>
                    <a:pt x="11978" y="258473"/>
                  </a:lnTo>
                  <a:lnTo>
                    <a:pt x="9322" y="266101"/>
                  </a:lnTo>
                  <a:lnTo>
                    <a:pt x="8331" y="267006"/>
                  </a:lnTo>
                  <a:lnTo>
                    <a:pt x="7671" y="266199"/>
                  </a:lnTo>
                  <a:lnTo>
                    <a:pt x="635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175">
            <a:extLst>
              <a:ext uri="{FF2B5EF4-FFF2-40B4-BE49-F238E27FC236}">
                <a16:creationId xmlns:a16="http://schemas.microsoft.com/office/drawing/2014/main" xmlns="" id="{7D54709C-BE60-4A7E-A033-B97AE1B1A7FE}"/>
              </a:ext>
            </a:extLst>
          </p:cNvPr>
          <p:cNvGrpSpPr/>
          <p:nvPr/>
        </p:nvGrpSpPr>
        <p:grpSpPr>
          <a:xfrm>
            <a:off x="2963688" y="1606550"/>
            <a:ext cx="1265413" cy="418012"/>
            <a:chOff x="2963688" y="1606550"/>
            <a:chExt cx="1265413" cy="418012"/>
          </a:xfrm>
        </p:grpSpPr>
        <p:sp>
          <p:nvSpPr>
            <p:cNvPr id="28" name="SMARTInkShape-854">
              <a:extLst>
                <a:ext uri="{FF2B5EF4-FFF2-40B4-BE49-F238E27FC236}">
                  <a16:creationId xmlns:a16="http://schemas.microsoft.com/office/drawing/2014/main" xmlns="" id="{67514A7F-EDA3-4593-87E9-2DEF37A70372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4114800" y="1746250"/>
              <a:ext cx="114301" cy="151958"/>
            </a:xfrm>
            <a:custGeom>
              <a:avLst/>
              <a:gdLst/>
              <a:ahLst/>
              <a:cxnLst/>
              <a:rect l="0" t="0" r="0" b="0"/>
              <a:pathLst>
                <a:path w="114301" h="151958">
                  <a:moveTo>
                    <a:pt x="0" y="19050"/>
                  </a:moveTo>
                  <a:lnTo>
                    <a:pt x="0" y="19050"/>
                  </a:lnTo>
                  <a:lnTo>
                    <a:pt x="10139" y="14686"/>
                  </a:lnTo>
                  <a:lnTo>
                    <a:pt x="17677" y="13583"/>
                  </a:lnTo>
                  <a:lnTo>
                    <a:pt x="25730" y="16855"/>
                  </a:lnTo>
                  <a:lnTo>
                    <a:pt x="29854" y="19703"/>
                  </a:lnTo>
                  <a:lnTo>
                    <a:pt x="42399" y="37196"/>
                  </a:lnTo>
                  <a:lnTo>
                    <a:pt x="51682" y="63624"/>
                  </a:lnTo>
                  <a:lnTo>
                    <a:pt x="52158" y="97168"/>
                  </a:lnTo>
                  <a:lnTo>
                    <a:pt x="37271" y="134879"/>
                  </a:lnTo>
                  <a:lnTo>
                    <a:pt x="31146" y="147200"/>
                  </a:lnTo>
                  <a:lnTo>
                    <a:pt x="27820" y="150344"/>
                  </a:lnTo>
                  <a:lnTo>
                    <a:pt x="24191" y="151735"/>
                  </a:lnTo>
                  <a:lnTo>
                    <a:pt x="20360" y="151957"/>
                  </a:lnTo>
                  <a:lnTo>
                    <a:pt x="17807" y="149282"/>
                  </a:lnTo>
                  <a:lnTo>
                    <a:pt x="14970" y="138785"/>
                  </a:lnTo>
                  <a:lnTo>
                    <a:pt x="20114" y="110266"/>
                  </a:lnTo>
                  <a:lnTo>
                    <a:pt x="40688" y="68263"/>
                  </a:lnTo>
                  <a:lnTo>
                    <a:pt x="69127" y="3355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855">
              <a:extLst>
                <a:ext uri="{FF2B5EF4-FFF2-40B4-BE49-F238E27FC236}">
                  <a16:creationId xmlns:a16="http://schemas.microsoft.com/office/drawing/2014/main" xmlns="" id="{4F57D8B0-BCBC-41F7-BFCE-AACFF23EA0F1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3969181" y="1769829"/>
              <a:ext cx="118600" cy="109248"/>
            </a:xfrm>
            <a:custGeom>
              <a:avLst/>
              <a:gdLst/>
              <a:ahLst/>
              <a:cxnLst/>
              <a:rect l="0" t="0" r="0" b="0"/>
              <a:pathLst>
                <a:path w="118600" h="109248">
                  <a:moveTo>
                    <a:pt x="82119" y="8171"/>
                  </a:moveTo>
                  <a:lnTo>
                    <a:pt x="82119" y="8171"/>
                  </a:lnTo>
                  <a:lnTo>
                    <a:pt x="72006" y="1429"/>
                  </a:lnTo>
                  <a:lnTo>
                    <a:pt x="59515" y="0"/>
                  </a:lnTo>
                  <a:lnTo>
                    <a:pt x="45262" y="2423"/>
                  </a:lnTo>
                  <a:lnTo>
                    <a:pt x="31871" y="8203"/>
                  </a:lnTo>
                  <a:lnTo>
                    <a:pt x="12433" y="29504"/>
                  </a:lnTo>
                  <a:lnTo>
                    <a:pt x="9" y="58158"/>
                  </a:lnTo>
                  <a:lnTo>
                    <a:pt x="0" y="76719"/>
                  </a:lnTo>
                  <a:lnTo>
                    <a:pt x="1973" y="85619"/>
                  </a:lnTo>
                  <a:lnTo>
                    <a:pt x="11691" y="99272"/>
                  </a:lnTo>
                  <a:lnTo>
                    <a:pt x="18234" y="104888"/>
                  </a:lnTo>
                  <a:lnTo>
                    <a:pt x="38674" y="109247"/>
                  </a:lnTo>
                  <a:lnTo>
                    <a:pt x="62810" y="107422"/>
                  </a:lnTo>
                  <a:lnTo>
                    <a:pt x="85296" y="99555"/>
                  </a:lnTo>
                  <a:lnTo>
                    <a:pt x="103287" y="85240"/>
                  </a:lnTo>
                  <a:lnTo>
                    <a:pt x="115516" y="68529"/>
                  </a:lnTo>
                  <a:lnTo>
                    <a:pt x="118599" y="54047"/>
                  </a:lnTo>
                  <a:lnTo>
                    <a:pt x="113855" y="38673"/>
                  </a:lnTo>
                  <a:lnTo>
                    <a:pt x="109626" y="30623"/>
                  </a:lnTo>
                  <a:lnTo>
                    <a:pt x="103985" y="25255"/>
                  </a:lnTo>
                  <a:lnTo>
                    <a:pt x="84678" y="17701"/>
                  </a:lnTo>
                  <a:lnTo>
                    <a:pt x="76671" y="15934"/>
                  </a:lnTo>
                  <a:lnTo>
                    <a:pt x="74959" y="16169"/>
                  </a:lnTo>
                  <a:lnTo>
                    <a:pt x="74523" y="17031"/>
                  </a:lnTo>
                  <a:lnTo>
                    <a:pt x="75769" y="2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856">
              <a:extLst>
                <a:ext uri="{FF2B5EF4-FFF2-40B4-BE49-F238E27FC236}">
                  <a16:creationId xmlns:a16="http://schemas.microsoft.com/office/drawing/2014/main" xmlns="" id="{E5197A8E-B96E-4DC3-9581-87BBBF069532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3592132" y="1727200"/>
              <a:ext cx="167069" cy="31490"/>
            </a:xfrm>
            <a:custGeom>
              <a:avLst/>
              <a:gdLst/>
              <a:ahLst/>
              <a:cxnLst/>
              <a:rect l="0" t="0" r="0" b="0"/>
              <a:pathLst>
                <a:path w="167069" h="31490">
                  <a:moveTo>
                    <a:pt x="21018" y="25400"/>
                  </a:moveTo>
                  <a:lnTo>
                    <a:pt x="21018" y="25400"/>
                  </a:lnTo>
                  <a:lnTo>
                    <a:pt x="75" y="31161"/>
                  </a:lnTo>
                  <a:lnTo>
                    <a:pt x="0" y="31358"/>
                  </a:lnTo>
                  <a:lnTo>
                    <a:pt x="656" y="31489"/>
                  </a:lnTo>
                  <a:lnTo>
                    <a:pt x="37195" y="26629"/>
                  </a:lnTo>
                  <a:lnTo>
                    <a:pt x="77003" y="20198"/>
                  </a:lnTo>
                  <a:lnTo>
                    <a:pt x="115923" y="10375"/>
                  </a:lnTo>
                  <a:lnTo>
                    <a:pt x="1670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857">
              <a:extLst>
                <a:ext uri="{FF2B5EF4-FFF2-40B4-BE49-F238E27FC236}">
                  <a16:creationId xmlns:a16="http://schemas.microsoft.com/office/drawing/2014/main" xmlns="" id="{81E25C62-07B1-463F-9C5F-E673572FB4AE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3597590" y="1606550"/>
              <a:ext cx="66361" cy="291156"/>
            </a:xfrm>
            <a:custGeom>
              <a:avLst/>
              <a:gdLst/>
              <a:ahLst/>
              <a:cxnLst/>
              <a:rect l="0" t="0" r="0" b="0"/>
              <a:pathLst>
                <a:path w="66361" h="291156">
                  <a:moveTo>
                    <a:pt x="60010" y="0"/>
                  </a:moveTo>
                  <a:lnTo>
                    <a:pt x="60010" y="0"/>
                  </a:lnTo>
                  <a:lnTo>
                    <a:pt x="53102" y="19459"/>
                  </a:lnTo>
                  <a:lnTo>
                    <a:pt x="41712" y="63110"/>
                  </a:lnTo>
                  <a:lnTo>
                    <a:pt x="34003" y="94371"/>
                  </a:lnTo>
                  <a:lnTo>
                    <a:pt x="26579" y="130137"/>
                  </a:lnTo>
                  <a:lnTo>
                    <a:pt x="20928" y="169552"/>
                  </a:lnTo>
                  <a:lnTo>
                    <a:pt x="12301" y="204943"/>
                  </a:lnTo>
                  <a:lnTo>
                    <a:pt x="1189" y="248872"/>
                  </a:lnTo>
                  <a:lnTo>
                    <a:pt x="0" y="270771"/>
                  </a:lnTo>
                  <a:lnTo>
                    <a:pt x="4176" y="285207"/>
                  </a:lnTo>
                  <a:lnTo>
                    <a:pt x="7265" y="288916"/>
                  </a:lnTo>
                  <a:lnTo>
                    <a:pt x="10735" y="290683"/>
                  </a:lnTo>
                  <a:lnTo>
                    <a:pt x="14460" y="291155"/>
                  </a:lnTo>
                  <a:lnTo>
                    <a:pt x="22362" y="287917"/>
                  </a:lnTo>
                  <a:lnTo>
                    <a:pt x="26444" y="285078"/>
                  </a:lnTo>
                  <a:lnTo>
                    <a:pt x="42303" y="264227"/>
                  </a:lnTo>
                  <a:lnTo>
                    <a:pt x="6636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858">
              <a:extLst>
                <a:ext uri="{FF2B5EF4-FFF2-40B4-BE49-F238E27FC236}">
                  <a16:creationId xmlns:a16="http://schemas.microsoft.com/office/drawing/2014/main" xmlns="" id="{22A8C5CD-0242-405B-937C-DB213D4FD25A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3467121" y="1753066"/>
              <a:ext cx="87901" cy="271496"/>
            </a:xfrm>
            <a:custGeom>
              <a:avLst/>
              <a:gdLst/>
              <a:ahLst/>
              <a:cxnLst/>
              <a:rect l="0" t="0" r="0" b="0"/>
              <a:pathLst>
                <a:path w="87901" h="271496">
                  <a:moveTo>
                    <a:pt x="31729" y="43984"/>
                  </a:moveTo>
                  <a:lnTo>
                    <a:pt x="31729" y="43984"/>
                  </a:lnTo>
                  <a:lnTo>
                    <a:pt x="21616" y="57468"/>
                  </a:lnTo>
                  <a:lnTo>
                    <a:pt x="16651" y="71614"/>
                  </a:lnTo>
                  <a:lnTo>
                    <a:pt x="8132" y="117081"/>
                  </a:lnTo>
                  <a:lnTo>
                    <a:pt x="1799" y="162270"/>
                  </a:lnTo>
                  <a:lnTo>
                    <a:pt x="518" y="203915"/>
                  </a:lnTo>
                  <a:lnTo>
                    <a:pt x="139" y="241890"/>
                  </a:lnTo>
                  <a:lnTo>
                    <a:pt x="0" y="271495"/>
                  </a:lnTo>
                  <a:lnTo>
                    <a:pt x="3124" y="224602"/>
                  </a:lnTo>
                  <a:lnTo>
                    <a:pt x="3494" y="190581"/>
                  </a:lnTo>
                  <a:lnTo>
                    <a:pt x="10713" y="149590"/>
                  </a:lnTo>
                  <a:lnTo>
                    <a:pt x="22859" y="103620"/>
                  </a:lnTo>
                  <a:lnTo>
                    <a:pt x="35548" y="59906"/>
                  </a:lnTo>
                  <a:lnTo>
                    <a:pt x="46658" y="18284"/>
                  </a:lnTo>
                  <a:lnTo>
                    <a:pt x="52005" y="4810"/>
                  </a:lnTo>
                  <a:lnTo>
                    <a:pt x="55124" y="1640"/>
                  </a:lnTo>
                  <a:lnTo>
                    <a:pt x="58614" y="233"/>
                  </a:lnTo>
                  <a:lnTo>
                    <a:pt x="62352" y="0"/>
                  </a:lnTo>
                  <a:lnTo>
                    <a:pt x="72150" y="5385"/>
                  </a:lnTo>
                  <a:lnTo>
                    <a:pt x="77727" y="9785"/>
                  </a:lnTo>
                  <a:lnTo>
                    <a:pt x="83922" y="24081"/>
                  </a:lnTo>
                  <a:lnTo>
                    <a:pt x="87900" y="58632"/>
                  </a:lnTo>
                  <a:lnTo>
                    <a:pt x="80918" y="75659"/>
                  </a:lnTo>
                  <a:lnTo>
                    <a:pt x="68407" y="91223"/>
                  </a:lnTo>
                  <a:lnTo>
                    <a:pt x="53440" y="102844"/>
                  </a:lnTo>
                  <a:lnTo>
                    <a:pt x="48319" y="104390"/>
                  </a:lnTo>
                  <a:lnTo>
                    <a:pt x="44906" y="103305"/>
                  </a:lnTo>
                  <a:lnTo>
                    <a:pt x="38079" y="94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859">
              <a:extLst>
                <a:ext uri="{FF2B5EF4-FFF2-40B4-BE49-F238E27FC236}">
                  <a16:creationId xmlns:a16="http://schemas.microsoft.com/office/drawing/2014/main" xmlns="" id="{6BB2450C-9B27-4795-AC82-C896A222F34E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3346450" y="1768064"/>
              <a:ext cx="82551" cy="113364"/>
            </a:xfrm>
            <a:custGeom>
              <a:avLst/>
              <a:gdLst/>
              <a:ahLst/>
              <a:cxnLst/>
              <a:rect l="0" t="0" r="0" b="0"/>
              <a:pathLst>
                <a:path w="82551" h="113364">
                  <a:moveTo>
                    <a:pt x="0" y="60736"/>
                  </a:moveTo>
                  <a:lnTo>
                    <a:pt x="0" y="60736"/>
                  </a:lnTo>
                  <a:lnTo>
                    <a:pt x="3371" y="60736"/>
                  </a:lnTo>
                  <a:lnTo>
                    <a:pt x="6907" y="62617"/>
                  </a:lnTo>
                  <a:lnTo>
                    <a:pt x="8838" y="64107"/>
                  </a:lnTo>
                  <a:lnTo>
                    <a:pt x="14746" y="65762"/>
                  </a:lnTo>
                  <a:lnTo>
                    <a:pt x="18297" y="66203"/>
                  </a:lnTo>
                  <a:lnTo>
                    <a:pt x="21370" y="65086"/>
                  </a:lnTo>
                  <a:lnTo>
                    <a:pt x="48980" y="37209"/>
                  </a:lnTo>
                  <a:lnTo>
                    <a:pt x="53519" y="26996"/>
                  </a:lnTo>
                  <a:lnTo>
                    <a:pt x="54831" y="16107"/>
                  </a:lnTo>
                  <a:lnTo>
                    <a:pt x="53062" y="6564"/>
                  </a:lnTo>
                  <a:lnTo>
                    <a:pt x="50897" y="3455"/>
                  </a:lnTo>
                  <a:lnTo>
                    <a:pt x="48042" y="1382"/>
                  </a:lnTo>
                  <a:lnTo>
                    <a:pt x="44728" y="0"/>
                  </a:lnTo>
                  <a:lnTo>
                    <a:pt x="37283" y="346"/>
                  </a:lnTo>
                  <a:lnTo>
                    <a:pt x="33322" y="1426"/>
                  </a:lnTo>
                  <a:lnTo>
                    <a:pt x="25158" y="10152"/>
                  </a:lnTo>
                  <a:lnTo>
                    <a:pt x="17531" y="24143"/>
                  </a:lnTo>
                  <a:lnTo>
                    <a:pt x="8767" y="59988"/>
                  </a:lnTo>
                  <a:lnTo>
                    <a:pt x="7962" y="68704"/>
                  </a:lnTo>
                  <a:lnTo>
                    <a:pt x="14592" y="87796"/>
                  </a:lnTo>
                  <a:lnTo>
                    <a:pt x="20312" y="97826"/>
                  </a:lnTo>
                  <a:lnTo>
                    <a:pt x="26946" y="104513"/>
                  </a:lnTo>
                  <a:lnTo>
                    <a:pt x="41845" y="111942"/>
                  </a:lnTo>
                  <a:lnTo>
                    <a:pt x="57874" y="113363"/>
                  </a:lnTo>
                  <a:lnTo>
                    <a:pt x="82550" y="111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860">
              <a:extLst>
                <a:ext uri="{FF2B5EF4-FFF2-40B4-BE49-F238E27FC236}">
                  <a16:creationId xmlns:a16="http://schemas.microsoft.com/office/drawing/2014/main" xmlns="" id="{738108A2-1D3E-4D4B-9EC4-D158D73EEDC3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3251678" y="1778261"/>
              <a:ext cx="56673" cy="126740"/>
            </a:xfrm>
            <a:custGeom>
              <a:avLst/>
              <a:gdLst/>
              <a:ahLst/>
              <a:cxnLst/>
              <a:rect l="0" t="0" r="0" b="0"/>
              <a:pathLst>
                <a:path w="56673" h="126740">
                  <a:moveTo>
                    <a:pt x="56672" y="6089"/>
                  </a:moveTo>
                  <a:lnTo>
                    <a:pt x="56672" y="6089"/>
                  </a:lnTo>
                  <a:lnTo>
                    <a:pt x="53301" y="2718"/>
                  </a:lnTo>
                  <a:lnTo>
                    <a:pt x="49765" y="1063"/>
                  </a:lnTo>
                  <a:lnTo>
                    <a:pt x="38374" y="0"/>
                  </a:lnTo>
                  <a:lnTo>
                    <a:pt x="26634" y="3187"/>
                  </a:lnTo>
                  <a:lnTo>
                    <a:pt x="14219" y="11971"/>
                  </a:lnTo>
                  <a:lnTo>
                    <a:pt x="7700" y="23285"/>
                  </a:lnTo>
                  <a:lnTo>
                    <a:pt x="1945" y="45521"/>
                  </a:lnTo>
                  <a:lnTo>
                    <a:pt x="0" y="78319"/>
                  </a:lnTo>
                  <a:lnTo>
                    <a:pt x="3497" y="91343"/>
                  </a:lnTo>
                  <a:lnTo>
                    <a:pt x="17240" y="114573"/>
                  </a:lnTo>
                  <a:lnTo>
                    <a:pt x="25271" y="121332"/>
                  </a:lnTo>
                  <a:lnTo>
                    <a:pt x="37622" y="126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861">
              <a:extLst>
                <a:ext uri="{FF2B5EF4-FFF2-40B4-BE49-F238E27FC236}">
                  <a16:creationId xmlns:a16="http://schemas.microsoft.com/office/drawing/2014/main" xmlns="" id="{6ED34A00-E4A1-44CF-A0F5-36F6CF768467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3132956" y="1785618"/>
              <a:ext cx="61095" cy="121478"/>
            </a:xfrm>
            <a:custGeom>
              <a:avLst/>
              <a:gdLst/>
              <a:ahLst/>
              <a:cxnLst/>
              <a:rect l="0" t="0" r="0" b="0"/>
              <a:pathLst>
                <a:path w="61095" h="121478">
                  <a:moveTo>
                    <a:pt x="54744" y="30482"/>
                  </a:moveTo>
                  <a:lnTo>
                    <a:pt x="54744" y="30482"/>
                  </a:lnTo>
                  <a:lnTo>
                    <a:pt x="54744" y="9467"/>
                  </a:lnTo>
                  <a:lnTo>
                    <a:pt x="52862" y="5149"/>
                  </a:lnTo>
                  <a:lnTo>
                    <a:pt x="51373" y="3010"/>
                  </a:lnTo>
                  <a:lnTo>
                    <a:pt x="47837" y="633"/>
                  </a:lnTo>
                  <a:lnTo>
                    <a:pt x="45906" y="0"/>
                  </a:lnTo>
                  <a:lnTo>
                    <a:pt x="33075" y="5849"/>
                  </a:lnTo>
                  <a:lnTo>
                    <a:pt x="19239" y="23262"/>
                  </a:lnTo>
                  <a:lnTo>
                    <a:pt x="3333" y="54430"/>
                  </a:lnTo>
                  <a:lnTo>
                    <a:pt x="0" y="79362"/>
                  </a:lnTo>
                  <a:lnTo>
                    <a:pt x="3167" y="102507"/>
                  </a:lnTo>
                  <a:lnTo>
                    <a:pt x="6656" y="111412"/>
                  </a:lnTo>
                  <a:lnTo>
                    <a:pt x="16203" y="117721"/>
                  </a:lnTo>
                  <a:lnTo>
                    <a:pt x="22700" y="120391"/>
                  </a:lnTo>
                  <a:lnTo>
                    <a:pt x="37445" y="121477"/>
                  </a:lnTo>
                  <a:lnTo>
                    <a:pt x="61094" y="119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862">
              <a:extLst>
                <a:ext uri="{FF2B5EF4-FFF2-40B4-BE49-F238E27FC236}">
                  <a16:creationId xmlns:a16="http://schemas.microsoft.com/office/drawing/2014/main" xmlns="" id="{A699FA39-5D4D-4E52-BE09-43E4F47006DD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2963688" y="1781909"/>
              <a:ext cx="122413" cy="135792"/>
            </a:xfrm>
            <a:custGeom>
              <a:avLst/>
              <a:gdLst/>
              <a:ahLst/>
              <a:cxnLst/>
              <a:rect l="0" t="0" r="0" b="0"/>
              <a:pathLst>
                <a:path w="122413" h="135792">
                  <a:moveTo>
                    <a:pt x="90662" y="40541"/>
                  </a:moveTo>
                  <a:lnTo>
                    <a:pt x="90662" y="40541"/>
                  </a:lnTo>
                  <a:lnTo>
                    <a:pt x="87291" y="37170"/>
                  </a:lnTo>
                  <a:lnTo>
                    <a:pt x="85636" y="31752"/>
                  </a:lnTo>
                  <a:lnTo>
                    <a:pt x="82823" y="20768"/>
                  </a:lnTo>
                  <a:lnTo>
                    <a:pt x="81202" y="16776"/>
                  </a:lnTo>
                  <a:lnTo>
                    <a:pt x="75639" y="10458"/>
                  </a:lnTo>
                  <a:lnTo>
                    <a:pt x="60570" y="654"/>
                  </a:lnTo>
                  <a:lnTo>
                    <a:pt x="50476" y="0"/>
                  </a:lnTo>
                  <a:lnTo>
                    <a:pt x="44822" y="814"/>
                  </a:lnTo>
                  <a:lnTo>
                    <a:pt x="32894" y="7362"/>
                  </a:lnTo>
                  <a:lnTo>
                    <a:pt x="26750" y="12072"/>
                  </a:lnTo>
                  <a:lnTo>
                    <a:pt x="11361" y="38926"/>
                  </a:lnTo>
                  <a:lnTo>
                    <a:pt x="0" y="84515"/>
                  </a:lnTo>
                  <a:lnTo>
                    <a:pt x="508" y="104065"/>
                  </a:lnTo>
                  <a:lnTo>
                    <a:pt x="5159" y="111112"/>
                  </a:lnTo>
                  <a:lnTo>
                    <a:pt x="21616" y="120824"/>
                  </a:lnTo>
                  <a:lnTo>
                    <a:pt x="30521" y="121580"/>
                  </a:lnTo>
                  <a:lnTo>
                    <a:pt x="47940" y="116775"/>
                  </a:lnTo>
                  <a:lnTo>
                    <a:pt x="63208" y="103821"/>
                  </a:lnTo>
                  <a:lnTo>
                    <a:pt x="75638" y="87010"/>
                  </a:lnTo>
                  <a:lnTo>
                    <a:pt x="94747" y="40387"/>
                  </a:lnTo>
                  <a:lnTo>
                    <a:pt x="95502" y="38322"/>
                  </a:lnTo>
                  <a:lnTo>
                    <a:pt x="95300" y="37650"/>
                  </a:lnTo>
                  <a:lnTo>
                    <a:pt x="94459" y="37908"/>
                  </a:lnTo>
                  <a:lnTo>
                    <a:pt x="93193" y="38786"/>
                  </a:lnTo>
                  <a:lnTo>
                    <a:pt x="90995" y="67940"/>
                  </a:lnTo>
                  <a:lnTo>
                    <a:pt x="92221" y="83763"/>
                  </a:lnTo>
                  <a:lnTo>
                    <a:pt x="101550" y="107832"/>
                  </a:lnTo>
                  <a:lnTo>
                    <a:pt x="122412" y="135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76">
            <a:extLst>
              <a:ext uri="{FF2B5EF4-FFF2-40B4-BE49-F238E27FC236}">
                <a16:creationId xmlns:a16="http://schemas.microsoft.com/office/drawing/2014/main" xmlns="" id="{BA8FA0A2-BFC3-4D9B-BFEC-7D71B6584542}"/>
              </a:ext>
            </a:extLst>
          </p:cNvPr>
          <p:cNvGrpSpPr/>
          <p:nvPr/>
        </p:nvGrpSpPr>
        <p:grpSpPr>
          <a:xfrm>
            <a:off x="4578350" y="1593341"/>
            <a:ext cx="704851" cy="445756"/>
            <a:chOff x="4578350" y="1593341"/>
            <a:chExt cx="704851" cy="445756"/>
          </a:xfrm>
        </p:grpSpPr>
        <p:sp>
          <p:nvSpPr>
            <p:cNvPr id="38" name="SMARTInkShape-863">
              <a:extLst>
                <a:ext uri="{FF2B5EF4-FFF2-40B4-BE49-F238E27FC236}">
                  <a16:creationId xmlns:a16="http://schemas.microsoft.com/office/drawing/2014/main" xmlns="" id="{46437427-69F3-4F20-8F0A-21988659D7FD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5143500" y="1670050"/>
              <a:ext cx="139701" cy="44451"/>
            </a:xfrm>
            <a:custGeom>
              <a:avLst/>
              <a:gdLst/>
              <a:ahLst/>
              <a:cxnLst/>
              <a:rect l="0" t="0" r="0" b="0"/>
              <a:pathLst>
                <a:path w="139701" h="44451">
                  <a:moveTo>
                    <a:pt x="0" y="44450"/>
                  </a:moveTo>
                  <a:lnTo>
                    <a:pt x="0" y="44450"/>
                  </a:lnTo>
                  <a:lnTo>
                    <a:pt x="47089" y="33780"/>
                  </a:lnTo>
                  <a:lnTo>
                    <a:pt x="94150" y="1777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864">
              <a:extLst>
                <a:ext uri="{FF2B5EF4-FFF2-40B4-BE49-F238E27FC236}">
                  <a16:creationId xmlns:a16="http://schemas.microsoft.com/office/drawing/2014/main" xmlns="" id="{F7393CE1-E8E5-4166-A71F-9EC8F8A5E39F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4933950" y="1593341"/>
              <a:ext cx="288329" cy="261648"/>
            </a:xfrm>
            <a:custGeom>
              <a:avLst/>
              <a:gdLst/>
              <a:ahLst/>
              <a:cxnLst/>
              <a:rect l="0" t="0" r="0" b="0"/>
              <a:pathLst>
                <a:path w="288329" h="261648">
                  <a:moveTo>
                    <a:pt x="0" y="178309"/>
                  </a:moveTo>
                  <a:lnTo>
                    <a:pt x="0" y="178309"/>
                  </a:lnTo>
                  <a:lnTo>
                    <a:pt x="0" y="181680"/>
                  </a:lnTo>
                  <a:lnTo>
                    <a:pt x="3371" y="190518"/>
                  </a:lnTo>
                  <a:lnTo>
                    <a:pt x="8788" y="196200"/>
                  </a:lnTo>
                  <a:lnTo>
                    <a:pt x="12209" y="198703"/>
                  </a:lnTo>
                  <a:lnTo>
                    <a:pt x="15901" y="199666"/>
                  </a:lnTo>
                  <a:lnTo>
                    <a:pt x="23765" y="198855"/>
                  </a:lnTo>
                  <a:lnTo>
                    <a:pt x="39498" y="194431"/>
                  </a:lnTo>
                  <a:lnTo>
                    <a:pt x="43971" y="191174"/>
                  </a:lnTo>
                  <a:lnTo>
                    <a:pt x="50822" y="181910"/>
                  </a:lnTo>
                  <a:lnTo>
                    <a:pt x="55275" y="168165"/>
                  </a:lnTo>
                  <a:lnTo>
                    <a:pt x="53783" y="164491"/>
                  </a:lnTo>
                  <a:lnTo>
                    <a:pt x="46481" y="158527"/>
                  </a:lnTo>
                  <a:lnTo>
                    <a:pt x="42276" y="157360"/>
                  </a:lnTo>
                  <a:lnTo>
                    <a:pt x="33841" y="157945"/>
                  </a:lnTo>
                  <a:lnTo>
                    <a:pt x="25389" y="164319"/>
                  </a:lnTo>
                  <a:lnTo>
                    <a:pt x="21159" y="168982"/>
                  </a:lnTo>
                  <a:lnTo>
                    <a:pt x="11836" y="192400"/>
                  </a:lnTo>
                  <a:lnTo>
                    <a:pt x="11346" y="221682"/>
                  </a:lnTo>
                  <a:lnTo>
                    <a:pt x="18048" y="259815"/>
                  </a:lnTo>
                  <a:lnTo>
                    <a:pt x="20499" y="261574"/>
                  </a:lnTo>
                  <a:lnTo>
                    <a:pt x="28866" y="261647"/>
                  </a:lnTo>
                  <a:lnTo>
                    <a:pt x="41522" y="251802"/>
                  </a:lnTo>
                  <a:lnTo>
                    <a:pt x="62632" y="224544"/>
                  </a:lnTo>
                  <a:lnTo>
                    <a:pt x="88728" y="180778"/>
                  </a:lnTo>
                  <a:lnTo>
                    <a:pt x="113720" y="140107"/>
                  </a:lnTo>
                  <a:lnTo>
                    <a:pt x="118147" y="135908"/>
                  </a:lnTo>
                  <a:lnTo>
                    <a:pt x="121098" y="134519"/>
                  </a:lnTo>
                  <a:lnTo>
                    <a:pt x="123065" y="135005"/>
                  </a:lnTo>
                  <a:lnTo>
                    <a:pt x="124377" y="136739"/>
                  </a:lnTo>
                  <a:lnTo>
                    <a:pt x="126655" y="158593"/>
                  </a:lnTo>
                  <a:lnTo>
                    <a:pt x="127552" y="166724"/>
                  </a:lnTo>
                  <a:lnTo>
                    <a:pt x="132447" y="176644"/>
                  </a:lnTo>
                  <a:lnTo>
                    <a:pt x="132748" y="176493"/>
                  </a:lnTo>
                  <a:lnTo>
                    <a:pt x="133231" y="169301"/>
                  </a:lnTo>
                  <a:lnTo>
                    <a:pt x="133271" y="165953"/>
                  </a:lnTo>
                  <a:lnTo>
                    <a:pt x="131433" y="160353"/>
                  </a:lnTo>
                  <a:lnTo>
                    <a:pt x="129955" y="157872"/>
                  </a:lnTo>
                  <a:lnTo>
                    <a:pt x="127560" y="156217"/>
                  </a:lnTo>
                  <a:lnTo>
                    <a:pt x="121134" y="154379"/>
                  </a:lnTo>
                  <a:lnTo>
                    <a:pt x="113574" y="155444"/>
                  </a:lnTo>
                  <a:lnTo>
                    <a:pt x="109583" y="156716"/>
                  </a:lnTo>
                  <a:lnTo>
                    <a:pt x="101385" y="167536"/>
                  </a:lnTo>
                  <a:lnTo>
                    <a:pt x="87995" y="199856"/>
                  </a:lnTo>
                  <a:lnTo>
                    <a:pt x="88733" y="216578"/>
                  </a:lnTo>
                  <a:lnTo>
                    <a:pt x="94470" y="232006"/>
                  </a:lnTo>
                  <a:lnTo>
                    <a:pt x="104075" y="243567"/>
                  </a:lnTo>
                  <a:lnTo>
                    <a:pt x="109600" y="246509"/>
                  </a:lnTo>
                  <a:lnTo>
                    <a:pt x="121383" y="247896"/>
                  </a:lnTo>
                  <a:lnTo>
                    <a:pt x="146659" y="234597"/>
                  </a:lnTo>
                  <a:lnTo>
                    <a:pt x="191874" y="196927"/>
                  </a:lnTo>
                  <a:lnTo>
                    <a:pt x="216510" y="166123"/>
                  </a:lnTo>
                  <a:lnTo>
                    <a:pt x="239690" y="127502"/>
                  </a:lnTo>
                  <a:lnTo>
                    <a:pt x="260340" y="86584"/>
                  </a:lnTo>
                  <a:lnTo>
                    <a:pt x="276573" y="49583"/>
                  </a:lnTo>
                  <a:lnTo>
                    <a:pt x="288328" y="7302"/>
                  </a:lnTo>
                  <a:lnTo>
                    <a:pt x="288174" y="2921"/>
                  </a:lnTo>
                  <a:lnTo>
                    <a:pt x="287366" y="0"/>
                  </a:lnTo>
                  <a:lnTo>
                    <a:pt x="285416" y="875"/>
                  </a:lnTo>
                  <a:lnTo>
                    <a:pt x="261473" y="43509"/>
                  </a:lnTo>
                  <a:lnTo>
                    <a:pt x="250030" y="77241"/>
                  </a:lnTo>
                  <a:lnTo>
                    <a:pt x="239536" y="115045"/>
                  </a:lnTo>
                  <a:lnTo>
                    <a:pt x="227816" y="153014"/>
                  </a:lnTo>
                  <a:lnTo>
                    <a:pt x="216059" y="199977"/>
                  </a:lnTo>
                  <a:lnTo>
                    <a:pt x="211479" y="233961"/>
                  </a:lnTo>
                  <a:lnTo>
                    <a:pt x="212953" y="240810"/>
                  </a:lnTo>
                  <a:lnTo>
                    <a:pt x="216052" y="245377"/>
                  </a:lnTo>
                  <a:lnTo>
                    <a:pt x="220235" y="248421"/>
                  </a:lnTo>
                  <a:lnTo>
                    <a:pt x="225846" y="249039"/>
                  </a:lnTo>
                  <a:lnTo>
                    <a:pt x="239605" y="245963"/>
                  </a:lnTo>
                  <a:lnTo>
                    <a:pt x="279400" y="216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865">
              <a:extLst>
                <a:ext uri="{FF2B5EF4-FFF2-40B4-BE49-F238E27FC236}">
                  <a16:creationId xmlns:a16="http://schemas.microsoft.com/office/drawing/2014/main" xmlns="" id="{4BDBD83A-6D58-4918-9F66-86C57726119C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4857750" y="1689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866">
              <a:extLst>
                <a:ext uri="{FF2B5EF4-FFF2-40B4-BE49-F238E27FC236}">
                  <a16:creationId xmlns:a16="http://schemas.microsoft.com/office/drawing/2014/main" xmlns="" id="{CF843E41-0B1B-48FF-970F-6E6D0B0894A3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4806950" y="1771650"/>
              <a:ext cx="80326" cy="267447"/>
            </a:xfrm>
            <a:custGeom>
              <a:avLst/>
              <a:gdLst/>
              <a:ahLst/>
              <a:cxnLst/>
              <a:rect l="0" t="0" r="0" b="0"/>
              <a:pathLst>
                <a:path w="80326" h="267447">
                  <a:moveTo>
                    <a:pt x="69850" y="0"/>
                  </a:moveTo>
                  <a:lnTo>
                    <a:pt x="69850" y="0"/>
                  </a:lnTo>
                  <a:lnTo>
                    <a:pt x="66479" y="0"/>
                  </a:lnTo>
                  <a:lnTo>
                    <a:pt x="62942" y="1881"/>
                  </a:lnTo>
                  <a:lnTo>
                    <a:pt x="61011" y="3371"/>
                  </a:lnTo>
                  <a:lnTo>
                    <a:pt x="58866" y="10670"/>
                  </a:lnTo>
                  <a:lnTo>
                    <a:pt x="57489" y="39345"/>
                  </a:lnTo>
                  <a:lnTo>
                    <a:pt x="63992" y="75471"/>
                  </a:lnTo>
                  <a:lnTo>
                    <a:pt x="74857" y="117455"/>
                  </a:lnTo>
                  <a:lnTo>
                    <a:pt x="79131" y="150274"/>
                  </a:lnTo>
                  <a:lnTo>
                    <a:pt x="80325" y="184616"/>
                  </a:lnTo>
                  <a:lnTo>
                    <a:pt x="76325" y="228895"/>
                  </a:lnTo>
                  <a:lnTo>
                    <a:pt x="70141" y="248487"/>
                  </a:lnTo>
                  <a:lnTo>
                    <a:pt x="62689" y="260486"/>
                  </a:lnTo>
                  <a:lnTo>
                    <a:pt x="58725" y="264674"/>
                  </a:lnTo>
                  <a:lnTo>
                    <a:pt x="54673" y="266760"/>
                  </a:lnTo>
                  <a:lnTo>
                    <a:pt x="50559" y="267446"/>
                  </a:lnTo>
                  <a:lnTo>
                    <a:pt x="46406" y="267197"/>
                  </a:lnTo>
                  <a:lnTo>
                    <a:pt x="27077" y="253363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867">
              <a:extLst>
                <a:ext uri="{FF2B5EF4-FFF2-40B4-BE49-F238E27FC236}">
                  <a16:creationId xmlns:a16="http://schemas.microsoft.com/office/drawing/2014/main" xmlns="" id="{40A5F152-5173-4CAD-BF68-3223B0690B05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4731633" y="1760527"/>
              <a:ext cx="107068" cy="89690"/>
            </a:xfrm>
            <a:custGeom>
              <a:avLst/>
              <a:gdLst/>
              <a:ahLst/>
              <a:cxnLst/>
              <a:rect l="0" t="0" r="0" b="0"/>
              <a:pathLst>
                <a:path w="107068" h="89690">
                  <a:moveTo>
                    <a:pt x="5467" y="30173"/>
                  </a:moveTo>
                  <a:lnTo>
                    <a:pt x="5467" y="30173"/>
                  </a:lnTo>
                  <a:lnTo>
                    <a:pt x="0" y="30173"/>
                  </a:lnTo>
                  <a:lnTo>
                    <a:pt x="2749" y="33544"/>
                  </a:lnTo>
                  <a:lnTo>
                    <a:pt x="9903" y="33318"/>
                  </a:lnTo>
                  <a:lnTo>
                    <a:pt x="20139" y="30159"/>
                  </a:lnTo>
                  <a:lnTo>
                    <a:pt x="42075" y="16634"/>
                  </a:lnTo>
                  <a:lnTo>
                    <a:pt x="49959" y="9339"/>
                  </a:lnTo>
                  <a:lnTo>
                    <a:pt x="53463" y="3745"/>
                  </a:lnTo>
                  <a:lnTo>
                    <a:pt x="52987" y="1971"/>
                  </a:lnTo>
                  <a:lnTo>
                    <a:pt x="51258" y="788"/>
                  </a:lnTo>
                  <a:lnTo>
                    <a:pt x="48695" y="0"/>
                  </a:lnTo>
                  <a:lnTo>
                    <a:pt x="31602" y="2261"/>
                  </a:lnTo>
                  <a:lnTo>
                    <a:pt x="12035" y="14141"/>
                  </a:lnTo>
                  <a:lnTo>
                    <a:pt x="4858" y="27046"/>
                  </a:lnTo>
                  <a:lnTo>
                    <a:pt x="2374" y="41483"/>
                  </a:lnTo>
                  <a:lnTo>
                    <a:pt x="3622" y="54955"/>
                  </a:lnTo>
                  <a:lnTo>
                    <a:pt x="8410" y="66117"/>
                  </a:lnTo>
                  <a:lnTo>
                    <a:pt x="11662" y="71069"/>
                  </a:lnTo>
                  <a:lnTo>
                    <a:pt x="20921" y="78453"/>
                  </a:lnTo>
                  <a:lnTo>
                    <a:pt x="47482" y="88942"/>
                  </a:lnTo>
                  <a:lnTo>
                    <a:pt x="61535" y="89689"/>
                  </a:lnTo>
                  <a:lnTo>
                    <a:pt x="83228" y="84261"/>
                  </a:lnTo>
                  <a:lnTo>
                    <a:pt x="107067" y="74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868">
              <a:extLst>
                <a:ext uri="{FF2B5EF4-FFF2-40B4-BE49-F238E27FC236}">
                  <a16:creationId xmlns:a16="http://schemas.microsoft.com/office/drawing/2014/main" xmlns="" id="{C3A32FBF-F662-41C4-AE02-A41DCBEFB9EE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4578350" y="1771650"/>
              <a:ext cx="127001" cy="110116"/>
            </a:xfrm>
            <a:custGeom>
              <a:avLst/>
              <a:gdLst/>
              <a:ahLst/>
              <a:cxnLst/>
              <a:rect l="0" t="0" r="0" b="0"/>
              <a:pathLst>
                <a:path w="127001" h="110116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6480" y="3397"/>
                  </a:lnTo>
                  <a:lnTo>
                    <a:pt x="15580" y="7625"/>
                  </a:lnTo>
                  <a:lnTo>
                    <a:pt x="32603" y="24680"/>
                  </a:lnTo>
                  <a:lnTo>
                    <a:pt x="47682" y="50978"/>
                  </a:lnTo>
                  <a:lnTo>
                    <a:pt x="54344" y="77742"/>
                  </a:lnTo>
                  <a:lnTo>
                    <a:pt x="52140" y="93113"/>
                  </a:lnTo>
                  <a:lnTo>
                    <a:pt x="49576" y="100175"/>
                  </a:lnTo>
                  <a:lnTo>
                    <a:pt x="46456" y="104884"/>
                  </a:lnTo>
                  <a:lnTo>
                    <a:pt x="39227" y="110115"/>
                  </a:lnTo>
                  <a:lnTo>
                    <a:pt x="35323" y="110099"/>
                  </a:lnTo>
                  <a:lnTo>
                    <a:pt x="27224" y="106318"/>
                  </a:lnTo>
                  <a:lnTo>
                    <a:pt x="20801" y="94289"/>
                  </a:lnTo>
                  <a:lnTo>
                    <a:pt x="18100" y="86143"/>
                  </a:lnTo>
                  <a:lnTo>
                    <a:pt x="18864" y="69565"/>
                  </a:lnTo>
                  <a:lnTo>
                    <a:pt x="24612" y="52790"/>
                  </a:lnTo>
                  <a:lnTo>
                    <a:pt x="34222" y="35927"/>
                  </a:lnTo>
                  <a:lnTo>
                    <a:pt x="54903" y="17309"/>
                  </a:lnTo>
                  <a:lnTo>
                    <a:pt x="78905" y="622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SMARTInkShape-869">
            <a:extLst>
              <a:ext uri="{FF2B5EF4-FFF2-40B4-BE49-F238E27FC236}">
                <a16:creationId xmlns:a16="http://schemas.microsoft.com/office/drawing/2014/main" xmlns="" id="{5C085E3D-A164-4996-9B3B-A428DD01EDB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766571" y="1728807"/>
            <a:ext cx="202430" cy="156059"/>
          </a:xfrm>
          <a:custGeom>
            <a:avLst/>
            <a:gdLst/>
            <a:ahLst/>
            <a:cxnLst/>
            <a:rect l="0" t="0" r="0" b="0"/>
            <a:pathLst>
              <a:path w="202430" h="156059">
                <a:moveTo>
                  <a:pt x="88129" y="42843"/>
                </a:moveTo>
                <a:lnTo>
                  <a:pt x="88129" y="42843"/>
                </a:lnTo>
                <a:lnTo>
                  <a:pt x="87424" y="21181"/>
                </a:lnTo>
                <a:lnTo>
                  <a:pt x="84758" y="12989"/>
                </a:lnTo>
                <a:lnTo>
                  <a:pt x="79340" y="6526"/>
                </a:lnTo>
                <a:lnTo>
                  <a:pt x="75920" y="3815"/>
                </a:lnTo>
                <a:lnTo>
                  <a:pt x="66475" y="803"/>
                </a:lnTo>
                <a:lnTo>
                  <a:pt x="60992" y="0"/>
                </a:lnTo>
                <a:lnTo>
                  <a:pt x="55221" y="2286"/>
                </a:lnTo>
                <a:lnTo>
                  <a:pt x="43165" y="12353"/>
                </a:lnTo>
                <a:lnTo>
                  <a:pt x="18178" y="57020"/>
                </a:lnTo>
                <a:lnTo>
                  <a:pt x="2021" y="98236"/>
                </a:lnTo>
                <a:lnTo>
                  <a:pt x="0" y="124612"/>
                </a:lnTo>
                <a:lnTo>
                  <a:pt x="5216" y="142920"/>
                </a:lnTo>
                <a:lnTo>
                  <a:pt x="9571" y="149778"/>
                </a:lnTo>
                <a:lnTo>
                  <a:pt x="16001" y="153644"/>
                </a:lnTo>
                <a:lnTo>
                  <a:pt x="32553" y="156058"/>
                </a:lnTo>
                <a:lnTo>
                  <a:pt x="53550" y="147253"/>
                </a:lnTo>
                <a:lnTo>
                  <a:pt x="74878" y="131581"/>
                </a:lnTo>
                <a:lnTo>
                  <a:pt x="98078" y="102924"/>
                </a:lnTo>
                <a:lnTo>
                  <a:pt x="115154" y="67280"/>
                </a:lnTo>
                <a:lnTo>
                  <a:pt x="119257" y="47917"/>
                </a:lnTo>
                <a:lnTo>
                  <a:pt x="119464" y="47636"/>
                </a:lnTo>
                <a:lnTo>
                  <a:pt x="119603" y="48155"/>
                </a:lnTo>
                <a:lnTo>
                  <a:pt x="116426" y="55627"/>
                </a:lnTo>
                <a:lnTo>
                  <a:pt x="117758" y="73520"/>
                </a:lnTo>
                <a:lnTo>
                  <a:pt x="124581" y="84935"/>
                </a:lnTo>
                <a:lnTo>
                  <a:pt x="136081" y="94712"/>
                </a:lnTo>
                <a:lnTo>
                  <a:pt x="172206" y="110605"/>
                </a:lnTo>
                <a:lnTo>
                  <a:pt x="202429" y="1190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SMARTInkShape-Group178">
            <a:extLst>
              <a:ext uri="{FF2B5EF4-FFF2-40B4-BE49-F238E27FC236}">
                <a16:creationId xmlns:a16="http://schemas.microsoft.com/office/drawing/2014/main" xmlns="" id="{2838C5DB-382C-4ADB-80BE-9A38C32EAD37}"/>
              </a:ext>
            </a:extLst>
          </p:cNvPr>
          <p:cNvGrpSpPr/>
          <p:nvPr/>
        </p:nvGrpSpPr>
        <p:grpSpPr>
          <a:xfrm>
            <a:off x="6387451" y="1693482"/>
            <a:ext cx="524802" cy="365180"/>
            <a:chOff x="6387451" y="1693482"/>
            <a:chExt cx="524802" cy="365180"/>
          </a:xfrm>
        </p:grpSpPr>
        <p:sp>
          <p:nvSpPr>
            <p:cNvPr id="46" name="SMARTInkShape-870">
              <a:extLst>
                <a:ext uri="{FF2B5EF4-FFF2-40B4-BE49-F238E27FC236}">
                  <a16:creationId xmlns:a16="http://schemas.microsoft.com/office/drawing/2014/main" xmlns="" id="{60A2922D-26D9-4207-AA61-09E048D4CE25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6820256" y="1724269"/>
              <a:ext cx="91997" cy="131135"/>
            </a:xfrm>
            <a:custGeom>
              <a:avLst/>
              <a:gdLst/>
              <a:ahLst/>
              <a:cxnLst/>
              <a:rect l="0" t="0" r="0" b="0"/>
              <a:pathLst>
                <a:path w="91997" h="131135">
                  <a:moveTo>
                    <a:pt x="37744" y="21981"/>
                  </a:moveTo>
                  <a:lnTo>
                    <a:pt x="37744" y="21981"/>
                  </a:lnTo>
                  <a:lnTo>
                    <a:pt x="34373" y="18610"/>
                  </a:lnTo>
                  <a:lnTo>
                    <a:pt x="32675" y="19028"/>
                  </a:lnTo>
                  <a:lnTo>
                    <a:pt x="28905" y="23256"/>
                  </a:lnTo>
                  <a:lnTo>
                    <a:pt x="19446" y="40311"/>
                  </a:lnTo>
                  <a:lnTo>
                    <a:pt x="11398" y="81475"/>
                  </a:lnTo>
                  <a:lnTo>
                    <a:pt x="842" y="128933"/>
                  </a:lnTo>
                  <a:lnTo>
                    <a:pt x="443" y="130677"/>
                  </a:lnTo>
                  <a:lnTo>
                    <a:pt x="177" y="131134"/>
                  </a:lnTo>
                  <a:lnTo>
                    <a:pt x="0" y="130733"/>
                  </a:lnTo>
                  <a:lnTo>
                    <a:pt x="20722" y="91277"/>
                  </a:lnTo>
                  <a:lnTo>
                    <a:pt x="36472" y="47428"/>
                  </a:lnTo>
                  <a:lnTo>
                    <a:pt x="65816" y="8120"/>
                  </a:lnTo>
                  <a:lnTo>
                    <a:pt x="73268" y="1709"/>
                  </a:lnTo>
                  <a:lnTo>
                    <a:pt x="76243" y="0"/>
                  </a:lnTo>
                  <a:lnTo>
                    <a:pt x="79638" y="977"/>
                  </a:lnTo>
                  <a:lnTo>
                    <a:pt x="87173" y="7707"/>
                  </a:lnTo>
                  <a:lnTo>
                    <a:pt x="91462" y="21516"/>
                  </a:lnTo>
                  <a:lnTo>
                    <a:pt x="91996" y="49125"/>
                  </a:lnTo>
                  <a:lnTo>
                    <a:pt x="88293" y="94752"/>
                  </a:lnTo>
                  <a:lnTo>
                    <a:pt x="82194" y="123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871">
              <a:extLst>
                <a:ext uri="{FF2B5EF4-FFF2-40B4-BE49-F238E27FC236}">
                  <a16:creationId xmlns:a16="http://schemas.microsoft.com/office/drawing/2014/main" xmlns="" id="{C930DA62-6785-4810-B689-474EB39630BA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750050" y="1726668"/>
              <a:ext cx="40764" cy="114833"/>
            </a:xfrm>
            <a:custGeom>
              <a:avLst/>
              <a:gdLst/>
              <a:ahLst/>
              <a:cxnLst/>
              <a:rect l="0" t="0" r="0" b="0"/>
              <a:pathLst>
                <a:path w="40764" h="114833">
                  <a:moveTo>
                    <a:pt x="0" y="57682"/>
                  </a:moveTo>
                  <a:lnTo>
                    <a:pt x="0" y="57682"/>
                  </a:lnTo>
                  <a:lnTo>
                    <a:pt x="3370" y="61053"/>
                  </a:lnTo>
                  <a:lnTo>
                    <a:pt x="6907" y="62708"/>
                  </a:lnTo>
                  <a:lnTo>
                    <a:pt x="8838" y="63149"/>
                  </a:lnTo>
                  <a:lnTo>
                    <a:pt x="14746" y="59877"/>
                  </a:lnTo>
                  <a:lnTo>
                    <a:pt x="30037" y="46278"/>
                  </a:lnTo>
                  <a:lnTo>
                    <a:pt x="34516" y="36386"/>
                  </a:lnTo>
                  <a:lnTo>
                    <a:pt x="40763" y="12788"/>
                  </a:lnTo>
                  <a:lnTo>
                    <a:pt x="40580" y="7997"/>
                  </a:lnTo>
                  <a:lnTo>
                    <a:pt x="39048" y="4098"/>
                  </a:lnTo>
                  <a:lnTo>
                    <a:pt x="36616" y="792"/>
                  </a:lnTo>
                  <a:lnTo>
                    <a:pt x="32877" y="0"/>
                  </a:lnTo>
                  <a:lnTo>
                    <a:pt x="23078" y="2882"/>
                  </a:lnTo>
                  <a:lnTo>
                    <a:pt x="15432" y="10749"/>
                  </a:lnTo>
                  <a:lnTo>
                    <a:pt x="9681" y="22712"/>
                  </a:lnTo>
                  <a:lnTo>
                    <a:pt x="2122" y="59136"/>
                  </a:lnTo>
                  <a:lnTo>
                    <a:pt x="2510" y="86100"/>
                  </a:lnTo>
                  <a:lnTo>
                    <a:pt x="6054" y="99240"/>
                  </a:lnTo>
                  <a:lnTo>
                    <a:pt x="12333" y="107432"/>
                  </a:lnTo>
                  <a:lnTo>
                    <a:pt x="38100" y="114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872">
              <a:extLst>
                <a:ext uri="{FF2B5EF4-FFF2-40B4-BE49-F238E27FC236}">
                  <a16:creationId xmlns:a16="http://schemas.microsoft.com/office/drawing/2014/main" xmlns="" id="{3141FF17-98DD-4B09-9CE0-7871A0BB6643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635750" y="1733550"/>
              <a:ext cx="76201" cy="109245"/>
            </a:xfrm>
            <a:custGeom>
              <a:avLst/>
              <a:gdLst/>
              <a:ahLst/>
              <a:cxnLst/>
              <a:rect l="0" t="0" r="0" b="0"/>
              <a:pathLst>
                <a:path w="76201" h="109245">
                  <a:moveTo>
                    <a:pt x="0" y="0"/>
                  </a:moveTo>
                  <a:lnTo>
                    <a:pt x="0" y="0"/>
                  </a:lnTo>
                  <a:lnTo>
                    <a:pt x="3370" y="45434"/>
                  </a:lnTo>
                  <a:lnTo>
                    <a:pt x="17891" y="86869"/>
                  </a:lnTo>
                  <a:lnTo>
                    <a:pt x="27287" y="107157"/>
                  </a:lnTo>
                  <a:lnTo>
                    <a:pt x="29480" y="108832"/>
                  </a:lnTo>
                  <a:lnTo>
                    <a:pt x="31648" y="109244"/>
                  </a:lnTo>
                  <a:lnTo>
                    <a:pt x="33799" y="108813"/>
                  </a:lnTo>
                  <a:lnTo>
                    <a:pt x="38070" y="102689"/>
                  </a:lnTo>
                  <a:lnTo>
                    <a:pt x="57704" y="59336"/>
                  </a:lnTo>
                  <a:lnTo>
                    <a:pt x="762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873">
              <a:extLst>
                <a:ext uri="{FF2B5EF4-FFF2-40B4-BE49-F238E27FC236}">
                  <a16:creationId xmlns:a16="http://schemas.microsoft.com/office/drawing/2014/main" xmlns="" id="{A04A788F-773D-4E59-BAD2-94E7D0E6D57C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6573132" y="1693482"/>
              <a:ext cx="5469" cy="21019"/>
            </a:xfrm>
            <a:custGeom>
              <a:avLst/>
              <a:gdLst/>
              <a:ahLst/>
              <a:cxnLst/>
              <a:rect l="0" t="0" r="0" b="0"/>
              <a:pathLst>
                <a:path w="5469" h="21019">
                  <a:moveTo>
                    <a:pt x="5468" y="21018"/>
                  </a:moveTo>
                  <a:lnTo>
                    <a:pt x="5468" y="21018"/>
                  </a:lnTo>
                  <a:lnTo>
                    <a:pt x="0" y="1245"/>
                  </a:lnTo>
                  <a:lnTo>
                    <a:pt x="412" y="75"/>
                  </a:lnTo>
                  <a:lnTo>
                    <a:pt x="1391" y="0"/>
                  </a:lnTo>
                  <a:lnTo>
                    <a:pt x="5468" y="1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874">
              <a:extLst>
                <a:ext uri="{FF2B5EF4-FFF2-40B4-BE49-F238E27FC236}">
                  <a16:creationId xmlns:a16="http://schemas.microsoft.com/office/drawing/2014/main" xmlns="" id="{4222E1F0-5C3A-4246-86B0-DD488B8EB931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6585833" y="1784350"/>
              <a:ext cx="5468" cy="88901"/>
            </a:xfrm>
            <a:custGeom>
              <a:avLst/>
              <a:gdLst/>
              <a:ahLst/>
              <a:cxnLst/>
              <a:rect l="0" t="0" r="0" b="0"/>
              <a:pathLst>
                <a:path w="5468" h="88901">
                  <a:moveTo>
                    <a:pt x="5467" y="0"/>
                  </a:moveTo>
                  <a:lnTo>
                    <a:pt x="5467" y="0"/>
                  </a:lnTo>
                  <a:lnTo>
                    <a:pt x="0" y="47530"/>
                  </a:lnTo>
                  <a:lnTo>
                    <a:pt x="5467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875">
              <a:extLst>
                <a:ext uri="{FF2B5EF4-FFF2-40B4-BE49-F238E27FC236}">
                  <a16:creationId xmlns:a16="http://schemas.microsoft.com/office/drawing/2014/main" xmlns="" id="{286DD2FC-2E8D-493A-A08A-106D3FF59BDF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6387451" y="1740148"/>
              <a:ext cx="125911" cy="318514"/>
            </a:xfrm>
            <a:custGeom>
              <a:avLst/>
              <a:gdLst/>
              <a:ahLst/>
              <a:cxnLst/>
              <a:rect l="0" t="0" r="0" b="0"/>
              <a:pathLst>
                <a:path w="125911" h="318514">
                  <a:moveTo>
                    <a:pt x="89549" y="44202"/>
                  </a:moveTo>
                  <a:lnTo>
                    <a:pt x="89549" y="44202"/>
                  </a:lnTo>
                  <a:lnTo>
                    <a:pt x="90254" y="33357"/>
                  </a:lnTo>
                  <a:lnTo>
                    <a:pt x="93207" y="18881"/>
                  </a:lnTo>
                  <a:lnTo>
                    <a:pt x="91644" y="12252"/>
                  </a:lnTo>
                  <a:lnTo>
                    <a:pt x="80057" y="1182"/>
                  </a:lnTo>
                  <a:lnTo>
                    <a:pt x="74049" y="0"/>
                  </a:lnTo>
                  <a:lnTo>
                    <a:pt x="59847" y="2449"/>
                  </a:lnTo>
                  <a:lnTo>
                    <a:pt x="32614" y="18504"/>
                  </a:lnTo>
                  <a:lnTo>
                    <a:pt x="18148" y="35132"/>
                  </a:lnTo>
                  <a:lnTo>
                    <a:pt x="3952" y="64328"/>
                  </a:lnTo>
                  <a:lnTo>
                    <a:pt x="0" y="82780"/>
                  </a:lnTo>
                  <a:lnTo>
                    <a:pt x="2948" y="95685"/>
                  </a:lnTo>
                  <a:lnTo>
                    <a:pt x="7120" y="99690"/>
                  </a:lnTo>
                  <a:lnTo>
                    <a:pt x="19283" y="104141"/>
                  </a:lnTo>
                  <a:lnTo>
                    <a:pt x="35977" y="102356"/>
                  </a:lnTo>
                  <a:lnTo>
                    <a:pt x="75439" y="86342"/>
                  </a:lnTo>
                  <a:lnTo>
                    <a:pt x="110589" y="55617"/>
                  </a:lnTo>
                  <a:lnTo>
                    <a:pt x="112042" y="55340"/>
                  </a:lnTo>
                  <a:lnTo>
                    <a:pt x="113012" y="55860"/>
                  </a:lnTo>
                  <a:lnTo>
                    <a:pt x="118150" y="93439"/>
                  </a:lnTo>
                  <a:lnTo>
                    <a:pt x="123737" y="134912"/>
                  </a:lnTo>
                  <a:lnTo>
                    <a:pt x="125910" y="166597"/>
                  </a:lnTo>
                  <a:lnTo>
                    <a:pt x="125465" y="199494"/>
                  </a:lnTo>
                  <a:lnTo>
                    <a:pt x="120563" y="232930"/>
                  </a:lnTo>
                  <a:lnTo>
                    <a:pt x="103128" y="276745"/>
                  </a:lnTo>
                  <a:lnTo>
                    <a:pt x="76717" y="306426"/>
                  </a:lnTo>
                  <a:lnTo>
                    <a:pt x="56800" y="315968"/>
                  </a:lnTo>
                  <a:lnTo>
                    <a:pt x="46549" y="318513"/>
                  </a:lnTo>
                  <a:lnTo>
                    <a:pt x="27635" y="315696"/>
                  </a:lnTo>
                  <a:lnTo>
                    <a:pt x="18639" y="311981"/>
                  </a:lnTo>
                  <a:lnTo>
                    <a:pt x="11937" y="301038"/>
                  </a:lnTo>
                  <a:lnTo>
                    <a:pt x="2608" y="266301"/>
                  </a:lnTo>
                  <a:lnTo>
                    <a:pt x="5518" y="235811"/>
                  </a:lnTo>
                  <a:lnTo>
                    <a:pt x="16219" y="211206"/>
                  </a:lnTo>
                  <a:lnTo>
                    <a:pt x="30382" y="190863"/>
                  </a:lnTo>
                  <a:lnTo>
                    <a:pt x="49847" y="176177"/>
                  </a:lnTo>
                  <a:lnTo>
                    <a:pt x="83199" y="158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179">
            <a:extLst>
              <a:ext uri="{FF2B5EF4-FFF2-40B4-BE49-F238E27FC236}">
                <a16:creationId xmlns:a16="http://schemas.microsoft.com/office/drawing/2014/main" xmlns="" id="{13446106-D88A-4A86-8543-69D3DAD349B5}"/>
              </a:ext>
            </a:extLst>
          </p:cNvPr>
          <p:cNvGrpSpPr/>
          <p:nvPr/>
        </p:nvGrpSpPr>
        <p:grpSpPr>
          <a:xfrm>
            <a:off x="7367320" y="1498600"/>
            <a:ext cx="1286599" cy="502405"/>
            <a:chOff x="7367320" y="1498600"/>
            <a:chExt cx="1286599" cy="502405"/>
          </a:xfrm>
        </p:grpSpPr>
        <p:sp>
          <p:nvSpPr>
            <p:cNvPr id="53" name="SMARTInkShape-876">
              <a:extLst>
                <a:ext uri="{FF2B5EF4-FFF2-40B4-BE49-F238E27FC236}">
                  <a16:creationId xmlns:a16="http://schemas.microsoft.com/office/drawing/2014/main" xmlns="" id="{71C53483-F745-4CAA-AF4D-FE3A1069F11D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8601301" y="1638739"/>
              <a:ext cx="52618" cy="154485"/>
            </a:xfrm>
            <a:custGeom>
              <a:avLst/>
              <a:gdLst/>
              <a:ahLst/>
              <a:cxnLst/>
              <a:rect l="0" t="0" r="0" b="0"/>
              <a:pathLst>
                <a:path w="52618" h="154485">
                  <a:moveTo>
                    <a:pt x="34699" y="24961"/>
                  </a:moveTo>
                  <a:lnTo>
                    <a:pt x="34699" y="24961"/>
                  </a:lnTo>
                  <a:lnTo>
                    <a:pt x="39768" y="19186"/>
                  </a:lnTo>
                  <a:lnTo>
                    <a:pt x="50294" y="2898"/>
                  </a:lnTo>
                  <a:lnTo>
                    <a:pt x="50034" y="1786"/>
                  </a:lnTo>
                  <a:lnTo>
                    <a:pt x="49155" y="1044"/>
                  </a:lnTo>
                  <a:lnTo>
                    <a:pt x="37807" y="0"/>
                  </a:lnTo>
                  <a:lnTo>
                    <a:pt x="24409" y="3062"/>
                  </a:lnTo>
                  <a:lnTo>
                    <a:pt x="8132" y="11809"/>
                  </a:lnTo>
                  <a:lnTo>
                    <a:pt x="1725" y="19351"/>
                  </a:lnTo>
                  <a:lnTo>
                    <a:pt x="16" y="23337"/>
                  </a:lnTo>
                  <a:lnTo>
                    <a:pt x="0" y="33412"/>
                  </a:lnTo>
                  <a:lnTo>
                    <a:pt x="5737" y="53755"/>
                  </a:lnTo>
                  <a:lnTo>
                    <a:pt x="49927" y="101151"/>
                  </a:lnTo>
                  <a:lnTo>
                    <a:pt x="52617" y="115739"/>
                  </a:lnTo>
                  <a:lnTo>
                    <a:pt x="52540" y="126690"/>
                  </a:lnTo>
                  <a:lnTo>
                    <a:pt x="50155" y="136261"/>
                  </a:lnTo>
                  <a:lnTo>
                    <a:pt x="44861" y="143337"/>
                  </a:lnTo>
                  <a:lnTo>
                    <a:pt x="29964" y="153628"/>
                  </a:lnTo>
                  <a:lnTo>
                    <a:pt x="26603" y="154484"/>
                  </a:lnTo>
                  <a:lnTo>
                    <a:pt x="23657" y="154348"/>
                  </a:lnTo>
                  <a:lnTo>
                    <a:pt x="20987" y="153553"/>
                  </a:lnTo>
                  <a:lnTo>
                    <a:pt x="2949" y="139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877">
              <a:extLst>
                <a:ext uri="{FF2B5EF4-FFF2-40B4-BE49-F238E27FC236}">
                  <a16:creationId xmlns:a16="http://schemas.microsoft.com/office/drawing/2014/main" xmlns="" id="{6181907E-2923-4939-AD51-91BC79E65EB8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8547100" y="16129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0" y="50800"/>
                  </a:moveTo>
                  <a:lnTo>
                    <a:pt x="0" y="50800"/>
                  </a:lnTo>
                  <a:lnTo>
                    <a:pt x="12229" y="7503"/>
                  </a:lnTo>
                  <a:lnTo>
                    <a:pt x="13797" y="500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878">
              <a:extLst>
                <a:ext uri="{FF2B5EF4-FFF2-40B4-BE49-F238E27FC236}">
                  <a16:creationId xmlns:a16="http://schemas.microsoft.com/office/drawing/2014/main" xmlns="" id="{2B2716EC-101E-4C78-B95C-83E809D78862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502650" y="168910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25400" y="0"/>
                  </a:moveTo>
                  <a:lnTo>
                    <a:pt x="25400" y="0"/>
                  </a:lnTo>
                  <a:lnTo>
                    <a:pt x="7508" y="41427"/>
                  </a:lnTo>
                  <a:lnTo>
                    <a:pt x="4042" y="59334"/>
                  </a:lnTo>
                  <a:lnTo>
                    <a:pt x="3803" y="86196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879">
              <a:extLst>
                <a:ext uri="{FF2B5EF4-FFF2-40B4-BE49-F238E27FC236}">
                  <a16:creationId xmlns:a16="http://schemas.microsoft.com/office/drawing/2014/main" xmlns="" id="{2870804D-B921-4EDE-A976-E01AF7CEEC68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416740" y="1658571"/>
              <a:ext cx="54161" cy="134648"/>
            </a:xfrm>
            <a:custGeom>
              <a:avLst/>
              <a:gdLst/>
              <a:ahLst/>
              <a:cxnLst/>
              <a:rect l="0" t="0" r="0" b="0"/>
              <a:pathLst>
                <a:path w="54161" h="134648">
                  <a:moveTo>
                    <a:pt x="54160" y="17829"/>
                  </a:moveTo>
                  <a:lnTo>
                    <a:pt x="54160" y="17829"/>
                  </a:lnTo>
                  <a:lnTo>
                    <a:pt x="54159" y="14458"/>
                  </a:lnTo>
                  <a:lnTo>
                    <a:pt x="52278" y="10921"/>
                  </a:lnTo>
                  <a:lnTo>
                    <a:pt x="48385" y="6998"/>
                  </a:lnTo>
                  <a:lnTo>
                    <a:pt x="41951" y="2902"/>
                  </a:lnTo>
                  <a:lnTo>
                    <a:pt x="23653" y="0"/>
                  </a:lnTo>
                  <a:lnTo>
                    <a:pt x="12143" y="3085"/>
                  </a:lnTo>
                  <a:lnTo>
                    <a:pt x="7099" y="5883"/>
                  </a:lnTo>
                  <a:lnTo>
                    <a:pt x="3737" y="9159"/>
                  </a:lnTo>
                  <a:lnTo>
                    <a:pt x="0" y="16563"/>
                  </a:lnTo>
                  <a:lnTo>
                    <a:pt x="221" y="26438"/>
                  </a:lnTo>
                  <a:lnTo>
                    <a:pt x="3376" y="37883"/>
                  </a:lnTo>
                  <a:lnTo>
                    <a:pt x="27127" y="81388"/>
                  </a:lnTo>
                  <a:lnTo>
                    <a:pt x="32744" y="100396"/>
                  </a:lnTo>
                  <a:lnTo>
                    <a:pt x="33533" y="106741"/>
                  </a:lnTo>
                  <a:lnTo>
                    <a:pt x="30646" y="117553"/>
                  </a:lnTo>
                  <a:lnTo>
                    <a:pt x="25364" y="125651"/>
                  </a:lnTo>
                  <a:lnTo>
                    <a:pt x="14053" y="134647"/>
                  </a:lnTo>
                  <a:lnTo>
                    <a:pt x="11900" y="134513"/>
                  </a:lnTo>
                  <a:lnTo>
                    <a:pt x="9759" y="133013"/>
                  </a:lnTo>
                  <a:lnTo>
                    <a:pt x="3360" y="125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880">
              <a:extLst>
                <a:ext uri="{FF2B5EF4-FFF2-40B4-BE49-F238E27FC236}">
                  <a16:creationId xmlns:a16="http://schemas.microsoft.com/office/drawing/2014/main" xmlns="" id="{FDB9920E-89CE-4014-82D0-76666091D068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8264041" y="1672799"/>
              <a:ext cx="73510" cy="121251"/>
            </a:xfrm>
            <a:custGeom>
              <a:avLst/>
              <a:gdLst/>
              <a:ahLst/>
              <a:cxnLst/>
              <a:rect l="0" t="0" r="0" b="0"/>
              <a:pathLst>
                <a:path w="73510" h="121251">
                  <a:moveTo>
                    <a:pt x="3659" y="41701"/>
                  </a:moveTo>
                  <a:lnTo>
                    <a:pt x="3659" y="41701"/>
                  </a:lnTo>
                  <a:lnTo>
                    <a:pt x="288" y="45072"/>
                  </a:lnTo>
                  <a:lnTo>
                    <a:pt x="0" y="46065"/>
                  </a:lnTo>
                  <a:lnTo>
                    <a:pt x="514" y="46727"/>
                  </a:lnTo>
                  <a:lnTo>
                    <a:pt x="17198" y="52961"/>
                  </a:lnTo>
                  <a:lnTo>
                    <a:pt x="21151" y="53441"/>
                  </a:lnTo>
                  <a:lnTo>
                    <a:pt x="31189" y="50211"/>
                  </a:lnTo>
                  <a:lnTo>
                    <a:pt x="51508" y="36640"/>
                  </a:lnTo>
                  <a:lnTo>
                    <a:pt x="56675" y="26752"/>
                  </a:lnTo>
                  <a:lnTo>
                    <a:pt x="63364" y="6528"/>
                  </a:lnTo>
                  <a:lnTo>
                    <a:pt x="62512" y="3435"/>
                  </a:lnTo>
                  <a:lnTo>
                    <a:pt x="59828" y="1374"/>
                  </a:lnTo>
                  <a:lnTo>
                    <a:pt x="55921" y="0"/>
                  </a:lnTo>
                  <a:lnTo>
                    <a:pt x="51200" y="1200"/>
                  </a:lnTo>
                  <a:lnTo>
                    <a:pt x="28415" y="18336"/>
                  </a:lnTo>
                  <a:lnTo>
                    <a:pt x="22280" y="24007"/>
                  </a:lnTo>
                  <a:lnTo>
                    <a:pt x="13581" y="39717"/>
                  </a:lnTo>
                  <a:lnTo>
                    <a:pt x="8774" y="57752"/>
                  </a:lnTo>
                  <a:lnTo>
                    <a:pt x="11438" y="90445"/>
                  </a:lnTo>
                  <a:lnTo>
                    <a:pt x="15582" y="103582"/>
                  </a:lnTo>
                  <a:lnTo>
                    <a:pt x="22128" y="114124"/>
                  </a:lnTo>
                  <a:lnTo>
                    <a:pt x="26555" y="117500"/>
                  </a:lnTo>
                  <a:lnTo>
                    <a:pt x="37118" y="121250"/>
                  </a:lnTo>
                  <a:lnTo>
                    <a:pt x="73509" y="117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881">
              <a:extLst>
                <a:ext uri="{FF2B5EF4-FFF2-40B4-BE49-F238E27FC236}">
                  <a16:creationId xmlns:a16="http://schemas.microsoft.com/office/drawing/2014/main" xmlns="" id="{F0AA11A2-3D0F-4314-BBE2-88C0F54F6E4B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8129813" y="1513992"/>
              <a:ext cx="80738" cy="270359"/>
            </a:xfrm>
            <a:custGeom>
              <a:avLst/>
              <a:gdLst/>
              <a:ahLst/>
              <a:cxnLst/>
              <a:rect l="0" t="0" r="0" b="0"/>
              <a:pathLst>
                <a:path w="80738" h="270359">
                  <a:moveTo>
                    <a:pt x="74387" y="3658"/>
                  </a:moveTo>
                  <a:lnTo>
                    <a:pt x="74387" y="3658"/>
                  </a:lnTo>
                  <a:lnTo>
                    <a:pt x="71016" y="287"/>
                  </a:lnTo>
                  <a:lnTo>
                    <a:pt x="70023" y="0"/>
                  </a:lnTo>
                  <a:lnTo>
                    <a:pt x="69361" y="514"/>
                  </a:lnTo>
                  <a:lnTo>
                    <a:pt x="57483" y="45445"/>
                  </a:lnTo>
                  <a:lnTo>
                    <a:pt x="47824" y="78675"/>
                  </a:lnTo>
                  <a:lnTo>
                    <a:pt x="38827" y="116962"/>
                  </a:lnTo>
                  <a:lnTo>
                    <a:pt x="32007" y="155615"/>
                  </a:lnTo>
                  <a:lnTo>
                    <a:pt x="25212" y="192550"/>
                  </a:lnTo>
                  <a:lnTo>
                    <a:pt x="10898" y="238288"/>
                  </a:lnTo>
                  <a:lnTo>
                    <a:pt x="907" y="266610"/>
                  </a:lnTo>
                  <a:lnTo>
                    <a:pt x="0" y="267860"/>
                  </a:lnTo>
                  <a:lnTo>
                    <a:pt x="2095" y="259505"/>
                  </a:lnTo>
                  <a:lnTo>
                    <a:pt x="15605" y="227579"/>
                  </a:lnTo>
                  <a:lnTo>
                    <a:pt x="42104" y="192946"/>
                  </a:lnTo>
                  <a:lnTo>
                    <a:pt x="48632" y="187000"/>
                  </a:lnTo>
                  <a:lnTo>
                    <a:pt x="54395" y="183742"/>
                  </a:lnTo>
                  <a:lnTo>
                    <a:pt x="64561" y="182003"/>
                  </a:lnTo>
                  <a:lnTo>
                    <a:pt x="68542" y="183232"/>
                  </a:lnTo>
                  <a:lnTo>
                    <a:pt x="74847" y="188361"/>
                  </a:lnTo>
                  <a:lnTo>
                    <a:pt x="78119" y="199108"/>
                  </a:lnTo>
                  <a:lnTo>
                    <a:pt x="78868" y="213291"/>
                  </a:lnTo>
                  <a:lnTo>
                    <a:pt x="77363" y="245392"/>
                  </a:lnTo>
                  <a:lnTo>
                    <a:pt x="80737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882">
              <a:extLst>
                <a:ext uri="{FF2B5EF4-FFF2-40B4-BE49-F238E27FC236}">
                  <a16:creationId xmlns:a16="http://schemas.microsoft.com/office/drawing/2014/main" xmlns="" id="{4CBDA6EE-BADA-48FD-9114-FE0DAC7D5674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7994650" y="1638300"/>
              <a:ext cx="120651" cy="50801"/>
            </a:xfrm>
            <a:custGeom>
              <a:avLst/>
              <a:gdLst/>
              <a:ahLst/>
              <a:cxnLst/>
              <a:rect l="0" t="0" r="0" b="0"/>
              <a:pathLst>
                <a:path w="120651" h="50801">
                  <a:moveTo>
                    <a:pt x="0" y="50800"/>
                  </a:moveTo>
                  <a:lnTo>
                    <a:pt x="0" y="50800"/>
                  </a:lnTo>
                  <a:lnTo>
                    <a:pt x="46452" y="31027"/>
                  </a:lnTo>
                  <a:lnTo>
                    <a:pt x="93921" y="1130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883">
              <a:extLst>
                <a:ext uri="{FF2B5EF4-FFF2-40B4-BE49-F238E27FC236}">
                  <a16:creationId xmlns:a16="http://schemas.microsoft.com/office/drawing/2014/main" xmlns="" id="{B012FBFB-0A1A-4A0A-BE2D-626021180B94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8029342" y="1498600"/>
              <a:ext cx="85959" cy="319757"/>
            </a:xfrm>
            <a:custGeom>
              <a:avLst/>
              <a:gdLst/>
              <a:ahLst/>
              <a:cxnLst/>
              <a:rect l="0" t="0" r="0" b="0"/>
              <a:pathLst>
                <a:path w="85959" h="319757">
                  <a:moveTo>
                    <a:pt x="85958" y="0"/>
                  </a:moveTo>
                  <a:lnTo>
                    <a:pt x="85958" y="0"/>
                  </a:lnTo>
                  <a:lnTo>
                    <a:pt x="85958" y="3371"/>
                  </a:lnTo>
                  <a:lnTo>
                    <a:pt x="70261" y="46139"/>
                  </a:lnTo>
                  <a:lnTo>
                    <a:pt x="58520" y="77656"/>
                  </a:lnTo>
                  <a:lnTo>
                    <a:pt x="43895" y="117534"/>
                  </a:lnTo>
                  <a:lnTo>
                    <a:pt x="29868" y="159247"/>
                  </a:lnTo>
                  <a:lnTo>
                    <a:pt x="17285" y="200598"/>
                  </a:lnTo>
                  <a:lnTo>
                    <a:pt x="6988" y="240144"/>
                  </a:lnTo>
                  <a:lnTo>
                    <a:pt x="0" y="284623"/>
                  </a:lnTo>
                  <a:lnTo>
                    <a:pt x="1300" y="310032"/>
                  </a:lnTo>
                  <a:lnTo>
                    <a:pt x="4120" y="314638"/>
                  </a:lnTo>
                  <a:lnTo>
                    <a:pt x="8116" y="317709"/>
                  </a:lnTo>
                  <a:lnTo>
                    <a:pt x="12897" y="319756"/>
                  </a:lnTo>
                  <a:lnTo>
                    <a:pt x="18906" y="319004"/>
                  </a:lnTo>
                  <a:lnTo>
                    <a:pt x="40142" y="307833"/>
                  </a:lnTo>
                  <a:lnTo>
                    <a:pt x="53601" y="296975"/>
                  </a:lnTo>
                  <a:lnTo>
                    <a:pt x="62876" y="283213"/>
                  </a:lnTo>
                  <a:lnTo>
                    <a:pt x="73258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884">
              <a:extLst>
                <a:ext uri="{FF2B5EF4-FFF2-40B4-BE49-F238E27FC236}">
                  <a16:creationId xmlns:a16="http://schemas.microsoft.com/office/drawing/2014/main" xmlns="" id="{D64DC45F-FAD5-49A7-B584-E6037FE89459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7836617" y="1682750"/>
              <a:ext cx="82492" cy="146034"/>
            </a:xfrm>
            <a:custGeom>
              <a:avLst/>
              <a:gdLst/>
              <a:ahLst/>
              <a:cxnLst/>
              <a:rect l="0" t="0" r="0" b="0"/>
              <a:pathLst>
                <a:path w="82492" h="146034">
                  <a:moveTo>
                    <a:pt x="50083" y="25400"/>
                  </a:moveTo>
                  <a:lnTo>
                    <a:pt x="50083" y="25400"/>
                  </a:lnTo>
                  <a:lnTo>
                    <a:pt x="46712" y="22029"/>
                  </a:lnTo>
                  <a:lnTo>
                    <a:pt x="41294" y="20374"/>
                  </a:lnTo>
                  <a:lnTo>
                    <a:pt x="26317" y="19311"/>
                  </a:lnTo>
                  <a:lnTo>
                    <a:pt x="22244" y="21341"/>
                  </a:lnTo>
                  <a:lnTo>
                    <a:pt x="13956" y="29240"/>
                  </a:lnTo>
                  <a:lnTo>
                    <a:pt x="4728" y="48959"/>
                  </a:lnTo>
                  <a:lnTo>
                    <a:pt x="0" y="96122"/>
                  </a:lnTo>
                  <a:lnTo>
                    <a:pt x="1012" y="115393"/>
                  </a:lnTo>
                  <a:lnTo>
                    <a:pt x="6166" y="131014"/>
                  </a:lnTo>
                  <a:lnTo>
                    <a:pt x="15042" y="141249"/>
                  </a:lnTo>
                  <a:lnTo>
                    <a:pt x="20372" y="144966"/>
                  </a:lnTo>
                  <a:lnTo>
                    <a:pt x="26748" y="146033"/>
                  </a:lnTo>
                  <a:lnTo>
                    <a:pt x="41358" y="143455"/>
                  </a:lnTo>
                  <a:lnTo>
                    <a:pt x="65450" y="130700"/>
                  </a:lnTo>
                  <a:lnTo>
                    <a:pt x="76433" y="115709"/>
                  </a:lnTo>
                  <a:lnTo>
                    <a:pt x="80350" y="106773"/>
                  </a:lnTo>
                  <a:lnTo>
                    <a:pt x="82491" y="73970"/>
                  </a:lnTo>
                  <a:lnTo>
                    <a:pt x="71915" y="37439"/>
                  </a:lnTo>
                  <a:lnTo>
                    <a:pt x="57434" y="19932"/>
                  </a:lnTo>
                  <a:lnTo>
                    <a:pt x="310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885">
              <a:extLst>
                <a:ext uri="{FF2B5EF4-FFF2-40B4-BE49-F238E27FC236}">
                  <a16:creationId xmlns:a16="http://schemas.microsoft.com/office/drawing/2014/main" xmlns="" id="{EB105028-4E16-43E7-8CE7-E6F167F6EF63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7653096" y="1701131"/>
              <a:ext cx="109332" cy="299874"/>
            </a:xfrm>
            <a:custGeom>
              <a:avLst/>
              <a:gdLst/>
              <a:ahLst/>
              <a:cxnLst/>
              <a:rect l="0" t="0" r="0" b="0"/>
              <a:pathLst>
                <a:path w="109332" h="299874">
                  <a:moveTo>
                    <a:pt x="49454" y="51469"/>
                  </a:moveTo>
                  <a:lnTo>
                    <a:pt x="49454" y="51469"/>
                  </a:lnTo>
                  <a:lnTo>
                    <a:pt x="42712" y="58211"/>
                  </a:lnTo>
                  <a:lnTo>
                    <a:pt x="39402" y="70928"/>
                  </a:lnTo>
                  <a:lnTo>
                    <a:pt x="37276" y="111208"/>
                  </a:lnTo>
                  <a:lnTo>
                    <a:pt x="30167" y="154228"/>
                  </a:lnTo>
                  <a:lnTo>
                    <a:pt x="23008" y="186275"/>
                  </a:lnTo>
                  <a:lnTo>
                    <a:pt x="15827" y="219333"/>
                  </a:lnTo>
                  <a:lnTo>
                    <a:pt x="7819" y="266150"/>
                  </a:lnTo>
                  <a:lnTo>
                    <a:pt x="0" y="299873"/>
                  </a:lnTo>
                  <a:lnTo>
                    <a:pt x="9501" y="262669"/>
                  </a:lnTo>
                  <a:lnTo>
                    <a:pt x="19703" y="228591"/>
                  </a:lnTo>
                  <a:lnTo>
                    <a:pt x="31293" y="185223"/>
                  </a:lnTo>
                  <a:lnTo>
                    <a:pt x="37346" y="161100"/>
                  </a:lnTo>
                  <a:lnTo>
                    <a:pt x="43499" y="135845"/>
                  </a:lnTo>
                  <a:lnTo>
                    <a:pt x="55979" y="88264"/>
                  </a:lnTo>
                  <a:lnTo>
                    <a:pt x="68582" y="53006"/>
                  </a:lnTo>
                  <a:lnTo>
                    <a:pt x="91475" y="7143"/>
                  </a:lnTo>
                  <a:lnTo>
                    <a:pt x="94401" y="2868"/>
                  </a:lnTo>
                  <a:lnTo>
                    <a:pt x="97057" y="724"/>
                  </a:lnTo>
                  <a:lnTo>
                    <a:pt x="99534" y="0"/>
                  </a:lnTo>
                  <a:lnTo>
                    <a:pt x="101891" y="223"/>
                  </a:lnTo>
                  <a:lnTo>
                    <a:pt x="106391" y="9878"/>
                  </a:lnTo>
                  <a:lnTo>
                    <a:pt x="109331" y="26634"/>
                  </a:lnTo>
                  <a:lnTo>
                    <a:pt x="105470" y="70003"/>
                  </a:lnTo>
                  <a:lnTo>
                    <a:pt x="94543" y="109379"/>
                  </a:lnTo>
                  <a:lnTo>
                    <a:pt x="79511" y="132363"/>
                  </a:lnTo>
                  <a:lnTo>
                    <a:pt x="67751" y="140339"/>
                  </a:lnTo>
                  <a:lnTo>
                    <a:pt x="36754" y="146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886">
              <a:extLst>
                <a:ext uri="{FF2B5EF4-FFF2-40B4-BE49-F238E27FC236}">
                  <a16:creationId xmlns:a16="http://schemas.microsoft.com/office/drawing/2014/main" xmlns="" id="{5497810D-3207-4E28-B60F-9D6AD2A87609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7519694" y="1723542"/>
              <a:ext cx="76938" cy="264401"/>
            </a:xfrm>
            <a:custGeom>
              <a:avLst/>
              <a:gdLst/>
              <a:ahLst/>
              <a:cxnLst/>
              <a:rect l="0" t="0" r="0" b="0"/>
              <a:pathLst>
                <a:path w="76938" h="264401">
                  <a:moveTo>
                    <a:pt x="5056" y="3658"/>
                  </a:moveTo>
                  <a:lnTo>
                    <a:pt x="5056" y="3658"/>
                  </a:lnTo>
                  <a:lnTo>
                    <a:pt x="5056" y="287"/>
                  </a:lnTo>
                  <a:lnTo>
                    <a:pt x="4350" y="0"/>
                  </a:lnTo>
                  <a:lnTo>
                    <a:pt x="1685" y="1562"/>
                  </a:lnTo>
                  <a:lnTo>
                    <a:pt x="30" y="8371"/>
                  </a:lnTo>
                  <a:lnTo>
                    <a:pt x="0" y="18453"/>
                  </a:lnTo>
                  <a:lnTo>
                    <a:pt x="7622" y="51755"/>
                  </a:lnTo>
                  <a:lnTo>
                    <a:pt x="13486" y="62194"/>
                  </a:lnTo>
                  <a:lnTo>
                    <a:pt x="17027" y="65965"/>
                  </a:lnTo>
                  <a:lnTo>
                    <a:pt x="24722" y="70156"/>
                  </a:lnTo>
                  <a:lnTo>
                    <a:pt x="28750" y="71273"/>
                  </a:lnTo>
                  <a:lnTo>
                    <a:pt x="32846" y="70607"/>
                  </a:lnTo>
                  <a:lnTo>
                    <a:pt x="41161" y="66104"/>
                  </a:lnTo>
                  <a:lnTo>
                    <a:pt x="66450" y="34758"/>
                  </a:lnTo>
                  <a:lnTo>
                    <a:pt x="76893" y="17066"/>
                  </a:lnTo>
                  <a:lnTo>
                    <a:pt x="76937" y="16124"/>
                  </a:lnTo>
                  <a:lnTo>
                    <a:pt x="76259" y="16202"/>
                  </a:lnTo>
                  <a:lnTo>
                    <a:pt x="74984" y="55323"/>
                  </a:lnTo>
                  <a:lnTo>
                    <a:pt x="74922" y="102215"/>
                  </a:lnTo>
                  <a:lnTo>
                    <a:pt x="74910" y="146219"/>
                  </a:lnTo>
                  <a:lnTo>
                    <a:pt x="73025" y="193124"/>
                  </a:lnTo>
                  <a:lnTo>
                    <a:pt x="66117" y="232657"/>
                  </a:lnTo>
                  <a:lnTo>
                    <a:pt x="54511" y="261186"/>
                  </a:lnTo>
                  <a:lnTo>
                    <a:pt x="51432" y="263538"/>
                  </a:lnTo>
                  <a:lnTo>
                    <a:pt x="47967" y="264400"/>
                  </a:lnTo>
                  <a:lnTo>
                    <a:pt x="44247" y="264269"/>
                  </a:lnTo>
                  <a:lnTo>
                    <a:pt x="36349" y="258480"/>
                  </a:lnTo>
                  <a:lnTo>
                    <a:pt x="32268" y="253972"/>
                  </a:lnTo>
                  <a:lnTo>
                    <a:pt x="27734" y="241438"/>
                  </a:lnTo>
                  <a:lnTo>
                    <a:pt x="26524" y="234145"/>
                  </a:lnTo>
                  <a:lnTo>
                    <a:pt x="33312" y="191891"/>
                  </a:lnTo>
                  <a:lnTo>
                    <a:pt x="36806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887">
              <a:extLst>
                <a:ext uri="{FF2B5EF4-FFF2-40B4-BE49-F238E27FC236}">
                  <a16:creationId xmlns:a16="http://schemas.microsoft.com/office/drawing/2014/main" xmlns="" id="{F326E1E5-BB4E-47B8-8451-2DDE468FB59E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7367320" y="1557515"/>
              <a:ext cx="87581" cy="320348"/>
            </a:xfrm>
            <a:custGeom>
              <a:avLst/>
              <a:gdLst/>
              <a:ahLst/>
              <a:cxnLst/>
              <a:rect l="0" t="0" r="0" b="0"/>
              <a:pathLst>
                <a:path w="87581" h="320348">
                  <a:moveTo>
                    <a:pt x="24080" y="10935"/>
                  </a:moveTo>
                  <a:lnTo>
                    <a:pt x="24080" y="10935"/>
                  </a:lnTo>
                  <a:lnTo>
                    <a:pt x="24080" y="0"/>
                  </a:lnTo>
                  <a:lnTo>
                    <a:pt x="24785" y="45362"/>
                  </a:lnTo>
                  <a:lnTo>
                    <a:pt x="27450" y="78447"/>
                  </a:lnTo>
                  <a:lnTo>
                    <a:pt x="29105" y="116200"/>
                  </a:lnTo>
                  <a:lnTo>
                    <a:pt x="29136" y="157908"/>
                  </a:lnTo>
                  <a:lnTo>
                    <a:pt x="26797" y="204668"/>
                  </a:lnTo>
                  <a:lnTo>
                    <a:pt x="21524" y="246146"/>
                  </a:lnTo>
                  <a:lnTo>
                    <a:pt x="12504" y="291823"/>
                  </a:lnTo>
                  <a:lnTo>
                    <a:pt x="3135" y="319478"/>
                  </a:lnTo>
                  <a:lnTo>
                    <a:pt x="1650" y="320347"/>
                  </a:lnTo>
                  <a:lnTo>
                    <a:pt x="660" y="318810"/>
                  </a:lnTo>
                  <a:lnTo>
                    <a:pt x="0" y="315668"/>
                  </a:lnTo>
                  <a:lnTo>
                    <a:pt x="7642" y="270031"/>
                  </a:lnTo>
                  <a:lnTo>
                    <a:pt x="18504" y="228345"/>
                  </a:lnTo>
                  <a:lnTo>
                    <a:pt x="32540" y="194827"/>
                  </a:lnTo>
                  <a:lnTo>
                    <a:pt x="48223" y="175253"/>
                  </a:lnTo>
                  <a:lnTo>
                    <a:pt x="52875" y="171280"/>
                  </a:lnTo>
                  <a:lnTo>
                    <a:pt x="56683" y="169337"/>
                  </a:lnTo>
                  <a:lnTo>
                    <a:pt x="59927" y="168748"/>
                  </a:lnTo>
                  <a:lnTo>
                    <a:pt x="62794" y="169060"/>
                  </a:lnTo>
                  <a:lnTo>
                    <a:pt x="69744" y="176933"/>
                  </a:lnTo>
                  <a:lnTo>
                    <a:pt x="76125" y="189840"/>
                  </a:lnTo>
                  <a:lnTo>
                    <a:pt x="83928" y="232747"/>
                  </a:lnTo>
                  <a:lnTo>
                    <a:pt x="87260" y="277039"/>
                  </a:lnTo>
                  <a:lnTo>
                    <a:pt x="87580" y="2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180">
            <a:extLst>
              <a:ext uri="{FF2B5EF4-FFF2-40B4-BE49-F238E27FC236}">
                <a16:creationId xmlns:a16="http://schemas.microsoft.com/office/drawing/2014/main" xmlns="" id="{86BB4C1F-DA11-4B7D-915E-BEFB4FBF9206}"/>
              </a:ext>
            </a:extLst>
          </p:cNvPr>
          <p:cNvGrpSpPr/>
          <p:nvPr/>
        </p:nvGrpSpPr>
        <p:grpSpPr>
          <a:xfrm>
            <a:off x="9274280" y="1606550"/>
            <a:ext cx="168171" cy="177801"/>
            <a:chOff x="9274280" y="1606550"/>
            <a:chExt cx="168171" cy="177801"/>
          </a:xfrm>
        </p:grpSpPr>
        <p:sp>
          <p:nvSpPr>
            <p:cNvPr id="66" name="SMARTInkShape-888">
              <a:extLst>
                <a:ext uri="{FF2B5EF4-FFF2-40B4-BE49-F238E27FC236}">
                  <a16:creationId xmlns:a16="http://schemas.microsoft.com/office/drawing/2014/main" xmlns="" id="{B6B78528-D863-4D7C-88D3-8E5D32105B7C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9347309" y="1631950"/>
              <a:ext cx="95142" cy="139701"/>
            </a:xfrm>
            <a:custGeom>
              <a:avLst/>
              <a:gdLst/>
              <a:ahLst/>
              <a:cxnLst/>
              <a:rect l="0" t="0" r="0" b="0"/>
              <a:pathLst>
                <a:path w="95142" h="139701">
                  <a:moveTo>
                    <a:pt x="31641" y="0"/>
                  </a:moveTo>
                  <a:lnTo>
                    <a:pt x="31641" y="0"/>
                  </a:lnTo>
                  <a:lnTo>
                    <a:pt x="29760" y="12552"/>
                  </a:lnTo>
                  <a:lnTo>
                    <a:pt x="20810" y="54570"/>
                  </a:lnTo>
                  <a:lnTo>
                    <a:pt x="12542" y="93695"/>
                  </a:lnTo>
                  <a:lnTo>
                    <a:pt x="1142" y="130007"/>
                  </a:lnTo>
                  <a:lnTo>
                    <a:pt x="725" y="129710"/>
                  </a:lnTo>
                  <a:lnTo>
                    <a:pt x="0" y="108638"/>
                  </a:lnTo>
                  <a:lnTo>
                    <a:pt x="10052" y="68183"/>
                  </a:lnTo>
                  <a:lnTo>
                    <a:pt x="25626" y="31133"/>
                  </a:lnTo>
                  <a:lnTo>
                    <a:pt x="33907" y="20187"/>
                  </a:lnTo>
                  <a:lnTo>
                    <a:pt x="42290" y="12970"/>
                  </a:lnTo>
                  <a:lnTo>
                    <a:pt x="47207" y="12174"/>
                  </a:lnTo>
                  <a:lnTo>
                    <a:pt x="58315" y="15054"/>
                  </a:lnTo>
                  <a:lnTo>
                    <a:pt x="68426" y="24800"/>
                  </a:lnTo>
                  <a:lnTo>
                    <a:pt x="76918" y="39950"/>
                  </a:lnTo>
                  <a:lnTo>
                    <a:pt x="86237" y="82288"/>
                  </a:lnTo>
                  <a:lnTo>
                    <a:pt x="92818" y="127540"/>
                  </a:lnTo>
                  <a:lnTo>
                    <a:pt x="95141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889">
              <a:extLst>
                <a:ext uri="{FF2B5EF4-FFF2-40B4-BE49-F238E27FC236}">
                  <a16:creationId xmlns:a16="http://schemas.microsoft.com/office/drawing/2014/main" xmlns="" id="{EE0CC368-9666-4D2C-8841-9FA2ECC7315B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9290933" y="1606550"/>
              <a:ext cx="5468" cy="19051"/>
            </a:xfrm>
            <a:custGeom>
              <a:avLst/>
              <a:gdLst/>
              <a:ahLst/>
              <a:cxnLst/>
              <a:rect l="0" t="0" r="0" b="0"/>
              <a:pathLst>
                <a:path w="5468" h="19051">
                  <a:moveTo>
                    <a:pt x="5467" y="19050"/>
                  </a:moveTo>
                  <a:lnTo>
                    <a:pt x="5467" y="19050"/>
                  </a:lnTo>
                  <a:lnTo>
                    <a:pt x="2096" y="15679"/>
                  </a:lnTo>
                  <a:lnTo>
                    <a:pt x="441" y="12142"/>
                  </a:lnTo>
                  <a:lnTo>
                    <a:pt x="0" y="10212"/>
                  </a:lnTo>
                  <a:lnTo>
                    <a:pt x="410" y="8219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890">
              <a:extLst>
                <a:ext uri="{FF2B5EF4-FFF2-40B4-BE49-F238E27FC236}">
                  <a16:creationId xmlns:a16="http://schemas.microsoft.com/office/drawing/2014/main" xmlns="" id="{16F8769D-9C5A-4C28-9AC8-1AA066B03AB5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9274280" y="1676400"/>
              <a:ext cx="9421" cy="107951"/>
            </a:xfrm>
            <a:custGeom>
              <a:avLst/>
              <a:gdLst/>
              <a:ahLst/>
              <a:cxnLst/>
              <a:rect l="0" t="0" r="0" b="0"/>
              <a:pathLst>
                <a:path w="9421" h="107951">
                  <a:moveTo>
                    <a:pt x="9420" y="0"/>
                  </a:moveTo>
                  <a:lnTo>
                    <a:pt x="9420" y="0"/>
                  </a:lnTo>
                  <a:lnTo>
                    <a:pt x="0" y="43324"/>
                  </a:lnTo>
                  <a:lnTo>
                    <a:pt x="2707" y="87445"/>
                  </a:lnTo>
                  <a:lnTo>
                    <a:pt x="307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SMARTInkShape-891">
            <a:extLst>
              <a:ext uri="{FF2B5EF4-FFF2-40B4-BE49-F238E27FC236}">
                <a16:creationId xmlns:a16="http://schemas.microsoft.com/office/drawing/2014/main" xmlns="" id="{724D1E24-DD38-438A-AFC1-8EDD3EB1FE0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772095" y="1659953"/>
            <a:ext cx="184706" cy="130621"/>
          </a:xfrm>
          <a:custGeom>
            <a:avLst/>
            <a:gdLst/>
            <a:ahLst/>
            <a:cxnLst/>
            <a:rect l="0" t="0" r="0" b="0"/>
            <a:pathLst>
              <a:path w="184706" h="130621">
                <a:moveTo>
                  <a:pt x="114855" y="73597"/>
                </a:moveTo>
                <a:lnTo>
                  <a:pt x="114855" y="73597"/>
                </a:lnTo>
                <a:lnTo>
                  <a:pt x="114149" y="62752"/>
                </a:lnTo>
                <a:lnTo>
                  <a:pt x="99928" y="19643"/>
                </a:lnTo>
                <a:lnTo>
                  <a:pt x="90284" y="6183"/>
                </a:lnTo>
                <a:lnTo>
                  <a:pt x="78770" y="1302"/>
                </a:lnTo>
                <a:lnTo>
                  <a:pt x="71748" y="0"/>
                </a:lnTo>
                <a:lnTo>
                  <a:pt x="45011" y="4910"/>
                </a:lnTo>
                <a:lnTo>
                  <a:pt x="18117" y="22044"/>
                </a:lnTo>
                <a:lnTo>
                  <a:pt x="6479" y="40807"/>
                </a:lnTo>
                <a:lnTo>
                  <a:pt x="365" y="62551"/>
                </a:lnTo>
                <a:lnTo>
                  <a:pt x="0" y="83975"/>
                </a:lnTo>
                <a:lnTo>
                  <a:pt x="5953" y="101493"/>
                </a:lnTo>
                <a:lnTo>
                  <a:pt x="10503" y="109128"/>
                </a:lnTo>
                <a:lnTo>
                  <a:pt x="24967" y="121374"/>
                </a:lnTo>
                <a:lnTo>
                  <a:pt x="33763" y="126615"/>
                </a:lnTo>
                <a:lnTo>
                  <a:pt x="51062" y="130557"/>
                </a:lnTo>
                <a:lnTo>
                  <a:pt x="59627" y="130620"/>
                </a:lnTo>
                <a:lnTo>
                  <a:pt x="67452" y="127840"/>
                </a:lnTo>
                <a:lnTo>
                  <a:pt x="88580" y="110444"/>
                </a:lnTo>
                <a:lnTo>
                  <a:pt x="106835" y="87415"/>
                </a:lnTo>
                <a:lnTo>
                  <a:pt x="118157" y="58113"/>
                </a:lnTo>
                <a:lnTo>
                  <a:pt x="120557" y="49076"/>
                </a:lnTo>
                <a:lnTo>
                  <a:pt x="122183" y="46666"/>
                </a:lnTo>
                <a:lnTo>
                  <a:pt x="123974" y="45060"/>
                </a:lnTo>
                <a:lnTo>
                  <a:pt x="125874" y="45400"/>
                </a:lnTo>
                <a:lnTo>
                  <a:pt x="129866" y="49541"/>
                </a:lnTo>
                <a:lnTo>
                  <a:pt x="145925" y="81518"/>
                </a:lnTo>
                <a:lnTo>
                  <a:pt x="184705" y="1180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SMARTInkShape-Group182">
            <a:extLst>
              <a:ext uri="{FF2B5EF4-FFF2-40B4-BE49-F238E27FC236}">
                <a16:creationId xmlns:a16="http://schemas.microsoft.com/office/drawing/2014/main" xmlns="" id="{346D745D-F561-473D-AE0C-720884059AD1}"/>
              </a:ext>
            </a:extLst>
          </p:cNvPr>
          <p:cNvGrpSpPr/>
          <p:nvPr/>
        </p:nvGrpSpPr>
        <p:grpSpPr>
          <a:xfrm>
            <a:off x="3355321" y="2408772"/>
            <a:ext cx="1602394" cy="470724"/>
            <a:chOff x="3355321" y="2408772"/>
            <a:chExt cx="1602394" cy="470724"/>
          </a:xfrm>
        </p:grpSpPr>
        <p:sp>
          <p:nvSpPr>
            <p:cNvPr id="71" name="SMARTInkShape-892">
              <a:extLst>
                <a:ext uri="{FF2B5EF4-FFF2-40B4-BE49-F238E27FC236}">
                  <a16:creationId xmlns:a16="http://schemas.microsoft.com/office/drawing/2014/main" xmlns="" id="{0909C884-EB16-43A2-90B2-EF8603BC928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568706" y="2408772"/>
              <a:ext cx="389009" cy="470724"/>
            </a:xfrm>
            <a:custGeom>
              <a:avLst/>
              <a:gdLst/>
              <a:ahLst/>
              <a:cxnLst/>
              <a:rect l="0" t="0" r="0" b="0"/>
              <a:pathLst>
                <a:path w="389009" h="470724">
                  <a:moveTo>
                    <a:pt x="85844" y="194728"/>
                  </a:moveTo>
                  <a:lnTo>
                    <a:pt x="85844" y="194728"/>
                  </a:lnTo>
                  <a:lnTo>
                    <a:pt x="70635" y="186000"/>
                  </a:lnTo>
                  <a:lnTo>
                    <a:pt x="59329" y="183793"/>
                  </a:lnTo>
                  <a:lnTo>
                    <a:pt x="49130" y="184694"/>
                  </a:lnTo>
                  <a:lnTo>
                    <a:pt x="38482" y="188857"/>
                  </a:lnTo>
                  <a:lnTo>
                    <a:pt x="18031" y="203807"/>
                  </a:lnTo>
                  <a:lnTo>
                    <a:pt x="7257" y="218048"/>
                  </a:lnTo>
                  <a:lnTo>
                    <a:pt x="1528" y="233785"/>
                  </a:lnTo>
                  <a:lnTo>
                    <a:pt x="0" y="241933"/>
                  </a:lnTo>
                  <a:lnTo>
                    <a:pt x="392" y="248070"/>
                  </a:lnTo>
                  <a:lnTo>
                    <a:pt x="2065" y="252867"/>
                  </a:lnTo>
                  <a:lnTo>
                    <a:pt x="4591" y="256771"/>
                  </a:lnTo>
                  <a:lnTo>
                    <a:pt x="8392" y="259373"/>
                  </a:lnTo>
                  <a:lnTo>
                    <a:pt x="18260" y="262265"/>
                  </a:lnTo>
                  <a:lnTo>
                    <a:pt x="29701" y="259787"/>
                  </a:lnTo>
                  <a:lnTo>
                    <a:pt x="41841" y="253277"/>
                  </a:lnTo>
                  <a:lnTo>
                    <a:pt x="54293" y="243327"/>
                  </a:lnTo>
                  <a:lnTo>
                    <a:pt x="63119" y="229968"/>
                  </a:lnTo>
                  <a:lnTo>
                    <a:pt x="74535" y="201767"/>
                  </a:lnTo>
                  <a:lnTo>
                    <a:pt x="75408" y="192447"/>
                  </a:lnTo>
                  <a:lnTo>
                    <a:pt x="74654" y="188974"/>
                  </a:lnTo>
                  <a:lnTo>
                    <a:pt x="74150" y="188070"/>
                  </a:lnTo>
                  <a:lnTo>
                    <a:pt x="73815" y="188878"/>
                  </a:lnTo>
                  <a:lnTo>
                    <a:pt x="73876" y="231357"/>
                  </a:lnTo>
                  <a:lnTo>
                    <a:pt x="76527" y="244874"/>
                  </a:lnTo>
                  <a:lnTo>
                    <a:pt x="81938" y="254174"/>
                  </a:lnTo>
                  <a:lnTo>
                    <a:pt x="85356" y="257642"/>
                  </a:lnTo>
                  <a:lnTo>
                    <a:pt x="92918" y="261495"/>
                  </a:lnTo>
                  <a:lnTo>
                    <a:pt x="96910" y="262523"/>
                  </a:lnTo>
                  <a:lnTo>
                    <a:pt x="101688" y="261091"/>
                  </a:lnTo>
                  <a:lnTo>
                    <a:pt x="112641" y="253856"/>
                  </a:lnTo>
                  <a:lnTo>
                    <a:pt x="136920" y="225484"/>
                  </a:lnTo>
                  <a:lnTo>
                    <a:pt x="155775" y="191141"/>
                  </a:lnTo>
                  <a:lnTo>
                    <a:pt x="175473" y="145139"/>
                  </a:lnTo>
                  <a:lnTo>
                    <a:pt x="190826" y="109894"/>
                  </a:lnTo>
                  <a:lnTo>
                    <a:pt x="201411" y="74944"/>
                  </a:lnTo>
                  <a:lnTo>
                    <a:pt x="207575" y="31060"/>
                  </a:lnTo>
                  <a:lnTo>
                    <a:pt x="205563" y="11920"/>
                  </a:lnTo>
                  <a:lnTo>
                    <a:pt x="199965" y="1062"/>
                  </a:lnTo>
                  <a:lnTo>
                    <a:pt x="197203" y="0"/>
                  </a:lnTo>
                  <a:lnTo>
                    <a:pt x="194656" y="1409"/>
                  </a:lnTo>
                  <a:lnTo>
                    <a:pt x="188533" y="12147"/>
                  </a:lnTo>
                  <a:lnTo>
                    <a:pt x="173185" y="52749"/>
                  </a:lnTo>
                  <a:lnTo>
                    <a:pt x="161351" y="94232"/>
                  </a:lnTo>
                  <a:lnTo>
                    <a:pt x="154680" y="135246"/>
                  </a:lnTo>
                  <a:lnTo>
                    <a:pt x="151716" y="173230"/>
                  </a:lnTo>
                  <a:lnTo>
                    <a:pt x="151458" y="220265"/>
                  </a:lnTo>
                  <a:lnTo>
                    <a:pt x="159691" y="250900"/>
                  </a:lnTo>
                  <a:lnTo>
                    <a:pt x="167113" y="261556"/>
                  </a:lnTo>
                  <a:lnTo>
                    <a:pt x="171773" y="263974"/>
                  </a:lnTo>
                  <a:lnTo>
                    <a:pt x="182596" y="264780"/>
                  </a:lnTo>
                  <a:lnTo>
                    <a:pt x="194461" y="257142"/>
                  </a:lnTo>
                  <a:lnTo>
                    <a:pt x="219326" y="225871"/>
                  </a:lnTo>
                  <a:lnTo>
                    <a:pt x="241654" y="189296"/>
                  </a:lnTo>
                  <a:lnTo>
                    <a:pt x="259750" y="155860"/>
                  </a:lnTo>
                  <a:lnTo>
                    <a:pt x="277436" y="118892"/>
                  </a:lnTo>
                  <a:lnTo>
                    <a:pt x="290000" y="83647"/>
                  </a:lnTo>
                  <a:lnTo>
                    <a:pt x="298264" y="38813"/>
                  </a:lnTo>
                  <a:lnTo>
                    <a:pt x="300713" y="15573"/>
                  </a:lnTo>
                  <a:lnTo>
                    <a:pt x="299646" y="12497"/>
                  </a:lnTo>
                  <a:lnTo>
                    <a:pt x="297523" y="11152"/>
                  </a:lnTo>
                  <a:lnTo>
                    <a:pt x="294697" y="10960"/>
                  </a:lnTo>
                  <a:lnTo>
                    <a:pt x="287793" y="20155"/>
                  </a:lnTo>
                  <a:lnTo>
                    <a:pt x="275973" y="52692"/>
                  </a:lnTo>
                  <a:lnTo>
                    <a:pt x="268419" y="85034"/>
                  </a:lnTo>
                  <a:lnTo>
                    <a:pt x="262708" y="120575"/>
                  </a:lnTo>
                  <a:lnTo>
                    <a:pt x="257819" y="157538"/>
                  </a:lnTo>
                  <a:lnTo>
                    <a:pt x="254705" y="192310"/>
                  </a:lnTo>
                  <a:lnTo>
                    <a:pt x="258455" y="237733"/>
                  </a:lnTo>
                  <a:lnTo>
                    <a:pt x="260185" y="244565"/>
                  </a:lnTo>
                  <a:lnTo>
                    <a:pt x="263455" y="249119"/>
                  </a:lnTo>
                  <a:lnTo>
                    <a:pt x="267751" y="252155"/>
                  </a:lnTo>
                  <a:lnTo>
                    <a:pt x="272732" y="254180"/>
                  </a:lnTo>
                  <a:lnTo>
                    <a:pt x="278169" y="253412"/>
                  </a:lnTo>
                  <a:lnTo>
                    <a:pt x="289855" y="246916"/>
                  </a:lnTo>
                  <a:lnTo>
                    <a:pt x="304963" y="227987"/>
                  </a:lnTo>
                  <a:lnTo>
                    <a:pt x="330155" y="181730"/>
                  </a:lnTo>
                  <a:lnTo>
                    <a:pt x="334832" y="172018"/>
                  </a:lnTo>
                  <a:lnTo>
                    <a:pt x="335092" y="170416"/>
                  </a:lnTo>
                  <a:lnTo>
                    <a:pt x="334559" y="170053"/>
                  </a:lnTo>
                  <a:lnTo>
                    <a:pt x="333967" y="173413"/>
                  </a:lnTo>
                  <a:lnTo>
                    <a:pt x="333522" y="199200"/>
                  </a:lnTo>
                  <a:lnTo>
                    <a:pt x="334218" y="201943"/>
                  </a:lnTo>
                  <a:lnTo>
                    <a:pt x="335388" y="203771"/>
                  </a:lnTo>
                  <a:lnTo>
                    <a:pt x="336873" y="204990"/>
                  </a:lnTo>
                  <a:lnTo>
                    <a:pt x="344168" y="204463"/>
                  </a:lnTo>
                  <a:lnTo>
                    <a:pt x="349076" y="203335"/>
                  </a:lnTo>
                  <a:lnTo>
                    <a:pt x="358294" y="196436"/>
                  </a:lnTo>
                  <a:lnTo>
                    <a:pt x="389008" y="164634"/>
                  </a:lnTo>
                  <a:lnTo>
                    <a:pt x="388036" y="167477"/>
                  </a:lnTo>
                  <a:lnTo>
                    <a:pt x="385957" y="174150"/>
                  </a:lnTo>
                  <a:lnTo>
                    <a:pt x="383735" y="219401"/>
                  </a:lnTo>
                  <a:lnTo>
                    <a:pt x="379973" y="259110"/>
                  </a:lnTo>
                  <a:lnTo>
                    <a:pt x="378846" y="290135"/>
                  </a:lnTo>
                  <a:lnTo>
                    <a:pt x="374582" y="326502"/>
                  </a:lnTo>
                  <a:lnTo>
                    <a:pt x="367278" y="364772"/>
                  </a:lnTo>
                  <a:lnTo>
                    <a:pt x="356975" y="400596"/>
                  </a:lnTo>
                  <a:lnTo>
                    <a:pt x="335904" y="442384"/>
                  </a:lnTo>
                  <a:lnTo>
                    <a:pt x="315158" y="466996"/>
                  </a:lnTo>
                  <a:lnTo>
                    <a:pt x="309275" y="470079"/>
                  </a:lnTo>
                  <a:lnTo>
                    <a:pt x="303943" y="470723"/>
                  </a:lnTo>
                  <a:lnTo>
                    <a:pt x="298976" y="469741"/>
                  </a:lnTo>
                  <a:lnTo>
                    <a:pt x="294960" y="466970"/>
                  </a:lnTo>
                  <a:lnTo>
                    <a:pt x="288616" y="458247"/>
                  </a:lnTo>
                  <a:lnTo>
                    <a:pt x="287207" y="445432"/>
                  </a:lnTo>
                  <a:lnTo>
                    <a:pt x="288681" y="407469"/>
                  </a:lnTo>
                  <a:lnTo>
                    <a:pt x="296409" y="385705"/>
                  </a:lnTo>
                  <a:lnTo>
                    <a:pt x="318550" y="348288"/>
                  </a:lnTo>
                  <a:lnTo>
                    <a:pt x="339844" y="334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893">
              <a:extLst>
                <a:ext uri="{FF2B5EF4-FFF2-40B4-BE49-F238E27FC236}">
                  <a16:creationId xmlns:a16="http://schemas.microsoft.com/office/drawing/2014/main" xmlns="" id="{BC13FF53-4E44-4208-BCAE-6FACD2F2265E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460380" y="2547833"/>
              <a:ext cx="86221" cy="157268"/>
            </a:xfrm>
            <a:custGeom>
              <a:avLst/>
              <a:gdLst/>
              <a:ahLst/>
              <a:cxnLst/>
              <a:rect l="0" t="0" r="0" b="0"/>
              <a:pathLst>
                <a:path w="86221" h="157268">
                  <a:moveTo>
                    <a:pt x="60820" y="23917"/>
                  </a:moveTo>
                  <a:lnTo>
                    <a:pt x="60820" y="23917"/>
                  </a:lnTo>
                  <a:lnTo>
                    <a:pt x="57449" y="20546"/>
                  </a:lnTo>
                  <a:lnTo>
                    <a:pt x="55794" y="15128"/>
                  </a:lnTo>
                  <a:lnTo>
                    <a:pt x="54353" y="8722"/>
                  </a:lnTo>
                  <a:lnTo>
                    <a:pt x="51360" y="3523"/>
                  </a:lnTo>
                  <a:lnTo>
                    <a:pt x="48869" y="1854"/>
                  </a:lnTo>
                  <a:lnTo>
                    <a:pt x="42338" y="0"/>
                  </a:lnTo>
                  <a:lnTo>
                    <a:pt x="39326" y="211"/>
                  </a:lnTo>
                  <a:lnTo>
                    <a:pt x="34099" y="2327"/>
                  </a:lnTo>
                  <a:lnTo>
                    <a:pt x="15560" y="24644"/>
                  </a:lnTo>
                  <a:lnTo>
                    <a:pt x="6367" y="39997"/>
                  </a:lnTo>
                  <a:lnTo>
                    <a:pt x="0" y="71250"/>
                  </a:lnTo>
                  <a:lnTo>
                    <a:pt x="1485" y="103950"/>
                  </a:lnTo>
                  <a:lnTo>
                    <a:pt x="13135" y="132611"/>
                  </a:lnTo>
                  <a:lnTo>
                    <a:pt x="27867" y="146544"/>
                  </a:lnTo>
                  <a:lnTo>
                    <a:pt x="36735" y="152235"/>
                  </a:lnTo>
                  <a:lnTo>
                    <a:pt x="55995" y="156677"/>
                  </a:lnTo>
                  <a:lnTo>
                    <a:pt x="86220" y="157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894">
              <a:extLst>
                <a:ext uri="{FF2B5EF4-FFF2-40B4-BE49-F238E27FC236}">
                  <a16:creationId xmlns:a16="http://schemas.microsoft.com/office/drawing/2014/main" xmlns="" id="{8B6F1F8F-6D0B-45B3-B802-99333E73B073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400550" y="24892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10935" y="883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895">
              <a:extLst>
                <a:ext uri="{FF2B5EF4-FFF2-40B4-BE49-F238E27FC236}">
                  <a16:creationId xmlns:a16="http://schemas.microsoft.com/office/drawing/2014/main" xmlns="" id="{9D8CC84E-DE3E-45E3-978A-8FD4472C2ACD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363333" y="2559050"/>
              <a:ext cx="5468" cy="101601"/>
            </a:xfrm>
            <a:custGeom>
              <a:avLst/>
              <a:gdLst/>
              <a:ahLst/>
              <a:cxnLst/>
              <a:rect l="0" t="0" r="0" b="0"/>
              <a:pathLst>
                <a:path w="5468" h="101601">
                  <a:moveTo>
                    <a:pt x="5467" y="0"/>
                  </a:moveTo>
                  <a:lnTo>
                    <a:pt x="5467" y="0"/>
                  </a:lnTo>
                  <a:lnTo>
                    <a:pt x="2096" y="6742"/>
                  </a:lnTo>
                  <a:lnTo>
                    <a:pt x="0" y="21048"/>
                  </a:lnTo>
                  <a:lnTo>
                    <a:pt x="4662" y="66164"/>
                  </a:lnTo>
                  <a:lnTo>
                    <a:pt x="5467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896">
              <a:extLst>
                <a:ext uri="{FF2B5EF4-FFF2-40B4-BE49-F238E27FC236}">
                  <a16:creationId xmlns:a16="http://schemas.microsoft.com/office/drawing/2014/main" xmlns="" id="{1C610674-816F-4B0A-9966-A69245541375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210050" y="257810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44043" y="6350"/>
                  </a:lnTo>
                  <a:lnTo>
                    <a:pt x="91198" y="446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897">
              <a:extLst>
                <a:ext uri="{FF2B5EF4-FFF2-40B4-BE49-F238E27FC236}">
                  <a16:creationId xmlns:a16="http://schemas.microsoft.com/office/drawing/2014/main" xmlns="" id="{3CF6E970-9024-4D11-9343-8D40F43470B9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252089" y="2433145"/>
              <a:ext cx="59562" cy="284148"/>
            </a:xfrm>
            <a:custGeom>
              <a:avLst/>
              <a:gdLst/>
              <a:ahLst/>
              <a:cxnLst/>
              <a:rect l="0" t="0" r="0" b="0"/>
              <a:pathLst>
                <a:path w="59562" h="284148">
                  <a:moveTo>
                    <a:pt x="2411" y="43355"/>
                  </a:moveTo>
                  <a:lnTo>
                    <a:pt x="2411" y="43355"/>
                  </a:lnTo>
                  <a:lnTo>
                    <a:pt x="14772" y="0"/>
                  </a:lnTo>
                  <a:lnTo>
                    <a:pt x="15081" y="39000"/>
                  </a:lnTo>
                  <a:lnTo>
                    <a:pt x="11731" y="82438"/>
                  </a:lnTo>
                  <a:lnTo>
                    <a:pt x="10081" y="116464"/>
                  </a:lnTo>
                  <a:lnTo>
                    <a:pt x="8642" y="152754"/>
                  </a:lnTo>
                  <a:lnTo>
                    <a:pt x="5651" y="190049"/>
                  </a:lnTo>
                  <a:lnTo>
                    <a:pt x="0" y="236633"/>
                  </a:lnTo>
                  <a:lnTo>
                    <a:pt x="599" y="267134"/>
                  </a:lnTo>
                  <a:lnTo>
                    <a:pt x="5245" y="282835"/>
                  </a:lnTo>
                  <a:lnTo>
                    <a:pt x="8533" y="284147"/>
                  </a:lnTo>
                  <a:lnTo>
                    <a:pt x="17832" y="281842"/>
                  </a:lnTo>
                  <a:lnTo>
                    <a:pt x="27139" y="274233"/>
                  </a:lnTo>
                  <a:lnTo>
                    <a:pt x="59561" y="233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898">
              <a:extLst>
                <a:ext uri="{FF2B5EF4-FFF2-40B4-BE49-F238E27FC236}">
                  <a16:creationId xmlns:a16="http://schemas.microsoft.com/office/drawing/2014/main" xmlns="" id="{7F99B725-314A-4D69-AF88-F5B7B8EC0BAE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095750" y="2547494"/>
              <a:ext cx="57151" cy="156786"/>
            </a:xfrm>
            <a:custGeom>
              <a:avLst/>
              <a:gdLst/>
              <a:ahLst/>
              <a:cxnLst/>
              <a:rect l="0" t="0" r="0" b="0"/>
              <a:pathLst>
                <a:path w="57151" h="156786">
                  <a:moveTo>
                    <a:pt x="57150" y="11556"/>
                  </a:moveTo>
                  <a:lnTo>
                    <a:pt x="57150" y="11556"/>
                  </a:lnTo>
                  <a:lnTo>
                    <a:pt x="53779" y="8185"/>
                  </a:lnTo>
                  <a:lnTo>
                    <a:pt x="52124" y="4648"/>
                  </a:lnTo>
                  <a:lnTo>
                    <a:pt x="51683" y="2717"/>
                  </a:lnTo>
                  <a:lnTo>
                    <a:pt x="50683" y="1430"/>
                  </a:lnTo>
                  <a:lnTo>
                    <a:pt x="47690" y="0"/>
                  </a:lnTo>
                  <a:lnTo>
                    <a:pt x="42127" y="1246"/>
                  </a:lnTo>
                  <a:lnTo>
                    <a:pt x="23687" y="11166"/>
                  </a:lnTo>
                  <a:lnTo>
                    <a:pt x="9213" y="26022"/>
                  </a:lnTo>
                  <a:lnTo>
                    <a:pt x="4095" y="37741"/>
                  </a:lnTo>
                  <a:lnTo>
                    <a:pt x="809" y="62511"/>
                  </a:lnTo>
                  <a:lnTo>
                    <a:pt x="3610" y="78081"/>
                  </a:lnTo>
                  <a:lnTo>
                    <a:pt x="10777" y="87219"/>
                  </a:lnTo>
                  <a:lnTo>
                    <a:pt x="47688" y="117358"/>
                  </a:lnTo>
                  <a:lnTo>
                    <a:pt x="52944" y="127723"/>
                  </a:lnTo>
                  <a:lnTo>
                    <a:pt x="54346" y="133451"/>
                  </a:lnTo>
                  <a:lnTo>
                    <a:pt x="53870" y="138680"/>
                  </a:lnTo>
                  <a:lnTo>
                    <a:pt x="49577" y="148254"/>
                  </a:lnTo>
                  <a:lnTo>
                    <a:pt x="45752" y="151371"/>
                  </a:lnTo>
                  <a:lnTo>
                    <a:pt x="35856" y="154835"/>
                  </a:lnTo>
                  <a:lnTo>
                    <a:pt x="21756" y="156785"/>
                  </a:lnTo>
                  <a:lnTo>
                    <a:pt x="12962" y="153478"/>
                  </a:lnTo>
                  <a:lnTo>
                    <a:pt x="8641" y="150621"/>
                  </a:lnTo>
                  <a:lnTo>
                    <a:pt x="5761" y="146599"/>
                  </a:lnTo>
                  <a:lnTo>
                    <a:pt x="0" y="125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899">
              <a:extLst>
                <a:ext uri="{FF2B5EF4-FFF2-40B4-BE49-F238E27FC236}">
                  <a16:creationId xmlns:a16="http://schemas.microsoft.com/office/drawing/2014/main" xmlns="" id="{6B83DAC1-07F0-462B-B9A4-854B1D6805E0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033133" y="2518469"/>
              <a:ext cx="5468" cy="15182"/>
            </a:xfrm>
            <a:custGeom>
              <a:avLst/>
              <a:gdLst/>
              <a:ahLst/>
              <a:cxnLst/>
              <a:rect l="0" t="0" r="0" b="0"/>
              <a:pathLst>
                <a:path w="5468" h="15182">
                  <a:moveTo>
                    <a:pt x="5467" y="15181"/>
                  </a:moveTo>
                  <a:lnTo>
                    <a:pt x="5467" y="15181"/>
                  </a:lnTo>
                  <a:lnTo>
                    <a:pt x="441" y="3248"/>
                  </a:lnTo>
                  <a:lnTo>
                    <a:pt x="0" y="875"/>
                  </a:lnTo>
                  <a:lnTo>
                    <a:pt x="411" y="0"/>
                  </a:lnTo>
                  <a:lnTo>
                    <a:pt x="1391" y="121"/>
                  </a:lnTo>
                  <a:lnTo>
                    <a:pt x="5467" y="2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900">
              <a:extLst>
                <a:ext uri="{FF2B5EF4-FFF2-40B4-BE49-F238E27FC236}">
                  <a16:creationId xmlns:a16="http://schemas.microsoft.com/office/drawing/2014/main" xmlns="" id="{67487EE5-AED1-4BBA-8AC1-EF006DAB8975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006850" y="2578100"/>
              <a:ext cx="19051" cy="127001"/>
            </a:xfrm>
            <a:custGeom>
              <a:avLst/>
              <a:gdLst/>
              <a:ahLst/>
              <a:cxnLst/>
              <a:rect l="0" t="0" r="0" b="0"/>
              <a:pathLst>
                <a:path w="19051" h="127001">
                  <a:moveTo>
                    <a:pt x="19050" y="0"/>
                  </a:moveTo>
                  <a:lnTo>
                    <a:pt x="19050" y="0"/>
                  </a:lnTo>
                  <a:lnTo>
                    <a:pt x="19050" y="6742"/>
                  </a:lnTo>
                  <a:lnTo>
                    <a:pt x="8998" y="46453"/>
                  </a:lnTo>
                  <a:lnTo>
                    <a:pt x="6873" y="87179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901">
              <a:extLst>
                <a:ext uri="{FF2B5EF4-FFF2-40B4-BE49-F238E27FC236}">
                  <a16:creationId xmlns:a16="http://schemas.microsoft.com/office/drawing/2014/main" xmlns="" id="{63FBD3D1-B116-4652-BE94-5537FBE9BA93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854450" y="2590800"/>
              <a:ext cx="133351" cy="3659"/>
            </a:xfrm>
            <a:custGeom>
              <a:avLst/>
              <a:gdLst/>
              <a:ahLst/>
              <a:cxnLst/>
              <a:rect l="0" t="0" r="0" b="0"/>
              <a:pathLst>
                <a:path w="133351" h="3659">
                  <a:moveTo>
                    <a:pt x="0" y="0"/>
                  </a:moveTo>
                  <a:lnTo>
                    <a:pt x="0" y="0"/>
                  </a:lnTo>
                  <a:lnTo>
                    <a:pt x="46711" y="0"/>
                  </a:lnTo>
                  <a:lnTo>
                    <a:pt x="88492" y="365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902">
              <a:extLst>
                <a:ext uri="{FF2B5EF4-FFF2-40B4-BE49-F238E27FC236}">
                  <a16:creationId xmlns:a16="http://schemas.microsoft.com/office/drawing/2014/main" xmlns="" id="{FDD98B75-8AC3-4B06-84FD-2A2C8077B18F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893332" y="2440165"/>
              <a:ext cx="43669" cy="290661"/>
            </a:xfrm>
            <a:custGeom>
              <a:avLst/>
              <a:gdLst/>
              <a:ahLst/>
              <a:cxnLst/>
              <a:rect l="0" t="0" r="0" b="0"/>
              <a:pathLst>
                <a:path w="43669" h="290661">
                  <a:moveTo>
                    <a:pt x="11918" y="10935"/>
                  </a:moveTo>
                  <a:lnTo>
                    <a:pt x="11918" y="10935"/>
                  </a:lnTo>
                  <a:lnTo>
                    <a:pt x="11918" y="4193"/>
                  </a:lnTo>
                  <a:lnTo>
                    <a:pt x="11212" y="2207"/>
                  </a:lnTo>
                  <a:lnTo>
                    <a:pt x="10036" y="883"/>
                  </a:lnTo>
                  <a:lnTo>
                    <a:pt x="8547" y="0"/>
                  </a:lnTo>
                  <a:lnTo>
                    <a:pt x="8260" y="823"/>
                  </a:lnTo>
                  <a:lnTo>
                    <a:pt x="11297" y="26179"/>
                  </a:lnTo>
                  <a:lnTo>
                    <a:pt x="11734" y="71504"/>
                  </a:lnTo>
                  <a:lnTo>
                    <a:pt x="11836" y="107705"/>
                  </a:lnTo>
                  <a:lnTo>
                    <a:pt x="10470" y="144960"/>
                  </a:lnTo>
                  <a:lnTo>
                    <a:pt x="5160" y="182685"/>
                  </a:lnTo>
                  <a:lnTo>
                    <a:pt x="1859" y="216855"/>
                  </a:lnTo>
                  <a:lnTo>
                    <a:pt x="0" y="258215"/>
                  </a:lnTo>
                  <a:lnTo>
                    <a:pt x="1331" y="282700"/>
                  </a:lnTo>
                  <a:lnTo>
                    <a:pt x="2744" y="287361"/>
                  </a:lnTo>
                  <a:lnTo>
                    <a:pt x="4391" y="289764"/>
                  </a:lnTo>
                  <a:lnTo>
                    <a:pt x="6194" y="290660"/>
                  </a:lnTo>
                  <a:lnTo>
                    <a:pt x="8102" y="290551"/>
                  </a:lnTo>
                  <a:lnTo>
                    <a:pt x="17529" y="283657"/>
                  </a:lnTo>
                  <a:lnTo>
                    <a:pt x="29260" y="265935"/>
                  </a:lnTo>
                  <a:lnTo>
                    <a:pt x="38301" y="242810"/>
                  </a:lnTo>
                  <a:lnTo>
                    <a:pt x="43668" y="1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903">
              <a:extLst>
                <a:ext uri="{FF2B5EF4-FFF2-40B4-BE49-F238E27FC236}">
                  <a16:creationId xmlns:a16="http://schemas.microsoft.com/office/drawing/2014/main" xmlns="" id="{4363EAB9-96F1-47F4-9DC1-2222E429DC08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3684906" y="2611193"/>
              <a:ext cx="137795" cy="138358"/>
            </a:xfrm>
            <a:custGeom>
              <a:avLst/>
              <a:gdLst/>
              <a:ahLst/>
              <a:cxnLst/>
              <a:rect l="0" t="0" r="0" b="0"/>
              <a:pathLst>
                <a:path w="137795" h="138358">
                  <a:moveTo>
                    <a:pt x="74294" y="49457"/>
                  </a:moveTo>
                  <a:lnTo>
                    <a:pt x="74294" y="49457"/>
                  </a:lnTo>
                  <a:lnTo>
                    <a:pt x="73588" y="15735"/>
                  </a:lnTo>
                  <a:lnTo>
                    <a:pt x="70923" y="10245"/>
                  </a:lnTo>
                  <a:lnTo>
                    <a:pt x="62084" y="3188"/>
                  </a:lnTo>
                  <a:lnTo>
                    <a:pt x="47158" y="0"/>
                  </a:lnTo>
                  <a:lnTo>
                    <a:pt x="37304" y="3016"/>
                  </a:lnTo>
                  <a:lnTo>
                    <a:pt x="27515" y="10472"/>
                  </a:lnTo>
                  <a:lnTo>
                    <a:pt x="16109" y="23193"/>
                  </a:lnTo>
                  <a:lnTo>
                    <a:pt x="4529" y="52964"/>
                  </a:lnTo>
                  <a:lnTo>
                    <a:pt x="0" y="85225"/>
                  </a:lnTo>
                  <a:lnTo>
                    <a:pt x="2705" y="102749"/>
                  </a:lnTo>
                  <a:lnTo>
                    <a:pt x="5401" y="110385"/>
                  </a:lnTo>
                  <a:lnTo>
                    <a:pt x="9315" y="115475"/>
                  </a:lnTo>
                  <a:lnTo>
                    <a:pt x="19309" y="121132"/>
                  </a:lnTo>
                  <a:lnTo>
                    <a:pt x="30806" y="121764"/>
                  </a:lnTo>
                  <a:lnTo>
                    <a:pt x="36835" y="120945"/>
                  </a:lnTo>
                  <a:lnTo>
                    <a:pt x="58805" y="109679"/>
                  </a:lnTo>
                  <a:lnTo>
                    <a:pt x="69292" y="95037"/>
                  </a:lnTo>
                  <a:lnTo>
                    <a:pt x="88818" y="50287"/>
                  </a:lnTo>
                  <a:lnTo>
                    <a:pt x="90326" y="48599"/>
                  </a:lnTo>
                  <a:lnTo>
                    <a:pt x="91332" y="48179"/>
                  </a:lnTo>
                  <a:lnTo>
                    <a:pt x="92003" y="48605"/>
                  </a:lnTo>
                  <a:lnTo>
                    <a:pt x="104096" y="92731"/>
                  </a:lnTo>
                  <a:lnTo>
                    <a:pt x="111033" y="116058"/>
                  </a:lnTo>
                  <a:lnTo>
                    <a:pt x="117904" y="127506"/>
                  </a:lnTo>
                  <a:lnTo>
                    <a:pt x="125661" y="133534"/>
                  </a:lnTo>
                  <a:lnTo>
                    <a:pt x="137794" y="138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904">
              <a:extLst>
                <a:ext uri="{FF2B5EF4-FFF2-40B4-BE49-F238E27FC236}">
                  <a16:creationId xmlns:a16="http://schemas.microsoft.com/office/drawing/2014/main" xmlns="" id="{843FA7A4-C1E8-40E0-828E-62804B98F3B0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3355321" y="2580519"/>
              <a:ext cx="87436" cy="196805"/>
            </a:xfrm>
            <a:custGeom>
              <a:avLst/>
              <a:gdLst/>
              <a:ahLst/>
              <a:cxnLst/>
              <a:rect l="0" t="0" r="0" b="0"/>
              <a:pathLst>
                <a:path w="87436" h="196805">
                  <a:moveTo>
                    <a:pt x="73679" y="48381"/>
                  </a:moveTo>
                  <a:lnTo>
                    <a:pt x="73679" y="48381"/>
                  </a:lnTo>
                  <a:lnTo>
                    <a:pt x="70308" y="45010"/>
                  </a:lnTo>
                  <a:lnTo>
                    <a:pt x="68653" y="39592"/>
                  </a:lnTo>
                  <a:lnTo>
                    <a:pt x="67212" y="33186"/>
                  </a:lnTo>
                  <a:lnTo>
                    <a:pt x="58568" y="17722"/>
                  </a:lnTo>
                  <a:lnTo>
                    <a:pt x="45683" y="5744"/>
                  </a:lnTo>
                  <a:lnTo>
                    <a:pt x="36306" y="1209"/>
                  </a:lnTo>
                  <a:lnTo>
                    <a:pt x="31830" y="0"/>
                  </a:lnTo>
                  <a:lnTo>
                    <a:pt x="27435" y="604"/>
                  </a:lnTo>
                  <a:lnTo>
                    <a:pt x="18789" y="5040"/>
                  </a:lnTo>
                  <a:lnTo>
                    <a:pt x="5988" y="18841"/>
                  </a:lnTo>
                  <a:lnTo>
                    <a:pt x="1261" y="28432"/>
                  </a:lnTo>
                  <a:lnTo>
                    <a:pt x="0" y="32965"/>
                  </a:lnTo>
                  <a:lnTo>
                    <a:pt x="2362" y="45527"/>
                  </a:lnTo>
                  <a:lnTo>
                    <a:pt x="11626" y="64704"/>
                  </a:lnTo>
                  <a:lnTo>
                    <a:pt x="49172" y="112022"/>
                  </a:lnTo>
                  <a:lnTo>
                    <a:pt x="80682" y="149993"/>
                  </a:lnTo>
                  <a:lnTo>
                    <a:pt x="86905" y="162686"/>
                  </a:lnTo>
                  <a:lnTo>
                    <a:pt x="87435" y="168329"/>
                  </a:lnTo>
                  <a:lnTo>
                    <a:pt x="84261" y="178362"/>
                  </a:lnTo>
                  <a:lnTo>
                    <a:pt x="78147" y="185643"/>
                  </a:lnTo>
                  <a:lnTo>
                    <a:pt x="69315" y="191231"/>
                  </a:lnTo>
                  <a:lnTo>
                    <a:pt x="55982" y="196066"/>
                  </a:lnTo>
                  <a:lnTo>
                    <a:pt x="42531" y="196804"/>
                  </a:lnTo>
                  <a:lnTo>
                    <a:pt x="30907" y="194780"/>
                  </a:lnTo>
                  <a:lnTo>
                    <a:pt x="23389" y="191529"/>
                  </a:lnTo>
                  <a:lnTo>
                    <a:pt x="21808" y="188968"/>
                  </a:lnTo>
                  <a:lnTo>
                    <a:pt x="21460" y="185851"/>
                  </a:lnTo>
                  <a:lnTo>
                    <a:pt x="24340" y="174720"/>
                  </a:lnTo>
                  <a:lnTo>
                    <a:pt x="29229" y="162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905">
              <a:extLst>
                <a:ext uri="{FF2B5EF4-FFF2-40B4-BE49-F238E27FC236}">
                  <a16:creationId xmlns:a16="http://schemas.microsoft.com/office/drawing/2014/main" xmlns="" id="{2BB78817-9BA9-4D32-8F2A-DC2D4EC93B09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3543300" y="2459350"/>
              <a:ext cx="35974" cy="319613"/>
            </a:xfrm>
            <a:custGeom>
              <a:avLst/>
              <a:gdLst/>
              <a:ahLst/>
              <a:cxnLst/>
              <a:rect l="0" t="0" r="0" b="0"/>
              <a:pathLst>
                <a:path w="35974" h="319613">
                  <a:moveTo>
                    <a:pt x="0" y="42550"/>
                  </a:moveTo>
                  <a:lnTo>
                    <a:pt x="0" y="42550"/>
                  </a:lnTo>
                  <a:lnTo>
                    <a:pt x="0" y="32437"/>
                  </a:lnTo>
                  <a:lnTo>
                    <a:pt x="12177" y="0"/>
                  </a:lnTo>
                  <a:lnTo>
                    <a:pt x="12669" y="40857"/>
                  </a:lnTo>
                  <a:lnTo>
                    <a:pt x="11985" y="81951"/>
                  </a:lnTo>
                  <a:lnTo>
                    <a:pt x="9325" y="115801"/>
                  </a:lnTo>
                  <a:lnTo>
                    <a:pt x="7672" y="152012"/>
                  </a:lnTo>
                  <a:lnTo>
                    <a:pt x="6232" y="188566"/>
                  </a:lnTo>
                  <a:lnTo>
                    <a:pt x="3240" y="223628"/>
                  </a:lnTo>
                  <a:lnTo>
                    <a:pt x="4331" y="268358"/>
                  </a:lnTo>
                  <a:lnTo>
                    <a:pt x="12991" y="311679"/>
                  </a:lnTo>
                  <a:lnTo>
                    <a:pt x="15011" y="317219"/>
                  </a:lnTo>
                  <a:lnTo>
                    <a:pt x="17063" y="319502"/>
                  </a:lnTo>
                  <a:lnTo>
                    <a:pt x="19136" y="319612"/>
                  </a:lnTo>
                  <a:lnTo>
                    <a:pt x="21224" y="318275"/>
                  </a:lnTo>
                  <a:lnTo>
                    <a:pt x="30904" y="306280"/>
                  </a:lnTo>
                  <a:lnTo>
                    <a:pt x="34902" y="295230"/>
                  </a:lnTo>
                  <a:lnTo>
                    <a:pt x="35973" y="281852"/>
                  </a:lnTo>
                  <a:lnTo>
                    <a:pt x="31750" y="24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906">
              <a:extLst>
                <a:ext uri="{FF2B5EF4-FFF2-40B4-BE49-F238E27FC236}">
                  <a16:creationId xmlns:a16="http://schemas.microsoft.com/office/drawing/2014/main" xmlns="" id="{75B22290-EE92-4A2C-A4D0-80E8DEFECB8D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512433" y="2597150"/>
              <a:ext cx="119768" cy="30868"/>
            </a:xfrm>
            <a:custGeom>
              <a:avLst/>
              <a:gdLst/>
              <a:ahLst/>
              <a:cxnLst/>
              <a:rect l="0" t="0" r="0" b="0"/>
              <a:pathLst>
                <a:path w="119768" h="30868">
                  <a:moveTo>
                    <a:pt x="5467" y="25400"/>
                  </a:moveTo>
                  <a:lnTo>
                    <a:pt x="5467" y="25400"/>
                  </a:lnTo>
                  <a:lnTo>
                    <a:pt x="0" y="30867"/>
                  </a:lnTo>
                  <a:lnTo>
                    <a:pt x="40578" y="18850"/>
                  </a:lnTo>
                  <a:lnTo>
                    <a:pt x="83585" y="10544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183">
            <a:extLst>
              <a:ext uri="{FF2B5EF4-FFF2-40B4-BE49-F238E27FC236}">
                <a16:creationId xmlns:a16="http://schemas.microsoft.com/office/drawing/2014/main" xmlns="" id="{9B50D796-8D7A-431A-9E9A-7902BC146BAF}"/>
              </a:ext>
            </a:extLst>
          </p:cNvPr>
          <p:cNvGrpSpPr/>
          <p:nvPr/>
        </p:nvGrpSpPr>
        <p:grpSpPr>
          <a:xfrm>
            <a:off x="5410109" y="2317750"/>
            <a:ext cx="1206592" cy="484271"/>
            <a:chOff x="5410109" y="2317750"/>
            <a:chExt cx="1206592" cy="484271"/>
          </a:xfrm>
        </p:grpSpPr>
        <p:sp>
          <p:nvSpPr>
            <p:cNvPr id="87" name="SMARTInkShape-907">
              <a:extLst>
                <a:ext uri="{FF2B5EF4-FFF2-40B4-BE49-F238E27FC236}">
                  <a16:creationId xmlns:a16="http://schemas.microsoft.com/office/drawing/2014/main" xmlns="" id="{63E5CAC5-3BE3-4B26-AA31-074F932FCA1F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488976" y="2444750"/>
              <a:ext cx="127725" cy="12701"/>
            </a:xfrm>
            <a:custGeom>
              <a:avLst/>
              <a:gdLst/>
              <a:ahLst/>
              <a:cxnLst/>
              <a:rect l="0" t="0" r="0" b="0"/>
              <a:pathLst>
                <a:path w="127725" h="12701">
                  <a:moveTo>
                    <a:pt x="19774" y="12700"/>
                  </a:moveTo>
                  <a:lnTo>
                    <a:pt x="19774" y="12700"/>
                  </a:lnTo>
                  <a:lnTo>
                    <a:pt x="0" y="7233"/>
                  </a:lnTo>
                  <a:lnTo>
                    <a:pt x="242" y="7644"/>
                  </a:lnTo>
                  <a:lnTo>
                    <a:pt x="6154" y="9982"/>
                  </a:lnTo>
                  <a:lnTo>
                    <a:pt x="38041" y="11458"/>
                  </a:lnTo>
                  <a:lnTo>
                    <a:pt x="72929" y="7471"/>
                  </a:lnTo>
                  <a:lnTo>
                    <a:pt x="1277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908">
              <a:extLst>
                <a:ext uri="{FF2B5EF4-FFF2-40B4-BE49-F238E27FC236}">
                  <a16:creationId xmlns:a16="http://schemas.microsoft.com/office/drawing/2014/main" xmlns="" id="{BC34B27F-2343-4993-B36E-B1AE6D39FBD4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481311" y="2317750"/>
              <a:ext cx="90940" cy="280475"/>
            </a:xfrm>
            <a:custGeom>
              <a:avLst/>
              <a:gdLst/>
              <a:ahLst/>
              <a:cxnLst/>
              <a:rect l="0" t="0" r="0" b="0"/>
              <a:pathLst>
                <a:path w="90940" h="280475">
                  <a:moveTo>
                    <a:pt x="90939" y="0"/>
                  </a:moveTo>
                  <a:lnTo>
                    <a:pt x="90939" y="0"/>
                  </a:lnTo>
                  <a:lnTo>
                    <a:pt x="87568" y="3371"/>
                  </a:lnTo>
                  <a:lnTo>
                    <a:pt x="76192" y="39232"/>
                  </a:lnTo>
                  <a:lnTo>
                    <a:pt x="64933" y="80298"/>
                  </a:lnTo>
                  <a:lnTo>
                    <a:pt x="56097" y="111888"/>
                  </a:lnTo>
                  <a:lnTo>
                    <a:pt x="45115" y="144743"/>
                  </a:lnTo>
                  <a:lnTo>
                    <a:pt x="30403" y="191602"/>
                  </a:lnTo>
                  <a:lnTo>
                    <a:pt x="10365" y="236766"/>
                  </a:lnTo>
                  <a:lnTo>
                    <a:pt x="38" y="267944"/>
                  </a:lnTo>
                  <a:lnTo>
                    <a:pt x="0" y="273879"/>
                  </a:lnTo>
                  <a:lnTo>
                    <a:pt x="1384" y="277836"/>
                  </a:lnTo>
                  <a:lnTo>
                    <a:pt x="3719" y="280474"/>
                  </a:lnTo>
                  <a:lnTo>
                    <a:pt x="8804" y="280116"/>
                  </a:lnTo>
                  <a:lnTo>
                    <a:pt x="31403" y="269499"/>
                  </a:lnTo>
                  <a:lnTo>
                    <a:pt x="59189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909">
              <a:extLst>
                <a:ext uri="{FF2B5EF4-FFF2-40B4-BE49-F238E27FC236}">
                  <a16:creationId xmlns:a16="http://schemas.microsoft.com/office/drawing/2014/main" xmlns="" id="{B2E919C1-61B5-431E-A632-8E0E0ACCA3C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363055" y="2474335"/>
              <a:ext cx="86599" cy="103766"/>
            </a:xfrm>
            <a:custGeom>
              <a:avLst/>
              <a:gdLst/>
              <a:ahLst/>
              <a:cxnLst/>
              <a:rect l="0" t="0" r="0" b="0"/>
              <a:pathLst>
                <a:path w="86599" h="103766">
                  <a:moveTo>
                    <a:pt x="12345" y="33915"/>
                  </a:moveTo>
                  <a:lnTo>
                    <a:pt x="12345" y="33915"/>
                  </a:lnTo>
                  <a:lnTo>
                    <a:pt x="15716" y="33915"/>
                  </a:lnTo>
                  <a:lnTo>
                    <a:pt x="16003" y="36032"/>
                  </a:lnTo>
                  <a:lnTo>
                    <a:pt x="5713" y="77536"/>
                  </a:lnTo>
                  <a:lnTo>
                    <a:pt x="444" y="98456"/>
                  </a:lnTo>
                  <a:lnTo>
                    <a:pt x="178" y="98814"/>
                  </a:lnTo>
                  <a:lnTo>
                    <a:pt x="0" y="98348"/>
                  </a:lnTo>
                  <a:lnTo>
                    <a:pt x="19081" y="59201"/>
                  </a:lnTo>
                  <a:lnTo>
                    <a:pt x="52360" y="13430"/>
                  </a:lnTo>
                  <a:lnTo>
                    <a:pt x="63996" y="3644"/>
                  </a:lnTo>
                  <a:lnTo>
                    <a:pt x="74813" y="0"/>
                  </a:lnTo>
                  <a:lnTo>
                    <a:pt x="81972" y="733"/>
                  </a:lnTo>
                  <a:lnTo>
                    <a:pt x="84163" y="4032"/>
                  </a:lnTo>
                  <a:lnTo>
                    <a:pt x="86598" y="15224"/>
                  </a:lnTo>
                  <a:lnTo>
                    <a:pt x="81226" y="40763"/>
                  </a:lnTo>
                  <a:lnTo>
                    <a:pt x="61475" y="85765"/>
                  </a:lnTo>
                  <a:lnTo>
                    <a:pt x="56795" y="103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910">
              <a:extLst>
                <a:ext uri="{FF2B5EF4-FFF2-40B4-BE49-F238E27FC236}">
                  <a16:creationId xmlns:a16="http://schemas.microsoft.com/office/drawing/2014/main" xmlns="" id="{8CEC62F8-3253-4076-8377-09627321CC09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274556" y="2480839"/>
              <a:ext cx="62745" cy="87880"/>
            </a:xfrm>
            <a:custGeom>
              <a:avLst/>
              <a:gdLst/>
              <a:ahLst/>
              <a:cxnLst/>
              <a:rect l="0" t="0" r="0" b="0"/>
              <a:pathLst>
                <a:path w="62745" h="87880">
                  <a:moveTo>
                    <a:pt x="56394" y="33761"/>
                  </a:moveTo>
                  <a:lnTo>
                    <a:pt x="56394" y="33761"/>
                  </a:lnTo>
                  <a:lnTo>
                    <a:pt x="47555" y="10617"/>
                  </a:lnTo>
                  <a:lnTo>
                    <a:pt x="39765" y="3954"/>
                  </a:lnTo>
                  <a:lnTo>
                    <a:pt x="34725" y="1190"/>
                  </a:lnTo>
                  <a:lnTo>
                    <a:pt x="25362" y="0"/>
                  </a:lnTo>
                  <a:lnTo>
                    <a:pt x="20889" y="670"/>
                  </a:lnTo>
                  <a:lnTo>
                    <a:pt x="12156" y="8941"/>
                  </a:lnTo>
                  <a:lnTo>
                    <a:pt x="7853" y="15098"/>
                  </a:lnTo>
                  <a:lnTo>
                    <a:pt x="1795" y="40618"/>
                  </a:lnTo>
                  <a:lnTo>
                    <a:pt x="0" y="63780"/>
                  </a:lnTo>
                  <a:lnTo>
                    <a:pt x="3342" y="75560"/>
                  </a:lnTo>
                  <a:lnTo>
                    <a:pt x="8827" y="84088"/>
                  </a:lnTo>
                  <a:lnTo>
                    <a:pt x="13616" y="87879"/>
                  </a:lnTo>
                  <a:lnTo>
                    <a:pt x="16586" y="86773"/>
                  </a:lnTo>
                  <a:lnTo>
                    <a:pt x="44654" y="63729"/>
                  </a:lnTo>
                  <a:lnTo>
                    <a:pt x="47156" y="63617"/>
                  </a:lnTo>
                  <a:lnTo>
                    <a:pt x="49530" y="64954"/>
                  </a:lnTo>
                  <a:lnTo>
                    <a:pt x="56242" y="73577"/>
                  </a:lnTo>
                  <a:lnTo>
                    <a:pt x="62744" y="84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911">
              <a:extLst>
                <a:ext uri="{FF2B5EF4-FFF2-40B4-BE49-F238E27FC236}">
                  <a16:creationId xmlns:a16="http://schemas.microsoft.com/office/drawing/2014/main" xmlns="" id="{80CCD1A2-79D8-476F-B966-FB8CFEFD4DAE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190194" y="2459117"/>
              <a:ext cx="45507" cy="118984"/>
            </a:xfrm>
            <a:custGeom>
              <a:avLst/>
              <a:gdLst/>
              <a:ahLst/>
              <a:cxnLst/>
              <a:rect l="0" t="0" r="0" b="0"/>
              <a:pathLst>
                <a:path w="45507" h="118984">
                  <a:moveTo>
                    <a:pt x="45506" y="23733"/>
                  </a:moveTo>
                  <a:lnTo>
                    <a:pt x="45506" y="23733"/>
                  </a:lnTo>
                  <a:lnTo>
                    <a:pt x="45506" y="3960"/>
                  </a:lnTo>
                  <a:lnTo>
                    <a:pt x="44801" y="2085"/>
                  </a:lnTo>
                  <a:lnTo>
                    <a:pt x="43624" y="834"/>
                  </a:lnTo>
                  <a:lnTo>
                    <a:pt x="42135" y="0"/>
                  </a:lnTo>
                  <a:lnTo>
                    <a:pt x="34836" y="2837"/>
                  </a:lnTo>
                  <a:lnTo>
                    <a:pt x="24536" y="10213"/>
                  </a:lnTo>
                  <a:lnTo>
                    <a:pt x="12903" y="22898"/>
                  </a:lnTo>
                  <a:lnTo>
                    <a:pt x="1194" y="49278"/>
                  </a:lnTo>
                  <a:lnTo>
                    <a:pt x="0" y="76065"/>
                  </a:lnTo>
                  <a:lnTo>
                    <a:pt x="6231" y="91442"/>
                  </a:lnTo>
                  <a:lnTo>
                    <a:pt x="10857" y="98506"/>
                  </a:lnTo>
                  <a:lnTo>
                    <a:pt x="23521" y="108236"/>
                  </a:lnTo>
                  <a:lnTo>
                    <a:pt x="45506" y="118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912">
              <a:extLst>
                <a:ext uri="{FF2B5EF4-FFF2-40B4-BE49-F238E27FC236}">
                  <a16:creationId xmlns:a16="http://schemas.microsoft.com/office/drawing/2014/main" xmlns="" id="{C2FEB225-A478-4B7F-B81B-F915E7473372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116193" y="2410606"/>
              <a:ext cx="11558" cy="46845"/>
            </a:xfrm>
            <a:custGeom>
              <a:avLst/>
              <a:gdLst/>
              <a:ahLst/>
              <a:cxnLst/>
              <a:rect l="0" t="0" r="0" b="0"/>
              <a:pathLst>
                <a:path w="11558" h="46845">
                  <a:moveTo>
                    <a:pt x="11557" y="46844"/>
                  </a:moveTo>
                  <a:lnTo>
                    <a:pt x="11557" y="46844"/>
                  </a:lnTo>
                  <a:lnTo>
                    <a:pt x="0" y="0"/>
                  </a:lnTo>
                  <a:lnTo>
                    <a:pt x="1030" y="92"/>
                  </a:lnTo>
                  <a:lnTo>
                    <a:pt x="11557" y="8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913">
              <a:extLst>
                <a:ext uri="{FF2B5EF4-FFF2-40B4-BE49-F238E27FC236}">
                  <a16:creationId xmlns:a16="http://schemas.microsoft.com/office/drawing/2014/main" xmlns="" id="{2F67B48C-33A8-4BF0-BE38-9264CCF4D013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102350" y="25082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1324" y="22604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914">
              <a:extLst>
                <a:ext uri="{FF2B5EF4-FFF2-40B4-BE49-F238E27FC236}">
                  <a16:creationId xmlns:a16="http://schemas.microsoft.com/office/drawing/2014/main" xmlns="" id="{790CC413-9545-4001-A05E-4D8A9A10FA94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981700" y="252095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0" y="18658"/>
                  </a:lnTo>
                  <a:lnTo>
                    <a:pt x="1881" y="13466"/>
                  </a:lnTo>
                  <a:lnTo>
                    <a:pt x="3371" y="11094"/>
                  </a:lnTo>
                  <a:lnTo>
                    <a:pt x="12209" y="4385"/>
                  </a:lnTo>
                  <a:lnTo>
                    <a:pt x="27136" y="1299"/>
                  </a:lnTo>
                  <a:lnTo>
                    <a:pt x="73075" y="17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915">
              <a:extLst>
                <a:ext uri="{FF2B5EF4-FFF2-40B4-BE49-F238E27FC236}">
                  <a16:creationId xmlns:a16="http://schemas.microsoft.com/office/drawing/2014/main" xmlns="" id="{C825529F-3C81-444A-95DB-22665E6E815D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000750" y="2322141"/>
              <a:ext cx="57151" cy="294060"/>
            </a:xfrm>
            <a:custGeom>
              <a:avLst/>
              <a:gdLst/>
              <a:ahLst/>
              <a:cxnLst/>
              <a:rect l="0" t="0" r="0" b="0"/>
              <a:pathLst>
                <a:path w="57151" h="294060">
                  <a:moveTo>
                    <a:pt x="57150" y="33709"/>
                  </a:moveTo>
                  <a:lnTo>
                    <a:pt x="57150" y="33709"/>
                  </a:lnTo>
                  <a:lnTo>
                    <a:pt x="56445" y="19206"/>
                  </a:lnTo>
                  <a:lnTo>
                    <a:pt x="52080" y="6991"/>
                  </a:lnTo>
                  <a:lnTo>
                    <a:pt x="48311" y="1138"/>
                  </a:lnTo>
                  <a:lnTo>
                    <a:pt x="45613" y="0"/>
                  </a:lnTo>
                  <a:lnTo>
                    <a:pt x="38852" y="618"/>
                  </a:lnTo>
                  <a:lnTo>
                    <a:pt x="23742" y="18417"/>
                  </a:lnTo>
                  <a:lnTo>
                    <a:pt x="12601" y="59517"/>
                  </a:lnTo>
                  <a:lnTo>
                    <a:pt x="9127" y="95744"/>
                  </a:lnTo>
                  <a:lnTo>
                    <a:pt x="6879" y="134658"/>
                  </a:lnTo>
                  <a:lnTo>
                    <a:pt x="3528" y="173119"/>
                  </a:lnTo>
                  <a:lnTo>
                    <a:pt x="3449" y="209499"/>
                  </a:lnTo>
                  <a:lnTo>
                    <a:pt x="5490" y="256069"/>
                  </a:lnTo>
                  <a:lnTo>
                    <a:pt x="4214" y="284684"/>
                  </a:lnTo>
                  <a:lnTo>
                    <a:pt x="1872" y="292715"/>
                  </a:lnTo>
                  <a:lnTo>
                    <a:pt x="1248" y="293868"/>
                  </a:lnTo>
                  <a:lnTo>
                    <a:pt x="0" y="294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916">
              <a:extLst>
                <a:ext uri="{FF2B5EF4-FFF2-40B4-BE49-F238E27FC236}">
                  <a16:creationId xmlns:a16="http://schemas.microsoft.com/office/drawing/2014/main" xmlns="" id="{C728EED7-6EFD-4762-9DCC-F8561915B448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930900" y="24066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917">
              <a:extLst>
                <a:ext uri="{FF2B5EF4-FFF2-40B4-BE49-F238E27FC236}">
                  <a16:creationId xmlns:a16="http://schemas.microsoft.com/office/drawing/2014/main" xmlns="" id="{49D0721A-EAD8-4267-A316-499EEA9085D2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891716" y="2514600"/>
              <a:ext cx="13785" cy="88901"/>
            </a:xfrm>
            <a:custGeom>
              <a:avLst/>
              <a:gdLst/>
              <a:ahLst/>
              <a:cxnLst/>
              <a:rect l="0" t="0" r="0" b="0"/>
              <a:pathLst>
                <a:path w="13785" h="88901">
                  <a:moveTo>
                    <a:pt x="13784" y="0"/>
                  </a:moveTo>
                  <a:lnTo>
                    <a:pt x="13784" y="0"/>
                  </a:lnTo>
                  <a:lnTo>
                    <a:pt x="10413" y="24418"/>
                  </a:lnTo>
                  <a:lnTo>
                    <a:pt x="0" y="59334"/>
                  </a:lnTo>
                  <a:lnTo>
                    <a:pt x="1084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918">
              <a:extLst>
                <a:ext uri="{FF2B5EF4-FFF2-40B4-BE49-F238E27FC236}">
                  <a16:creationId xmlns:a16="http://schemas.microsoft.com/office/drawing/2014/main" xmlns="" id="{C39C56FA-917C-4377-840B-F18F53345267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779460" y="2502435"/>
              <a:ext cx="74203" cy="120116"/>
            </a:xfrm>
            <a:custGeom>
              <a:avLst/>
              <a:gdLst/>
              <a:ahLst/>
              <a:cxnLst/>
              <a:rect l="0" t="0" r="0" b="0"/>
              <a:pathLst>
                <a:path w="74203" h="120116">
                  <a:moveTo>
                    <a:pt x="11740" y="18515"/>
                  </a:moveTo>
                  <a:lnTo>
                    <a:pt x="11740" y="18515"/>
                  </a:lnTo>
                  <a:lnTo>
                    <a:pt x="9859" y="59010"/>
                  </a:lnTo>
                  <a:lnTo>
                    <a:pt x="5273" y="103366"/>
                  </a:lnTo>
                  <a:lnTo>
                    <a:pt x="1200" y="118288"/>
                  </a:lnTo>
                  <a:lnTo>
                    <a:pt x="481" y="119603"/>
                  </a:lnTo>
                  <a:lnTo>
                    <a:pt x="0" y="119774"/>
                  </a:lnTo>
                  <a:lnTo>
                    <a:pt x="10074" y="84561"/>
                  </a:lnTo>
                  <a:lnTo>
                    <a:pt x="24417" y="46394"/>
                  </a:lnTo>
                  <a:lnTo>
                    <a:pt x="35173" y="17682"/>
                  </a:lnTo>
                  <a:lnTo>
                    <a:pt x="45439" y="4974"/>
                  </a:lnTo>
                  <a:lnTo>
                    <a:pt x="50433" y="1727"/>
                  </a:lnTo>
                  <a:lnTo>
                    <a:pt x="55175" y="267"/>
                  </a:lnTo>
                  <a:lnTo>
                    <a:pt x="59747" y="0"/>
                  </a:lnTo>
                  <a:lnTo>
                    <a:pt x="63500" y="1938"/>
                  </a:lnTo>
                  <a:lnTo>
                    <a:pt x="69552" y="9736"/>
                  </a:lnTo>
                  <a:lnTo>
                    <a:pt x="73555" y="32769"/>
                  </a:lnTo>
                  <a:lnTo>
                    <a:pt x="74202" y="71451"/>
                  </a:lnTo>
                  <a:lnTo>
                    <a:pt x="69366" y="96916"/>
                  </a:lnTo>
                  <a:lnTo>
                    <a:pt x="56190" y="120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919">
              <a:extLst>
                <a:ext uri="{FF2B5EF4-FFF2-40B4-BE49-F238E27FC236}">
                  <a16:creationId xmlns:a16="http://schemas.microsoft.com/office/drawing/2014/main" xmlns="" id="{DCE7CC4B-2696-4285-B6DC-024ABCC2D7C4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653133" y="2502578"/>
              <a:ext cx="58418" cy="299443"/>
            </a:xfrm>
            <a:custGeom>
              <a:avLst/>
              <a:gdLst/>
              <a:ahLst/>
              <a:cxnLst/>
              <a:rect l="0" t="0" r="0" b="0"/>
              <a:pathLst>
                <a:path w="58418" h="299443">
                  <a:moveTo>
                    <a:pt x="49167" y="24722"/>
                  </a:moveTo>
                  <a:lnTo>
                    <a:pt x="49167" y="24722"/>
                  </a:lnTo>
                  <a:lnTo>
                    <a:pt x="48461" y="14583"/>
                  </a:lnTo>
                  <a:lnTo>
                    <a:pt x="43700" y="1610"/>
                  </a:lnTo>
                  <a:lnTo>
                    <a:pt x="39446" y="339"/>
                  </a:lnTo>
                  <a:lnTo>
                    <a:pt x="36336" y="0"/>
                  </a:lnTo>
                  <a:lnTo>
                    <a:pt x="21847" y="6265"/>
                  </a:lnTo>
                  <a:lnTo>
                    <a:pt x="7519" y="23800"/>
                  </a:lnTo>
                  <a:lnTo>
                    <a:pt x="2435" y="38894"/>
                  </a:lnTo>
                  <a:lnTo>
                    <a:pt x="880" y="54304"/>
                  </a:lnTo>
                  <a:lnTo>
                    <a:pt x="5631" y="79562"/>
                  </a:lnTo>
                  <a:lnTo>
                    <a:pt x="7443" y="84565"/>
                  </a:lnTo>
                  <a:lnTo>
                    <a:pt x="15100" y="92006"/>
                  </a:lnTo>
                  <a:lnTo>
                    <a:pt x="20106" y="94978"/>
                  </a:lnTo>
                  <a:lnTo>
                    <a:pt x="24854" y="95548"/>
                  </a:lnTo>
                  <a:lnTo>
                    <a:pt x="33893" y="92419"/>
                  </a:lnTo>
                  <a:lnTo>
                    <a:pt x="40732" y="76917"/>
                  </a:lnTo>
                  <a:lnTo>
                    <a:pt x="48673" y="29310"/>
                  </a:lnTo>
                  <a:lnTo>
                    <a:pt x="48838" y="28486"/>
                  </a:lnTo>
                  <a:lnTo>
                    <a:pt x="48948" y="28643"/>
                  </a:lnTo>
                  <a:lnTo>
                    <a:pt x="54174" y="64133"/>
                  </a:lnTo>
                  <a:lnTo>
                    <a:pt x="55119" y="101310"/>
                  </a:lnTo>
                  <a:lnTo>
                    <a:pt x="57280" y="142900"/>
                  </a:lnTo>
                  <a:lnTo>
                    <a:pt x="58417" y="174612"/>
                  </a:lnTo>
                  <a:lnTo>
                    <a:pt x="54219" y="207521"/>
                  </a:lnTo>
                  <a:lnTo>
                    <a:pt x="50663" y="251040"/>
                  </a:lnTo>
                  <a:lnTo>
                    <a:pt x="39497" y="284004"/>
                  </a:lnTo>
                  <a:lnTo>
                    <a:pt x="30523" y="295180"/>
                  </a:lnTo>
                  <a:lnTo>
                    <a:pt x="26154" y="298161"/>
                  </a:lnTo>
                  <a:lnTo>
                    <a:pt x="21831" y="299442"/>
                  </a:lnTo>
                  <a:lnTo>
                    <a:pt x="13263" y="298985"/>
                  </a:lnTo>
                  <a:lnTo>
                    <a:pt x="9709" y="295758"/>
                  </a:lnTo>
                  <a:lnTo>
                    <a:pt x="3879" y="284647"/>
                  </a:lnTo>
                  <a:lnTo>
                    <a:pt x="0" y="259154"/>
                  </a:lnTo>
                  <a:lnTo>
                    <a:pt x="7417" y="213735"/>
                  </a:lnTo>
                  <a:lnTo>
                    <a:pt x="11067" y="196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920">
              <a:extLst>
                <a:ext uri="{FF2B5EF4-FFF2-40B4-BE49-F238E27FC236}">
                  <a16:creationId xmlns:a16="http://schemas.microsoft.com/office/drawing/2014/main" xmlns="" id="{7385A891-3DC8-4F3B-B183-90C6393EDD94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5568950" y="24701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95250"/>
                  </a:moveTo>
                  <a:lnTo>
                    <a:pt x="12700" y="95250"/>
                  </a:lnTo>
                  <a:lnTo>
                    <a:pt x="3972" y="56810"/>
                  </a:lnTo>
                  <a:lnTo>
                    <a:pt x="523" y="1246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921">
              <a:extLst>
                <a:ext uri="{FF2B5EF4-FFF2-40B4-BE49-F238E27FC236}">
                  <a16:creationId xmlns:a16="http://schemas.microsoft.com/office/drawing/2014/main" xmlns="" id="{0BA2D71A-0822-40DE-9BE1-170FD396E229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5579162" y="2552700"/>
              <a:ext cx="8839" cy="69851"/>
            </a:xfrm>
            <a:custGeom>
              <a:avLst/>
              <a:gdLst/>
              <a:ahLst/>
              <a:cxnLst/>
              <a:rect l="0" t="0" r="0" b="0"/>
              <a:pathLst>
                <a:path w="8839" h="69851">
                  <a:moveTo>
                    <a:pt x="8838" y="0"/>
                  </a:moveTo>
                  <a:lnTo>
                    <a:pt x="8838" y="0"/>
                  </a:lnTo>
                  <a:lnTo>
                    <a:pt x="0" y="21048"/>
                  </a:lnTo>
                  <a:lnTo>
                    <a:pt x="653" y="42063"/>
                  </a:lnTo>
                  <a:lnTo>
                    <a:pt x="8838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922">
              <a:extLst>
                <a:ext uri="{FF2B5EF4-FFF2-40B4-BE49-F238E27FC236}">
                  <a16:creationId xmlns:a16="http://schemas.microsoft.com/office/drawing/2014/main" xmlns="" id="{8C6B9BC0-106C-4121-9416-6A0267B77F59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410109" y="2504188"/>
              <a:ext cx="88441" cy="148076"/>
            </a:xfrm>
            <a:custGeom>
              <a:avLst/>
              <a:gdLst/>
              <a:ahLst/>
              <a:cxnLst/>
              <a:rect l="0" t="0" r="0" b="0"/>
              <a:pathLst>
                <a:path w="88441" h="148076">
                  <a:moveTo>
                    <a:pt x="82641" y="23112"/>
                  </a:moveTo>
                  <a:lnTo>
                    <a:pt x="82641" y="23112"/>
                  </a:lnTo>
                  <a:lnTo>
                    <a:pt x="71091" y="12973"/>
                  </a:lnTo>
                  <a:lnTo>
                    <a:pt x="51545" y="2861"/>
                  </a:lnTo>
                  <a:lnTo>
                    <a:pt x="38482" y="0"/>
                  </a:lnTo>
                  <a:lnTo>
                    <a:pt x="25620" y="2492"/>
                  </a:lnTo>
                  <a:lnTo>
                    <a:pt x="13554" y="9009"/>
                  </a:lnTo>
                  <a:lnTo>
                    <a:pt x="3487" y="18961"/>
                  </a:lnTo>
                  <a:lnTo>
                    <a:pt x="944" y="24578"/>
                  </a:lnTo>
                  <a:lnTo>
                    <a:pt x="0" y="36464"/>
                  </a:lnTo>
                  <a:lnTo>
                    <a:pt x="5695" y="48802"/>
                  </a:lnTo>
                  <a:lnTo>
                    <a:pt x="16693" y="61340"/>
                  </a:lnTo>
                  <a:lnTo>
                    <a:pt x="62546" y="92979"/>
                  </a:lnTo>
                  <a:lnTo>
                    <a:pt x="83429" y="112017"/>
                  </a:lnTo>
                  <a:lnTo>
                    <a:pt x="86694" y="118365"/>
                  </a:lnTo>
                  <a:lnTo>
                    <a:pt x="88440" y="131063"/>
                  </a:lnTo>
                  <a:lnTo>
                    <a:pt x="86507" y="136002"/>
                  </a:lnTo>
                  <a:lnTo>
                    <a:pt x="78714" y="143370"/>
                  </a:lnTo>
                  <a:lnTo>
                    <a:pt x="66315" y="147116"/>
                  </a:lnTo>
                  <a:lnTo>
                    <a:pt x="51396" y="148075"/>
                  </a:lnTo>
                  <a:lnTo>
                    <a:pt x="29247" y="144648"/>
                  </a:lnTo>
                  <a:lnTo>
                    <a:pt x="20575" y="141098"/>
                  </a:lnTo>
                  <a:lnTo>
                    <a:pt x="8355" y="131762"/>
                  </a:lnTo>
                  <a:lnTo>
                    <a:pt x="6306" y="128707"/>
                  </a:lnTo>
                  <a:lnTo>
                    <a:pt x="5645" y="125964"/>
                  </a:lnTo>
                  <a:lnTo>
                    <a:pt x="6441" y="118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184">
            <a:extLst>
              <a:ext uri="{FF2B5EF4-FFF2-40B4-BE49-F238E27FC236}">
                <a16:creationId xmlns:a16="http://schemas.microsoft.com/office/drawing/2014/main" xmlns="" id="{E28C1F52-5CD6-43EE-995F-9A62B95DCFE8}"/>
              </a:ext>
            </a:extLst>
          </p:cNvPr>
          <p:cNvGrpSpPr/>
          <p:nvPr/>
        </p:nvGrpSpPr>
        <p:grpSpPr>
          <a:xfrm>
            <a:off x="7010400" y="2400300"/>
            <a:ext cx="984251" cy="180738"/>
            <a:chOff x="7010400" y="2400300"/>
            <a:chExt cx="984251" cy="180738"/>
          </a:xfrm>
        </p:grpSpPr>
        <p:sp>
          <p:nvSpPr>
            <p:cNvPr id="104" name="SMARTInkShape-923">
              <a:extLst>
                <a:ext uri="{FF2B5EF4-FFF2-40B4-BE49-F238E27FC236}">
                  <a16:creationId xmlns:a16="http://schemas.microsoft.com/office/drawing/2014/main" xmlns="" id="{C552D43C-33A8-41B8-B60D-8E0F3EB22B9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827823" y="2400300"/>
              <a:ext cx="166828" cy="163297"/>
            </a:xfrm>
            <a:custGeom>
              <a:avLst/>
              <a:gdLst/>
              <a:ahLst/>
              <a:cxnLst/>
              <a:rect l="0" t="0" r="0" b="0"/>
              <a:pathLst>
                <a:path w="166828" h="163297">
                  <a:moveTo>
                    <a:pt x="33477" y="6350"/>
                  </a:moveTo>
                  <a:lnTo>
                    <a:pt x="33477" y="6350"/>
                  </a:lnTo>
                  <a:lnTo>
                    <a:pt x="33476" y="2979"/>
                  </a:lnTo>
                  <a:lnTo>
                    <a:pt x="32772" y="1986"/>
                  </a:lnTo>
                  <a:lnTo>
                    <a:pt x="31595" y="1324"/>
                  </a:lnTo>
                  <a:lnTo>
                    <a:pt x="30106" y="883"/>
                  </a:lnTo>
                  <a:lnTo>
                    <a:pt x="29818" y="1294"/>
                  </a:lnTo>
                  <a:lnTo>
                    <a:pt x="45502" y="44836"/>
                  </a:lnTo>
                  <a:lnTo>
                    <a:pt x="56209" y="85161"/>
                  </a:lnTo>
                  <a:lnTo>
                    <a:pt x="60748" y="106053"/>
                  </a:lnTo>
                  <a:lnTo>
                    <a:pt x="56597" y="117269"/>
                  </a:lnTo>
                  <a:lnTo>
                    <a:pt x="27313" y="149752"/>
                  </a:lnTo>
                  <a:lnTo>
                    <a:pt x="10981" y="161336"/>
                  </a:lnTo>
                  <a:lnTo>
                    <a:pt x="5780" y="163296"/>
                  </a:lnTo>
                  <a:lnTo>
                    <a:pt x="2312" y="163192"/>
                  </a:lnTo>
                  <a:lnTo>
                    <a:pt x="0" y="161711"/>
                  </a:lnTo>
                  <a:lnTo>
                    <a:pt x="6839" y="150659"/>
                  </a:lnTo>
                  <a:lnTo>
                    <a:pt x="36005" y="107721"/>
                  </a:lnTo>
                  <a:lnTo>
                    <a:pt x="68025" y="61077"/>
                  </a:lnTo>
                  <a:lnTo>
                    <a:pt x="108113" y="27430"/>
                  </a:lnTo>
                  <a:lnTo>
                    <a:pt x="150839" y="6881"/>
                  </a:lnTo>
                  <a:lnTo>
                    <a:pt x="1668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924">
              <a:extLst>
                <a:ext uri="{FF2B5EF4-FFF2-40B4-BE49-F238E27FC236}">
                  <a16:creationId xmlns:a16="http://schemas.microsoft.com/office/drawing/2014/main" xmlns="" id="{5F870A5F-B018-4F23-B94C-C93DC0CBBA78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683500" y="2409323"/>
              <a:ext cx="108197" cy="133627"/>
            </a:xfrm>
            <a:custGeom>
              <a:avLst/>
              <a:gdLst/>
              <a:ahLst/>
              <a:cxnLst/>
              <a:rect l="0" t="0" r="0" b="0"/>
              <a:pathLst>
                <a:path w="108197" h="133627">
                  <a:moveTo>
                    <a:pt x="0" y="60827"/>
                  </a:moveTo>
                  <a:lnTo>
                    <a:pt x="0" y="60827"/>
                  </a:lnTo>
                  <a:lnTo>
                    <a:pt x="6742" y="60827"/>
                  </a:lnTo>
                  <a:lnTo>
                    <a:pt x="11933" y="62709"/>
                  </a:lnTo>
                  <a:lnTo>
                    <a:pt x="23888" y="70953"/>
                  </a:lnTo>
                  <a:lnTo>
                    <a:pt x="30843" y="72383"/>
                  </a:lnTo>
                  <a:lnTo>
                    <a:pt x="49433" y="69817"/>
                  </a:lnTo>
                  <a:lnTo>
                    <a:pt x="72815" y="57846"/>
                  </a:lnTo>
                  <a:lnTo>
                    <a:pt x="99520" y="31180"/>
                  </a:lnTo>
                  <a:lnTo>
                    <a:pt x="107261" y="20369"/>
                  </a:lnTo>
                  <a:lnTo>
                    <a:pt x="108196" y="15511"/>
                  </a:lnTo>
                  <a:lnTo>
                    <a:pt x="107408" y="10860"/>
                  </a:lnTo>
                  <a:lnTo>
                    <a:pt x="105472" y="6349"/>
                  </a:lnTo>
                  <a:lnTo>
                    <a:pt x="102770" y="3342"/>
                  </a:lnTo>
                  <a:lnTo>
                    <a:pt x="96005" y="0"/>
                  </a:lnTo>
                  <a:lnTo>
                    <a:pt x="92225" y="1226"/>
                  </a:lnTo>
                  <a:lnTo>
                    <a:pt x="51621" y="40932"/>
                  </a:lnTo>
                  <a:lnTo>
                    <a:pt x="21146" y="86635"/>
                  </a:lnTo>
                  <a:lnTo>
                    <a:pt x="13396" y="105693"/>
                  </a:lnTo>
                  <a:lnTo>
                    <a:pt x="12458" y="113316"/>
                  </a:lnTo>
                  <a:lnTo>
                    <a:pt x="15180" y="125548"/>
                  </a:lnTo>
                  <a:lnTo>
                    <a:pt x="18586" y="129374"/>
                  </a:lnTo>
                  <a:lnTo>
                    <a:pt x="28017" y="133626"/>
                  </a:lnTo>
                  <a:lnTo>
                    <a:pt x="55338" y="132648"/>
                  </a:lnTo>
                  <a:lnTo>
                    <a:pt x="107950" y="117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925">
              <a:extLst>
                <a:ext uri="{FF2B5EF4-FFF2-40B4-BE49-F238E27FC236}">
                  <a16:creationId xmlns:a16="http://schemas.microsoft.com/office/drawing/2014/main" xmlns="" id="{1D3B6F84-692E-4A0C-A449-4A3B7BA5B39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538755" y="2425716"/>
              <a:ext cx="98907" cy="123995"/>
            </a:xfrm>
            <a:custGeom>
              <a:avLst/>
              <a:gdLst/>
              <a:ahLst/>
              <a:cxnLst/>
              <a:rect l="0" t="0" r="0" b="0"/>
              <a:pathLst>
                <a:path w="98907" h="123995">
                  <a:moveTo>
                    <a:pt x="30445" y="19034"/>
                  </a:moveTo>
                  <a:lnTo>
                    <a:pt x="30445" y="19034"/>
                  </a:lnTo>
                  <a:lnTo>
                    <a:pt x="30445" y="22405"/>
                  </a:lnTo>
                  <a:lnTo>
                    <a:pt x="25418" y="44451"/>
                  </a:lnTo>
                  <a:lnTo>
                    <a:pt x="23272" y="61375"/>
                  </a:lnTo>
                  <a:lnTo>
                    <a:pt x="7554" y="106393"/>
                  </a:lnTo>
                  <a:lnTo>
                    <a:pt x="0" y="123994"/>
                  </a:lnTo>
                  <a:lnTo>
                    <a:pt x="18519" y="79483"/>
                  </a:lnTo>
                  <a:lnTo>
                    <a:pt x="41572" y="39598"/>
                  </a:lnTo>
                  <a:lnTo>
                    <a:pt x="61729" y="15014"/>
                  </a:lnTo>
                  <a:lnTo>
                    <a:pt x="76569" y="4783"/>
                  </a:lnTo>
                  <a:lnTo>
                    <a:pt x="84477" y="1066"/>
                  </a:lnTo>
                  <a:lnTo>
                    <a:pt x="89750" y="0"/>
                  </a:lnTo>
                  <a:lnTo>
                    <a:pt x="93265" y="700"/>
                  </a:lnTo>
                  <a:lnTo>
                    <a:pt x="95608" y="2578"/>
                  </a:lnTo>
                  <a:lnTo>
                    <a:pt x="98211" y="12191"/>
                  </a:lnTo>
                  <a:lnTo>
                    <a:pt x="98906" y="18705"/>
                  </a:lnTo>
                  <a:lnTo>
                    <a:pt x="83153" y="62674"/>
                  </a:lnTo>
                  <a:lnTo>
                    <a:pt x="74895" y="101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926">
              <a:extLst>
                <a:ext uri="{FF2B5EF4-FFF2-40B4-BE49-F238E27FC236}">
                  <a16:creationId xmlns:a16="http://schemas.microsoft.com/office/drawing/2014/main" xmlns="" id="{29A21BCD-7F34-4FF6-8272-FDCD31C788FC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423483" y="2442929"/>
              <a:ext cx="55731" cy="116122"/>
            </a:xfrm>
            <a:custGeom>
              <a:avLst/>
              <a:gdLst/>
              <a:ahLst/>
              <a:cxnLst/>
              <a:rect l="0" t="0" r="0" b="0"/>
              <a:pathLst>
                <a:path w="55731" h="116122">
                  <a:moveTo>
                    <a:pt x="6017" y="8171"/>
                  </a:moveTo>
                  <a:lnTo>
                    <a:pt x="6017" y="8171"/>
                  </a:lnTo>
                  <a:lnTo>
                    <a:pt x="9387" y="1429"/>
                  </a:lnTo>
                  <a:lnTo>
                    <a:pt x="9675" y="149"/>
                  </a:lnTo>
                  <a:lnTo>
                    <a:pt x="9161" y="0"/>
                  </a:lnTo>
                  <a:lnTo>
                    <a:pt x="8112" y="607"/>
                  </a:lnTo>
                  <a:lnTo>
                    <a:pt x="8830" y="6926"/>
                  </a:lnTo>
                  <a:lnTo>
                    <a:pt x="11668" y="34971"/>
                  </a:lnTo>
                  <a:lnTo>
                    <a:pt x="5368" y="77927"/>
                  </a:lnTo>
                  <a:lnTo>
                    <a:pt x="167" y="104327"/>
                  </a:lnTo>
                  <a:lnTo>
                    <a:pt x="0" y="104025"/>
                  </a:lnTo>
                  <a:lnTo>
                    <a:pt x="11928" y="65188"/>
                  </a:lnTo>
                  <a:lnTo>
                    <a:pt x="38545" y="19434"/>
                  </a:lnTo>
                  <a:lnTo>
                    <a:pt x="50305" y="3668"/>
                  </a:lnTo>
                  <a:lnTo>
                    <a:pt x="52476" y="2347"/>
                  </a:lnTo>
                  <a:lnTo>
                    <a:pt x="53923" y="2877"/>
                  </a:lnTo>
                  <a:lnTo>
                    <a:pt x="54888" y="4642"/>
                  </a:lnTo>
                  <a:lnTo>
                    <a:pt x="55730" y="45913"/>
                  </a:lnTo>
                  <a:lnTo>
                    <a:pt x="51716" y="88351"/>
                  </a:lnTo>
                  <a:lnTo>
                    <a:pt x="50467" y="116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927">
              <a:extLst>
                <a:ext uri="{FF2B5EF4-FFF2-40B4-BE49-F238E27FC236}">
                  <a16:creationId xmlns:a16="http://schemas.microsoft.com/office/drawing/2014/main" xmlns="" id="{7F5E256E-0997-4073-9A6D-AFF15C94F216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269136" y="2455439"/>
              <a:ext cx="90515" cy="109962"/>
            </a:xfrm>
            <a:custGeom>
              <a:avLst/>
              <a:gdLst/>
              <a:ahLst/>
              <a:cxnLst/>
              <a:rect l="0" t="0" r="0" b="0"/>
              <a:pathLst>
                <a:path w="90515" h="109962">
                  <a:moveTo>
                    <a:pt x="71464" y="33761"/>
                  </a:moveTo>
                  <a:lnTo>
                    <a:pt x="71464" y="33761"/>
                  </a:lnTo>
                  <a:lnTo>
                    <a:pt x="65996" y="10617"/>
                  </a:lnTo>
                  <a:lnTo>
                    <a:pt x="65375" y="1190"/>
                  </a:lnTo>
                  <a:lnTo>
                    <a:pt x="64583" y="52"/>
                  </a:lnTo>
                  <a:lnTo>
                    <a:pt x="63349" y="0"/>
                  </a:lnTo>
                  <a:lnTo>
                    <a:pt x="49557" y="8356"/>
                  </a:lnTo>
                  <a:lnTo>
                    <a:pt x="29146" y="26312"/>
                  </a:lnTo>
                  <a:lnTo>
                    <a:pt x="7810" y="65686"/>
                  </a:lnTo>
                  <a:lnTo>
                    <a:pt x="0" y="88376"/>
                  </a:lnTo>
                  <a:lnTo>
                    <a:pt x="426" y="99427"/>
                  </a:lnTo>
                  <a:lnTo>
                    <a:pt x="2233" y="102938"/>
                  </a:lnTo>
                  <a:lnTo>
                    <a:pt x="4849" y="105279"/>
                  </a:lnTo>
                  <a:lnTo>
                    <a:pt x="8004" y="106840"/>
                  </a:lnTo>
                  <a:lnTo>
                    <a:pt x="12224" y="105763"/>
                  </a:lnTo>
                  <a:lnTo>
                    <a:pt x="36086" y="86946"/>
                  </a:lnTo>
                  <a:lnTo>
                    <a:pt x="50096" y="71510"/>
                  </a:lnTo>
                  <a:lnTo>
                    <a:pt x="81482" y="24506"/>
                  </a:lnTo>
                  <a:lnTo>
                    <a:pt x="82376" y="25474"/>
                  </a:lnTo>
                  <a:lnTo>
                    <a:pt x="85941" y="66699"/>
                  </a:lnTo>
                  <a:lnTo>
                    <a:pt x="90514" y="109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28">
              <a:extLst>
                <a:ext uri="{FF2B5EF4-FFF2-40B4-BE49-F238E27FC236}">
                  <a16:creationId xmlns:a16="http://schemas.microsoft.com/office/drawing/2014/main" xmlns="" id="{BCC72CFC-9FB9-4E24-891C-C11BB273E5B1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010400" y="2445923"/>
              <a:ext cx="177561" cy="135115"/>
            </a:xfrm>
            <a:custGeom>
              <a:avLst/>
              <a:gdLst/>
              <a:ahLst/>
              <a:cxnLst/>
              <a:rect l="0" t="0" r="0" b="0"/>
              <a:pathLst>
                <a:path w="177561" h="135115">
                  <a:moveTo>
                    <a:pt x="0" y="11527"/>
                  </a:moveTo>
                  <a:lnTo>
                    <a:pt x="0" y="11527"/>
                  </a:lnTo>
                  <a:lnTo>
                    <a:pt x="5467" y="6060"/>
                  </a:lnTo>
                  <a:lnTo>
                    <a:pt x="6467" y="6471"/>
                  </a:lnTo>
                  <a:lnTo>
                    <a:pt x="9459" y="8809"/>
                  </a:lnTo>
                  <a:lnTo>
                    <a:pt x="15110" y="20835"/>
                  </a:lnTo>
                  <a:lnTo>
                    <a:pt x="18531" y="65713"/>
                  </a:lnTo>
                  <a:lnTo>
                    <a:pt x="15576" y="107054"/>
                  </a:lnTo>
                  <a:lnTo>
                    <a:pt x="12953" y="135114"/>
                  </a:lnTo>
                  <a:lnTo>
                    <a:pt x="12775" y="127402"/>
                  </a:lnTo>
                  <a:lnTo>
                    <a:pt x="31551" y="84102"/>
                  </a:lnTo>
                  <a:lnTo>
                    <a:pt x="48154" y="50435"/>
                  </a:lnTo>
                  <a:lnTo>
                    <a:pt x="67184" y="25642"/>
                  </a:lnTo>
                  <a:lnTo>
                    <a:pt x="75721" y="18506"/>
                  </a:lnTo>
                  <a:lnTo>
                    <a:pt x="77997" y="17591"/>
                  </a:lnTo>
                  <a:lnTo>
                    <a:pt x="79514" y="17686"/>
                  </a:lnTo>
                  <a:lnTo>
                    <a:pt x="80525" y="19866"/>
                  </a:lnTo>
                  <a:lnTo>
                    <a:pt x="81650" y="27933"/>
                  </a:lnTo>
                  <a:lnTo>
                    <a:pt x="77003" y="73587"/>
                  </a:lnTo>
                  <a:lnTo>
                    <a:pt x="76438" y="86908"/>
                  </a:lnTo>
                  <a:lnTo>
                    <a:pt x="77064" y="88592"/>
                  </a:lnTo>
                  <a:lnTo>
                    <a:pt x="78187" y="89009"/>
                  </a:lnTo>
                  <a:lnTo>
                    <a:pt x="79642" y="88582"/>
                  </a:lnTo>
                  <a:lnTo>
                    <a:pt x="81258" y="82462"/>
                  </a:lnTo>
                  <a:lnTo>
                    <a:pt x="81688" y="77867"/>
                  </a:lnTo>
                  <a:lnTo>
                    <a:pt x="95779" y="54545"/>
                  </a:lnTo>
                  <a:lnTo>
                    <a:pt x="133977" y="13499"/>
                  </a:lnTo>
                  <a:lnTo>
                    <a:pt x="149856" y="2525"/>
                  </a:lnTo>
                  <a:lnTo>
                    <a:pt x="163970" y="0"/>
                  </a:lnTo>
                  <a:lnTo>
                    <a:pt x="168580" y="2432"/>
                  </a:lnTo>
                  <a:lnTo>
                    <a:pt x="171652" y="6874"/>
                  </a:lnTo>
                  <a:lnTo>
                    <a:pt x="175978" y="26611"/>
                  </a:lnTo>
                  <a:lnTo>
                    <a:pt x="177560" y="71238"/>
                  </a:lnTo>
                  <a:lnTo>
                    <a:pt x="175871" y="102684"/>
                  </a:lnTo>
                  <a:lnTo>
                    <a:pt x="171450" y="119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SMARTInkShape-929">
            <a:extLst>
              <a:ext uri="{FF2B5EF4-FFF2-40B4-BE49-F238E27FC236}">
                <a16:creationId xmlns:a16="http://schemas.microsoft.com/office/drawing/2014/main" xmlns="" id="{4E807517-4EEA-4D77-A4F7-6C275B52C3E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130176" y="2083189"/>
            <a:ext cx="3656460" cy="1100634"/>
          </a:xfrm>
          <a:custGeom>
            <a:avLst/>
            <a:gdLst/>
            <a:ahLst/>
            <a:cxnLst/>
            <a:rect l="0" t="0" r="0" b="0"/>
            <a:pathLst>
              <a:path w="3656460" h="1100634">
                <a:moveTo>
                  <a:pt x="400424" y="964811"/>
                </a:moveTo>
                <a:lnTo>
                  <a:pt x="400424" y="964811"/>
                </a:lnTo>
                <a:lnTo>
                  <a:pt x="437505" y="968182"/>
                </a:lnTo>
                <a:lnTo>
                  <a:pt x="482051" y="973600"/>
                </a:lnTo>
                <a:lnTo>
                  <a:pt x="507759" y="977020"/>
                </a:lnTo>
                <a:lnTo>
                  <a:pt x="536891" y="980712"/>
                </a:lnTo>
                <a:lnTo>
                  <a:pt x="568308" y="984584"/>
                </a:lnTo>
                <a:lnTo>
                  <a:pt x="601247" y="988576"/>
                </a:lnTo>
                <a:lnTo>
                  <a:pt x="635906" y="992649"/>
                </a:lnTo>
                <a:lnTo>
                  <a:pt x="671712" y="996775"/>
                </a:lnTo>
                <a:lnTo>
                  <a:pt x="708282" y="1000937"/>
                </a:lnTo>
                <a:lnTo>
                  <a:pt x="747480" y="1004417"/>
                </a:lnTo>
                <a:lnTo>
                  <a:pt x="788428" y="1007443"/>
                </a:lnTo>
                <a:lnTo>
                  <a:pt x="830543" y="1010166"/>
                </a:lnTo>
                <a:lnTo>
                  <a:pt x="874847" y="1011981"/>
                </a:lnTo>
                <a:lnTo>
                  <a:pt x="920612" y="1013190"/>
                </a:lnTo>
                <a:lnTo>
                  <a:pt x="967349" y="1013997"/>
                </a:lnTo>
                <a:lnTo>
                  <a:pt x="1016146" y="1014535"/>
                </a:lnTo>
                <a:lnTo>
                  <a:pt x="1066316" y="1014894"/>
                </a:lnTo>
                <a:lnTo>
                  <a:pt x="1117402" y="1015133"/>
                </a:lnTo>
                <a:lnTo>
                  <a:pt x="1169804" y="1015292"/>
                </a:lnTo>
                <a:lnTo>
                  <a:pt x="1223083" y="1015398"/>
                </a:lnTo>
                <a:lnTo>
                  <a:pt x="1276946" y="1015469"/>
                </a:lnTo>
                <a:lnTo>
                  <a:pt x="1331200" y="1015516"/>
                </a:lnTo>
                <a:lnTo>
                  <a:pt x="1385713" y="1015548"/>
                </a:lnTo>
                <a:lnTo>
                  <a:pt x="1440400" y="1015569"/>
                </a:lnTo>
                <a:lnTo>
                  <a:pt x="1497319" y="1014172"/>
                </a:lnTo>
                <a:lnTo>
                  <a:pt x="1555726" y="1011829"/>
                </a:lnTo>
                <a:lnTo>
                  <a:pt x="1615125" y="1008857"/>
                </a:lnTo>
                <a:lnTo>
                  <a:pt x="1675187" y="1005464"/>
                </a:lnTo>
                <a:lnTo>
                  <a:pt x="1735687" y="1001790"/>
                </a:lnTo>
                <a:lnTo>
                  <a:pt x="1796483" y="997931"/>
                </a:lnTo>
                <a:lnTo>
                  <a:pt x="1855357" y="993241"/>
                </a:lnTo>
                <a:lnTo>
                  <a:pt x="1912951" y="987998"/>
                </a:lnTo>
                <a:lnTo>
                  <a:pt x="1969692" y="982385"/>
                </a:lnTo>
                <a:lnTo>
                  <a:pt x="2027275" y="977233"/>
                </a:lnTo>
                <a:lnTo>
                  <a:pt x="2085420" y="972387"/>
                </a:lnTo>
                <a:lnTo>
                  <a:pt x="2143937" y="967745"/>
                </a:lnTo>
                <a:lnTo>
                  <a:pt x="2199883" y="962533"/>
                </a:lnTo>
                <a:lnTo>
                  <a:pt x="2254113" y="956943"/>
                </a:lnTo>
                <a:lnTo>
                  <a:pt x="2307200" y="951099"/>
                </a:lnTo>
                <a:lnTo>
                  <a:pt x="2359525" y="945086"/>
                </a:lnTo>
                <a:lnTo>
                  <a:pt x="2411341" y="938961"/>
                </a:lnTo>
                <a:lnTo>
                  <a:pt x="2462819" y="932761"/>
                </a:lnTo>
                <a:lnTo>
                  <a:pt x="2512659" y="925805"/>
                </a:lnTo>
                <a:lnTo>
                  <a:pt x="2561408" y="918346"/>
                </a:lnTo>
                <a:lnTo>
                  <a:pt x="2609430" y="910552"/>
                </a:lnTo>
                <a:lnTo>
                  <a:pt x="2655556" y="903238"/>
                </a:lnTo>
                <a:lnTo>
                  <a:pt x="2700417" y="896246"/>
                </a:lnTo>
                <a:lnTo>
                  <a:pt x="2744437" y="889468"/>
                </a:lnTo>
                <a:lnTo>
                  <a:pt x="2786483" y="882832"/>
                </a:lnTo>
                <a:lnTo>
                  <a:pt x="2827213" y="876292"/>
                </a:lnTo>
                <a:lnTo>
                  <a:pt x="2867066" y="869814"/>
                </a:lnTo>
                <a:lnTo>
                  <a:pt x="2905631" y="863380"/>
                </a:lnTo>
                <a:lnTo>
                  <a:pt x="2943334" y="856974"/>
                </a:lnTo>
                <a:lnTo>
                  <a:pt x="2980464" y="850586"/>
                </a:lnTo>
                <a:lnTo>
                  <a:pt x="3015096" y="843506"/>
                </a:lnTo>
                <a:lnTo>
                  <a:pt x="3048060" y="835963"/>
                </a:lnTo>
                <a:lnTo>
                  <a:pt x="3079915" y="828112"/>
                </a:lnTo>
                <a:lnTo>
                  <a:pt x="3109618" y="819351"/>
                </a:lnTo>
                <a:lnTo>
                  <a:pt x="3137886" y="809982"/>
                </a:lnTo>
                <a:lnTo>
                  <a:pt x="3165199" y="800208"/>
                </a:lnTo>
                <a:lnTo>
                  <a:pt x="3191873" y="790165"/>
                </a:lnTo>
                <a:lnTo>
                  <a:pt x="3218123" y="779941"/>
                </a:lnTo>
                <a:lnTo>
                  <a:pt x="3244091" y="769598"/>
                </a:lnTo>
                <a:lnTo>
                  <a:pt x="3269868" y="759880"/>
                </a:lnTo>
                <a:lnTo>
                  <a:pt x="3295520" y="750579"/>
                </a:lnTo>
                <a:lnTo>
                  <a:pt x="3321088" y="741557"/>
                </a:lnTo>
                <a:lnTo>
                  <a:pt x="3366430" y="724005"/>
                </a:lnTo>
                <a:lnTo>
                  <a:pt x="3409160" y="706092"/>
                </a:lnTo>
                <a:lnTo>
                  <a:pt x="3454021" y="686371"/>
                </a:lnTo>
                <a:lnTo>
                  <a:pt x="3496068" y="665847"/>
                </a:lnTo>
                <a:lnTo>
                  <a:pt x="3535215" y="644260"/>
                </a:lnTo>
                <a:lnTo>
                  <a:pt x="3571429" y="620555"/>
                </a:lnTo>
                <a:lnTo>
                  <a:pt x="3613438" y="583409"/>
                </a:lnTo>
                <a:lnTo>
                  <a:pt x="3641485" y="545592"/>
                </a:lnTo>
                <a:lnTo>
                  <a:pt x="3656459" y="504204"/>
                </a:lnTo>
                <a:lnTo>
                  <a:pt x="3655252" y="457291"/>
                </a:lnTo>
                <a:lnTo>
                  <a:pt x="3639215" y="411014"/>
                </a:lnTo>
                <a:lnTo>
                  <a:pt x="3620708" y="379071"/>
                </a:lnTo>
                <a:lnTo>
                  <a:pt x="3596961" y="346060"/>
                </a:lnTo>
                <a:lnTo>
                  <a:pt x="3567592" y="312573"/>
                </a:lnTo>
                <a:lnTo>
                  <a:pt x="3530080" y="280757"/>
                </a:lnTo>
                <a:lnTo>
                  <a:pt x="3486833" y="250859"/>
                </a:lnTo>
                <a:lnTo>
                  <a:pt x="3439388" y="223460"/>
                </a:lnTo>
                <a:lnTo>
                  <a:pt x="3413473" y="210227"/>
                </a:lnTo>
                <a:lnTo>
                  <a:pt x="3386317" y="197172"/>
                </a:lnTo>
                <a:lnTo>
                  <a:pt x="3358336" y="184235"/>
                </a:lnTo>
                <a:lnTo>
                  <a:pt x="3329099" y="172083"/>
                </a:lnTo>
                <a:lnTo>
                  <a:pt x="3299024" y="160453"/>
                </a:lnTo>
                <a:lnTo>
                  <a:pt x="3268390" y="149172"/>
                </a:lnTo>
                <a:lnTo>
                  <a:pt x="3236679" y="138124"/>
                </a:lnTo>
                <a:lnTo>
                  <a:pt x="3204249" y="127231"/>
                </a:lnTo>
                <a:lnTo>
                  <a:pt x="3171341" y="116441"/>
                </a:lnTo>
                <a:lnTo>
                  <a:pt x="3135291" y="106425"/>
                </a:lnTo>
                <a:lnTo>
                  <a:pt x="3097147" y="96926"/>
                </a:lnTo>
                <a:lnTo>
                  <a:pt x="3057606" y="87771"/>
                </a:lnTo>
                <a:lnTo>
                  <a:pt x="3016428" y="79551"/>
                </a:lnTo>
                <a:lnTo>
                  <a:pt x="2974160" y="71954"/>
                </a:lnTo>
                <a:lnTo>
                  <a:pt x="2931165" y="64773"/>
                </a:lnTo>
                <a:lnTo>
                  <a:pt x="2886979" y="58575"/>
                </a:lnTo>
                <a:lnTo>
                  <a:pt x="2842000" y="53031"/>
                </a:lnTo>
                <a:lnTo>
                  <a:pt x="2796491" y="47925"/>
                </a:lnTo>
                <a:lnTo>
                  <a:pt x="2747807" y="42403"/>
                </a:lnTo>
                <a:lnTo>
                  <a:pt x="2697007" y="36606"/>
                </a:lnTo>
                <a:lnTo>
                  <a:pt x="2644796" y="30624"/>
                </a:lnTo>
                <a:lnTo>
                  <a:pt x="2591645" y="25931"/>
                </a:lnTo>
                <a:lnTo>
                  <a:pt x="2537865" y="22096"/>
                </a:lnTo>
                <a:lnTo>
                  <a:pt x="2483668" y="18834"/>
                </a:lnTo>
                <a:lnTo>
                  <a:pt x="2427780" y="15954"/>
                </a:lnTo>
                <a:lnTo>
                  <a:pt x="2370767" y="13329"/>
                </a:lnTo>
                <a:lnTo>
                  <a:pt x="2313003" y="10873"/>
                </a:lnTo>
                <a:lnTo>
                  <a:pt x="2253327" y="8530"/>
                </a:lnTo>
                <a:lnTo>
                  <a:pt x="2192376" y="6263"/>
                </a:lnTo>
                <a:lnTo>
                  <a:pt x="2130575" y="4045"/>
                </a:lnTo>
                <a:lnTo>
                  <a:pt x="2068208" y="2567"/>
                </a:lnTo>
                <a:lnTo>
                  <a:pt x="2005463" y="1582"/>
                </a:lnTo>
                <a:lnTo>
                  <a:pt x="1942467" y="925"/>
                </a:lnTo>
                <a:lnTo>
                  <a:pt x="1880008" y="487"/>
                </a:lnTo>
                <a:lnTo>
                  <a:pt x="1817908" y="195"/>
                </a:lnTo>
                <a:lnTo>
                  <a:pt x="1756047" y="0"/>
                </a:lnTo>
                <a:lnTo>
                  <a:pt x="1693639" y="576"/>
                </a:lnTo>
                <a:lnTo>
                  <a:pt x="1630867" y="1666"/>
                </a:lnTo>
                <a:lnTo>
                  <a:pt x="1567853" y="3097"/>
                </a:lnTo>
                <a:lnTo>
                  <a:pt x="1503266" y="4757"/>
                </a:lnTo>
                <a:lnTo>
                  <a:pt x="1437629" y="6570"/>
                </a:lnTo>
                <a:lnTo>
                  <a:pt x="1371294" y="8483"/>
                </a:lnTo>
                <a:lnTo>
                  <a:pt x="1305199" y="11876"/>
                </a:lnTo>
                <a:lnTo>
                  <a:pt x="1239263" y="16254"/>
                </a:lnTo>
                <a:lnTo>
                  <a:pt x="1173433" y="21290"/>
                </a:lnTo>
                <a:lnTo>
                  <a:pt x="1109085" y="26764"/>
                </a:lnTo>
                <a:lnTo>
                  <a:pt x="1045726" y="32529"/>
                </a:lnTo>
                <a:lnTo>
                  <a:pt x="983025" y="38490"/>
                </a:lnTo>
                <a:lnTo>
                  <a:pt x="920764" y="45991"/>
                </a:lnTo>
                <a:lnTo>
                  <a:pt x="858795" y="54520"/>
                </a:lnTo>
                <a:lnTo>
                  <a:pt x="797021" y="63734"/>
                </a:lnTo>
                <a:lnTo>
                  <a:pt x="738200" y="74110"/>
                </a:lnTo>
                <a:lnTo>
                  <a:pt x="681347" y="85260"/>
                </a:lnTo>
                <a:lnTo>
                  <a:pt x="625806" y="96927"/>
                </a:lnTo>
                <a:lnTo>
                  <a:pt x="572551" y="110349"/>
                </a:lnTo>
                <a:lnTo>
                  <a:pt x="520820" y="124942"/>
                </a:lnTo>
                <a:lnTo>
                  <a:pt x="470104" y="140315"/>
                </a:lnTo>
                <a:lnTo>
                  <a:pt x="421477" y="158325"/>
                </a:lnTo>
                <a:lnTo>
                  <a:pt x="374243" y="178092"/>
                </a:lnTo>
                <a:lnTo>
                  <a:pt x="327937" y="199032"/>
                </a:lnTo>
                <a:lnTo>
                  <a:pt x="286483" y="221458"/>
                </a:lnTo>
                <a:lnTo>
                  <a:pt x="248263" y="244876"/>
                </a:lnTo>
                <a:lnTo>
                  <a:pt x="212200" y="268954"/>
                </a:lnTo>
                <a:lnTo>
                  <a:pt x="179691" y="294179"/>
                </a:lnTo>
                <a:lnTo>
                  <a:pt x="149552" y="320167"/>
                </a:lnTo>
                <a:lnTo>
                  <a:pt x="120993" y="346665"/>
                </a:lnTo>
                <a:lnTo>
                  <a:pt x="97014" y="374208"/>
                </a:lnTo>
                <a:lnTo>
                  <a:pt x="76090" y="402448"/>
                </a:lnTo>
                <a:lnTo>
                  <a:pt x="57201" y="431152"/>
                </a:lnTo>
                <a:lnTo>
                  <a:pt x="41786" y="460166"/>
                </a:lnTo>
                <a:lnTo>
                  <a:pt x="28688" y="489387"/>
                </a:lnTo>
                <a:lnTo>
                  <a:pt x="17133" y="518745"/>
                </a:lnTo>
                <a:lnTo>
                  <a:pt x="9430" y="548195"/>
                </a:lnTo>
                <a:lnTo>
                  <a:pt x="4295" y="577706"/>
                </a:lnTo>
                <a:lnTo>
                  <a:pt x="871" y="607257"/>
                </a:lnTo>
                <a:lnTo>
                  <a:pt x="0" y="636836"/>
                </a:lnTo>
                <a:lnTo>
                  <a:pt x="830" y="666433"/>
                </a:lnTo>
                <a:lnTo>
                  <a:pt x="2795" y="696043"/>
                </a:lnTo>
                <a:lnTo>
                  <a:pt x="6927" y="724954"/>
                </a:lnTo>
                <a:lnTo>
                  <a:pt x="12504" y="753401"/>
                </a:lnTo>
                <a:lnTo>
                  <a:pt x="19044" y="781537"/>
                </a:lnTo>
                <a:lnTo>
                  <a:pt x="28342" y="808056"/>
                </a:lnTo>
                <a:lnTo>
                  <a:pt x="39481" y="833497"/>
                </a:lnTo>
                <a:lnTo>
                  <a:pt x="51845" y="858218"/>
                </a:lnTo>
                <a:lnTo>
                  <a:pt x="80635" y="904501"/>
                </a:lnTo>
                <a:lnTo>
                  <a:pt x="114362" y="946473"/>
                </a:lnTo>
                <a:lnTo>
                  <a:pt x="155223" y="981591"/>
                </a:lnTo>
                <a:lnTo>
                  <a:pt x="201135" y="1013661"/>
                </a:lnTo>
                <a:lnTo>
                  <a:pt x="225231" y="1029127"/>
                </a:lnTo>
                <a:lnTo>
                  <a:pt x="251173" y="1042967"/>
                </a:lnTo>
                <a:lnTo>
                  <a:pt x="278345" y="1055721"/>
                </a:lnTo>
                <a:lnTo>
                  <a:pt x="306338" y="1067750"/>
                </a:lnTo>
                <a:lnTo>
                  <a:pt x="334878" y="1077182"/>
                </a:lnTo>
                <a:lnTo>
                  <a:pt x="363782" y="1084880"/>
                </a:lnTo>
                <a:lnTo>
                  <a:pt x="392929" y="1091424"/>
                </a:lnTo>
                <a:lnTo>
                  <a:pt x="425766" y="1095786"/>
                </a:lnTo>
                <a:lnTo>
                  <a:pt x="461063" y="1098695"/>
                </a:lnTo>
                <a:lnTo>
                  <a:pt x="498000" y="1100633"/>
                </a:lnTo>
                <a:lnTo>
                  <a:pt x="534619" y="1099104"/>
                </a:lnTo>
                <a:lnTo>
                  <a:pt x="571026" y="1095262"/>
                </a:lnTo>
                <a:lnTo>
                  <a:pt x="607292" y="1089878"/>
                </a:lnTo>
                <a:lnTo>
                  <a:pt x="646286" y="1081350"/>
                </a:lnTo>
                <a:lnTo>
                  <a:pt x="687099" y="1070726"/>
                </a:lnTo>
                <a:lnTo>
                  <a:pt x="729124" y="1058704"/>
                </a:lnTo>
                <a:lnTo>
                  <a:pt x="771252" y="1045045"/>
                </a:lnTo>
                <a:lnTo>
                  <a:pt x="813448" y="1030295"/>
                </a:lnTo>
                <a:lnTo>
                  <a:pt x="855690" y="1014817"/>
                </a:lnTo>
                <a:lnTo>
                  <a:pt x="897962" y="998149"/>
                </a:lnTo>
                <a:lnTo>
                  <a:pt x="940255" y="980686"/>
                </a:lnTo>
                <a:lnTo>
                  <a:pt x="982561" y="962694"/>
                </a:lnTo>
                <a:lnTo>
                  <a:pt x="1023465" y="944349"/>
                </a:lnTo>
                <a:lnTo>
                  <a:pt x="1063435" y="925771"/>
                </a:lnTo>
                <a:lnTo>
                  <a:pt x="1102781" y="907034"/>
                </a:lnTo>
                <a:lnTo>
                  <a:pt x="1181474" y="86956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SMARTInkShape-Group186">
            <a:extLst>
              <a:ext uri="{FF2B5EF4-FFF2-40B4-BE49-F238E27FC236}">
                <a16:creationId xmlns:a16="http://schemas.microsoft.com/office/drawing/2014/main" xmlns="" id="{15858B85-B4BE-4C54-A412-D059F8E21164}"/>
              </a:ext>
            </a:extLst>
          </p:cNvPr>
          <p:cNvGrpSpPr/>
          <p:nvPr/>
        </p:nvGrpSpPr>
        <p:grpSpPr>
          <a:xfrm>
            <a:off x="4281665" y="3076854"/>
            <a:ext cx="182386" cy="453747"/>
            <a:chOff x="4281665" y="3076854"/>
            <a:chExt cx="182386" cy="453747"/>
          </a:xfrm>
        </p:grpSpPr>
        <p:sp>
          <p:nvSpPr>
            <p:cNvPr id="112" name="SMARTInkShape-930">
              <a:extLst>
                <a:ext uri="{FF2B5EF4-FFF2-40B4-BE49-F238E27FC236}">
                  <a16:creationId xmlns:a16="http://schemas.microsoft.com/office/drawing/2014/main" xmlns="" id="{22F16482-1F71-4E87-993A-5712DF261C6A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344385" y="3409950"/>
              <a:ext cx="119666" cy="120651"/>
            </a:xfrm>
            <a:custGeom>
              <a:avLst/>
              <a:gdLst/>
              <a:ahLst/>
              <a:cxnLst/>
              <a:rect l="0" t="0" r="0" b="0"/>
              <a:pathLst>
                <a:path w="119666" h="120651">
                  <a:moveTo>
                    <a:pt x="119665" y="0"/>
                  </a:moveTo>
                  <a:lnTo>
                    <a:pt x="119665" y="0"/>
                  </a:lnTo>
                  <a:lnTo>
                    <a:pt x="99439" y="0"/>
                  </a:lnTo>
                  <a:lnTo>
                    <a:pt x="81983" y="5644"/>
                  </a:lnTo>
                  <a:lnTo>
                    <a:pt x="56288" y="22604"/>
                  </a:lnTo>
                  <a:lnTo>
                    <a:pt x="11600" y="66215"/>
                  </a:lnTo>
                  <a:lnTo>
                    <a:pt x="1551" y="83992"/>
                  </a:lnTo>
                  <a:lnTo>
                    <a:pt x="0" y="91978"/>
                  </a:lnTo>
                  <a:lnTo>
                    <a:pt x="5365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931">
              <a:extLst>
                <a:ext uri="{FF2B5EF4-FFF2-40B4-BE49-F238E27FC236}">
                  <a16:creationId xmlns:a16="http://schemas.microsoft.com/office/drawing/2014/main" xmlns="" id="{AA09C54E-33D7-4F59-9F08-6A741AB34BDD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281665" y="3384550"/>
              <a:ext cx="131586" cy="76201"/>
            </a:xfrm>
            <a:custGeom>
              <a:avLst/>
              <a:gdLst/>
              <a:ahLst/>
              <a:cxnLst/>
              <a:rect l="0" t="0" r="0" b="0"/>
              <a:pathLst>
                <a:path w="131586" h="76201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705"/>
                  </a:lnTo>
                  <a:lnTo>
                    <a:pt x="883" y="1882"/>
                  </a:lnTo>
                  <a:lnTo>
                    <a:pt x="0" y="3371"/>
                  </a:lnTo>
                  <a:lnTo>
                    <a:pt x="823" y="5775"/>
                  </a:lnTo>
                  <a:lnTo>
                    <a:pt x="5500" y="12209"/>
                  </a:lnTo>
                  <a:lnTo>
                    <a:pt x="44757" y="33845"/>
                  </a:lnTo>
                  <a:lnTo>
                    <a:pt x="89394" y="58001"/>
                  </a:lnTo>
                  <a:lnTo>
                    <a:pt x="131585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932">
              <a:extLst>
                <a:ext uri="{FF2B5EF4-FFF2-40B4-BE49-F238E27FC236}">
                  <a16:creationId xmlns:a16="http://schemas.microsoft.com/office/drawing/2014/main" xmlns="" id="{8B29CE2E-A229-4919-AF5C-13E6EF1152BD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324350" y="3076854"/>
              <a:ext cx="44451" cy="409297"/>
            </a:xfrm>
            <a:custGeom>
              <a:avLst/>
              <a:gdLst/>
              <a:ahLst/>
              <a:cxnLst/>
              <a:rect l="0" t="0" r="0" b="0"/>
              <a:pathLst>
                <a:path w="44451" h="409297">
                  <a:moveTo>
                    <a:pt x="0" y="15596"/>
                  </a:moveTo>
                  <a:lnTo>
                    <a:pt x="0" y="15596"/>
                  </a:lnTo>
                  <a:lnTo>
                    <a:pt x="0" y="6758"/>
                  </a:lnTo>
                  <a:lnTo>
                    <a:pt x="1881" y="2731"/>
                  </a:lnTo>
                  <a:lnTo>
                    <a:pt x="3371" y="669"/>
                  </a:lnTo>
                  <a:lnTo>
                    <a:pt x="4364" y="0"/>
                  </a:lnTo>
                  <a:lnTo>
                    <a:pt x="5026" y="260"/>
                  </a:lnTo>
                  <a:lnTo>
                    <a:pt x="5467" y="1139"/>
                  </a:lnTo>
                  <a:lnTo>
                    <a:pt x="11260" y="44728"/>
                  </a:lnTo>
                  <a:lnTo>
                    <a:pt x="13470" y="77933"/>
                  </a:lnTo>
                  <a:lnTo>
                    <a:pt x="19157" y="116209"/>
                  </a:lnTo>
                  <a:lnTo>
                    <a:pt x="22625" y="162383"/>
                  </a:lnTo>
                  <a:lnTo>
                    <a:pt x="23550" y="187537"/>
                  </a:lnTo>
                  <a:lnTo>
                    <a:pt x="24873" y="212773"/>
                  </a:lnTo>
                  <a:lnTo>
                    <a:pt x="26459" y="238064"/>
                  </a:lnTo>
                  <a:lnTo>
                    <a:pt x="28223" y="263391"/>
                  </a:lnTo>
                  <a:lnTo>
                    <a:pt x="32064" y="308466"/>
                  </a:lnTo>
                  <a:lnTo>
                    <a:pt x="36123" y="348255"/>
                  </a:lnTo>
                  <a:lnTo>
                    <a:pt x="41669" y="392778"/>
                  </a:lnTo>
                  <a:lnTo>
                    <a:pt x="44450" y="4092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187">
            <a:extLst>
              <a:ext uri="{FF2B5EF4-FFF2-40B4-BE49-F238E27FC236}">
                <a16:creationId xmlns:a16="http://schemas.microsoft.com/office/drawing/2014/main" xmlns="" id="{19175C32-0A8C-454A-B7AD-ADA912156CE8}"/>
              </a:ext>
            </a:extLst>
          </p:cNvPr>
          <p:cNvGrpSpPr/>
          <p:nvPr/>
        </p:nvGrpSpPr>
        <p:grpSpPr>
          <a:xfrm>
            <a:off x="3105150" y="3859656"/>
            <a:ext cx="439973" cy="274195"/>
            <a:chOff x="3105150" y="3859656"/>
            <a:chExt cx="439973" cy="274195"/>
          </a:xfrm>
        </p:grpSpPr>
        <p:sp>
          <p:nvSpPr>
            <p:cNvPr id="116" name="SMARTInkShape-933">
              <a:extLst>
                <a:ext uri="{FF2B5EF4-FFF2-40B4-BE49-F238E27FC236}">
                  <a16:creationId xmlns:a16="http://schemas.microsoft.com/office/drawing/2014/main" xmlns="" id="{436A25A0-158C-481A-8E51-7C343A105621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310006" y="3989176"/>
              <a:ext cx="44631" cy="109615"/>
            </a:xfrm>
            <a:custGeom>
              <a:avLst/>
              <a:gdLst/>
              <a:ahLst/>
              <a:cxnLst/>
              <a:rect l="0" t="0" r="0" b="0"/>
              <a:pathLst>
                <a:path w="44631" h="109615">
                  <a:moveTo>
                    <a:pt x="17394" y="30374"/>
                  </a:moveTo>
                  <a:lnTo>
                    <a:pt x="17394" y="30374"/>
                  </a:lnTo>
                  <a:lnTo>
                    <a:pt x="22861" y="10601"/>
                  </a:lnTo>
                  <a:lnTo>
                    <a:pt x="22450" y="8020"/>
                  </a:lnTo>
                  <a:lnTo>
                    <a:pt x="18199" y="0"/>
                  </a:lnTo>
                  <a:lnTo>
                    <a:pt x="10890" y="9145"/>
                  </a:lnTo>
                  <a:lnTo>
                    <a:pt x="3159" y="28631"/>
                  </a:lnTo>
                  <a:lnTo>
                    <a:pt x="0" y="64863"/>
                  </a:lnTo>
                  <a:lnTo>
                    <a:pt x="4401" y="89903"/>
                  </a:lnTo>
                  <a:lnTo>
                    <a:pt x="10679" y="101752"/>
                  </a:lnTo>
                  <a:lnTo>
                    <a:pt x="16291" y="107959"/>
                  </a:lnTo>
                  <a:lnTo>
                    <a:pt x="18775" y="109614"/>
                  </a:lnTo>
                  <a:lnTo>
                    <a:pt x="21843" y="109306"/>
                  </a:lnTo>
                  <a:lnTo>
                    <a:pt x="29013" y="105201"/>
                  </a:lnTo>
                  <a:lnTo>
                    <a:pt x="35023" y="94910"/>
                  </a:lnTo>
                  <a:lnTo>
                    <a:pt x="44630" y="65308"/>
                  </a:lnTo>
                  <a:lnTo>
                    <a:pt x="43280" y="18836"/>
                  </a:lnTo>
                  <a:lnTo>
                    <a:pt x="42938" y="5710"/>
                  </a:lnTo>
                  <a:lnTo>
                    <a:pt x="42184" y="4054"/>
                  </a:lnTo>
                  <a:lnTo>
                    <a:pt x="40977" y="3655"/>
                  </a:lnTo>
                  <a:lnTo>
                    <a:pt x="39466" y="4095"/>
                  </a:lnTo>
                  <a:lnTo>
                    <a:pt x="37787" y="12109"/>
                  </a:lnTo>
                  <a:lnTo>
                    <a:pt x="36444" y="303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934">
              <a:extLst>
                <a:ext uri="{FF2B5EF4-FFF2-40B4-BE49-F238E27FC236}">
                  <a16:creationId xmlns:a16="http://schemas.microsoft.com/office/drawing/2014/main" xmlns="" id="{055E2B52-04D9-46D1-8587-98E270CCB03B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409950" y="3968750"/>
              <a:ext cx="135173" cy="109343"/>
            </a:xfrm>
            <a:custGeom>
              <a:avLst/>
              <a:gdLst/>
              <a:ahLst/>
              <a:cxnLst/>
              <a:rect l="0" t="0" r="0" b="0"/>
              <a:pathLst>
                <a:path w="135173" h="109343">
                  <a:moveTo>
                    <a:pt x="0" y="25400"/>
                  </a:moveTo>
                  <a:lnTo>
                    <a:pt x="0" y="25400"/>
                  </a:lnTo>
                  <a:lnTo>
                    <a:pt x="6088" y="19311"/>
                  </a:lnTo>
                  <a:lnTo>
                    <a:pt x="1313" y="66776"/>
                  </a:lnTo>
                  <a:lnTo>
                    <a:pt x="878" y="99784"/>
                  </a:lnTo>
                  <a:lnTo>
                    <a:pt x="3447" y="107378"/>
                  </a:lnTo>
                  <a:lnTo>
                    <a:pt x="5826" y="108980"/>
                  </a:lnTo>
                  <a:lnTo>
                    <a:pt x="8823" y="109342"/>
                  </a:lnTo>
                  <a:lnTo>
                    <a:pt x="12232" y="108878"/>
                  </a:lnTo>
                  <a:lnTo>
                    <a:pt x="27143" y="94741"/>
                  </a:lnTo>
                  <a:lnTo>
                    <a:pt x="58830" y="49674"/>
                  </a:lnTo>
                  <a:lnTo>
                    <a:pt x="60387" y="48639"/>
                  </a:lnTo>
                  <a:lnTo>
                    <a:pt x="61424" y="48654"/>
                  </a:lnTo>
                  <a:lnTo>
                    <a:pt x="63283" y="51257"/>
                  </a:lnTo>
                  <a:lnTo>
                    <a:pt x="72217" y="68351"/>
                  </a:lnTo>
                  <a:lnTo>
                    <a:pt x="76824" y="92105"/>
                  </a:lnTo>
                  <a:lnTo>
                    <a:pt x="79438" y="95270"/>
                  </a:lnTo>
                  <a:lnTo>
                    <a:pt x="82592" y="97380"/>
                  </a:lnTo>
                  <a:lnTo>
                    <a:pt x="86106" y="98081"/>
                  </a:lnTo>
                  <a:lnTo>
                    <a:pt x="93773" y="96979"/>
                  </a:lnTo>
                  <a:lnTo>
                    <a:pt x="109394" y="82278"/>
                  </a:lnTo>
                  <a:lnTo>
                    <a:pt x="131101" y="50764"/>
                  </a:lnTo>
                  <a:lnTo>
                    <a:pt x="135172" y="38789"/>
                  </a:lnTo>
                  <a:lnTo>
                    <a:pt x="134630" y="28764"/>
                  </a:lnTo>
                  <a:lnTo>
                    <a:pt x="132037" y="21486"/>
                  </a:lnTo>
                  <a:lnTo>
                    <a:pt x="122594" y="878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935">
              <a:extLst>
                <a:ext uri="{FF2B5EF4-FFF2-40B4-BE49-F238E27FC236}">
                  <a16:creationId xmlns:a16="http://schemas.microsoft.com/office/drawing/2014/main" xmlns="" id="{AF04D1FE-67A2-4D7C-A3F4-3282A283026A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111500" y="3859656"/>
              <a:ext cx="127001" cy="223395"/>
            </a:xfrm>
            <a:custGeom>
              <a:avLst/>
              <a:gdLst/>
              <a:ahLst/>
              <a:cxnLst/>
              <a:rect l="0" t="0" r="0" b="0"/>
              <a:pathLst>
                <a:path w="127001" h="223395">
                  <a:moveTo>
                    <a:pt x="0" y="185294"/>
                  </a:moveTo>
                  <a:lnTo>
                    <a:pt x="0" y="185294"/>
                  </a:lnTo>
                  <a:lnTo>
                    <a:pt x="0" y="178552"/>
                  </a:lnTo>
                  <a:lnTo>
                    <a:pt x="1881" y="173361"/>
                  </a:lnTo>
                  <a:lnTo>
                    <a:pt x="8838" y="164279"/>
                  </a:lnTo>
                  <a:lnTo>
                    <a:pt x="14747" y="161843"/>
                  </a:lnTo>
                  <a:lnTo>
                    <a:pt x="39911" y="154375"/>
                  </a:lnTo>
                  <a:lnTo>
                    <a:pt x="61842" y="143364"/>
                  </a:lnTo>
                  <a:lnTo>
                    <a:pt x="81353" y="126304"/>
                  </a:lnTo>
                  <a:lnTo>
                    <a:pt x="108768" y="80664"/>
                  </a:lnTo>
                  <a:lnTo>
                    <a:pt x="120500" y="48067"/>
                  </a:lnTo>
                  <a:lnTo>
                    <a:pt x="122230" y="30465"/>
                  </a:lnTo>
                  <a:lnTo>
                    <a:pt x="120742" y="0"/>
                  </a:lnTo>
                  <a:lnTo>
                    <a:pt x="120006" y="381"/>
                  </a:lnTo>
                  <a:lnTo>
                    <a:pt x="117306" y="6449"/>
                  </a:lnTo>
                  <a:lnTo>
                    <a:pt x="119257" y="44212"/>
                  </a:lnTo>
                  <a:lnTo>
                    <a:pt x="120943" y="88537"/>
                  </a:lnTo>
                  <a:lnTo>
                    <a:pt x="124892" y="135301"/>
                  </a:lnTo>
                  <a:lnTo>
                    <a:pt x="126584" y="181900"/>
                  </a:lnTo>
                  <a:lnTo>
                    <a:pt x="127000" y="2233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936">
              <a:extLst>
                <a:ext uri="{FF2B5EF4-FFF2-40B4-BE49-F238E27FC236}">
                  <a16:creationId xmlns:a16="http://schemas.microsoft.com/office/drawing/2014/main" xmlns="" id="{5584D6A2-7BDB-4EB2-89AD-C2F65EFD7A4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105150" y="3879850"/>
              <a:ext cx="25401" cy="254001"/>
            </a:xfrm>
            <a:custGeom>
              <a:avLst/>
              <a:gdLst/>
              <a:ahLst/>
              <a:cxnLst/>
              <a:rect l="0" t="0" r="0" b="0"/>
              <a:pathLst>
                <a:path w="25401" h="2540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8" y="18951"/>
                  </a:lnTo>
                  <a:lnTo>
                    <a:pt x="12642" y="60344"/>
                  </a:lnTo>
                  <a:lnTo>
                    <a:pt x="17544" y="102468"/>
                  </a:lnTo>
                  <a:lnTo>
                    <a:pt x="21438" y="136558"/>
                  </a:lnTo>
                  <a:lnTo>
                    <a:pt x="23639" y="169113"/>
                  </a:lnTo>
                  <a:lnTo>
                    <a:pt x="24878" y="209563"/>
                  </a:lnTo>
                  <a:lnTo>
                    <a:pt x="25400" y="254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188">
            <a:extLst>
              <a:ext uri="{FF2B5EF4-FFF2-40B4-BE49-F238E27FC236}">
                <a16:creationId xmlns:a16="http://schemas.microsoft.com/office/drawing/2014/main" xmlns="" id="{D507A9E5-7652-4080-9966-A543B61B5B42}"/>
              </a:ext>
            </a:extLst>
          </p:cNvPr>
          <p:cNvGrpSpPr/>
          <p:nvPr/>
        </p:nvGrpSpPr>
        <p:grpSpPr>
          <a:xfrm>
            <a:off x="3828869" y="3771900"/>
            <a:ext cx="997132" cy="323701"/>
            <a:chOff x="3828869" y="3771900"/>
            <a:chExt cx="997132" cy="323701"/>
          </a:xfrm>
        </p:grpSpPr>
        <p:sp>
          <p:nvSpPr>
            <p:cNvPr id="121" name="SMARTInkShape-937">
              <a:extLst>
                <a:ext uri="{FF2B5EF4-FFF2-40B4-BE49-F238E27FC236}">
                  <a16:creationId xmlns:a16="http://schemas.microsoft.com/office/drawing/2014/main" xmlns="" id="{E8C49633-2086-4EA2-8EC0-49082B8044C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828869" y="3956412"/>
              <a:ext cx="89082" cy="139189"/>
            </a:xfrm>
            <a:custGeom>
              <a:avLst/>
              <a:gdLst/>
              <a:ahLst/>
              <a:cxnLst/>
              <a:rect l="0" t="0" r="0" b="0"/>
              <a:pathLst>
                <a:path w="89082" h="139189">
                  <a:moveTo>
                    <a:pt x="63681" y="18688"/>
                  </a:moveTo>
                  <a:lnTo>
                    <a:pt x="63681" y="18688"/>
                  </a:lnTo>
                  <a:lnTo>
                    <a:pt x="63681" y="15317"/>
                  </a:lnTo>
                  <a:lnTo>
                    <a:pt x="61799" y="11781"/>
                  </a:lnTo>
                  <a:lnTo>
                    <a:pt x="54843" y="3761"/>
                  </a:lnTo>
                  <a:lnTo>
                    <a:pt x="48934" y="1470"/>
                  </a:lnTo>
                  <a:lnTo>
                    <a:pt x="33643" y="0"/>
                  </a:lnTo>
                  <a:lnTo>
                    <a:pt x="30250" y="1290"/>
                  </a:lnTo>
                  <a:lnTo>
                    <a:pt x="24599" y="6487"/>
                  </a:lnTo>
                  <a:lnTo>
                    <a:pt x="10152" y="33577"/>
                  </a:lnTo>
                  <a:lnTo>
                    <a:pt x="0" y="69118"/>
                  </a:lnTo>
                  <a:lnTo>
                    <a:pt x="1224" y="101207"/>
                  </a:lnTo>
                  <a:lnTo>
                    <a:pt x="6760" y="117452"/>
                  </a:lnTo>
                  <a:lnTo>
                    <a:pt x="15804" y="129846"/>
                  </a:lnTo>
                  <a:lnTo>
                    <a:pt x="21180" y="135127"/>
                  </a:lnTo>
                  <a:lnTo>
                    <a:pt x="27586" y="137942"/>
                  </a:lnTo>
                  <a:lnTo>
                    <a:pt x="42230" y="139188"/>
                  </a:lnTo>
                  <a:lnTo>
                    <a:pt x="89081" y="1202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938">
              <a:extLst>
                <a:ext uri="{FF2B5EF4-FFF2-40B4-BE49-F238E27FC236}">
                  <a16:creationId xmlns:a16="http://schemas.microsoft.com/office/drawing/2014/main" xmlns="" id="{B0CE6A08-F1E1-4AFE-B02E-6F5B7EBCB32C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947758" y="3989565"/>
              <a:ext cx="57466" cy="74551"/>
            </a:xfrm>
            <a:custGeom>
              <a:avLst/>
              <a:gdLst/>
              <a:ahLst/>
              <a:cxnLst/>
              <a:rect l="0" t="0" r="0" b="0"/>
              <a:pathLst>
                <a:path w="57466" h="74551">
                  <a:moveTo>
                    <a:pt x="46392" y="10935"/>
                  </a:moveTo>
                  <a:lnTo>
                    <a:pt x="46392" y="10935"/>
                  </a:lnTo>
                  <a:lnTo>
                    <a:pt x="39650" y="4193"/>
                  </a:lnTo>
                  <a:lnTo>
                    <a:pt x="30696" y="883"/>
                  </a:lnTo>
                  <a:lnTo>
                    <a:pt x="25344" y="0"/>
                  </a:lnTo>
                  <a:lnTo>
                    <a:pt x="20366" y="823"/>
                  </a:lnTo>
                  <a:lnTo>
                    <a:pt x="11071" y="5500"/>
                  </a:lnTo>
                  <a:lnTo>
                    <a:pt x="4118" y="14164"/>
                  </a:lnTo>
                  <a:lnTo>
                    <a:pt x="1276" y="19437"/>
                  </a:lnTo>
                  <a:lnTo>
                    <a:pt x="0" y="30942"/>
                  </a:lnTo>
                  <a:lnTo>
                    <a:pt x="2490" y="43110"/>
                  </a:lnTo>
                  <a:lnTo>
                    <a:pt x="8300" y="55574"/>
                  </a:lnTo>
                  <a:lnTo>
                    <a:pt x="22876" y="71120"/>
                  </a:lnTo>
                  <a:lnTo>
                    <a:pt x="27892" y="73636"/>
                  </a:lnTo>
                  <a:lnTo>
                    <a:pt x="37229" y="74550"/>
                  </a:lnTo>
                  <a:lnTo>
                    <a:pt x="44201" y="72604"/>
                  </a:lnTo>
                  <a:lnTo>
                    <a:pt x="47048" y="71098"/>
                  </a:lnTo>
                  <a:lnTo>
                    <a:pt x="52092" y="63779"/>
                  </a:lnTo>
                  <a:lnTo>
                    <a:pt x="55981" y="53471"/>
                  </a:lnTo>
                  <a:lnTo>
                    <a:pt x="57465" y="35063"/>
                  </a:lnTo>
                  <a:lnTo>
                    <a:pt x="53749" y="14164"/>
                  </a:lnTo>
                  <a:lnTo>
                    <a:pt x="50132" y="5785"/>
                  </a:lnTo>
                  <a:lnTo>
                    <a:pt x="48885" y="3974"/>
                  </a:lnTo>
                  <a:lnTo>
                    <a:pt x="48054" y="3472"/>
                  </a:lnTo>
                  <a:lnTo>
                    <a:pt x="47500" y="3843"/>
                  </a:lnTo>
                  <a:lnTo>
                    <a:pt x="47836" y="4796"/>
                  </a:lnTo>
                  <a:lnTo>
                    <a:pt x="52742" y="109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939">
              <a:extLst>
                <a:ext uri="{FF2B5EF4-FFF2-40B4-BE49-F238E27FC236}">
                  <a16:creationId xmlns:a16="http://schemas.microsoft.com/office/drawing/2014/main" xmlns="" id="{21CF03A8-E6F4-4304-BA63-6059EC9E096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032250" y="3976310"/>
              <a:ext cx="80927" cy="106741"/>
            </a:xfrm>
            <a:custGeom>
              <a:avLst/>
              <a:gdLst/>
              <a:ahLst/>
              <a:cxnLst/>
              <a:rect l="0" t="0" r="0" b="0"/>
              <a:pathLst>
                <a:path w="80927" h="106741">
                  <a:moveTo>
                    <a:pt x="0" y="17840"/>
                  </a:moveTo>
                  <a:lnTo>
                    <a:pt x="0" y="17840"/>
                  </a:lnTo>
                  <a:lnTo>
                    <a:pt x="8838" y="3534"/>
                  </a:lnTo>
                  <a:lnTo>
                    <a:pt x="10831" y="2659"/>
                  </a:lnTo>
                  <a:lnTo>
                    <a:pt x="12865" y="2780"/>
                  </a:lnTo>
                  <a:lnTo>
                    <a:pt x="14927" y="3567"/>
                  </a:lnTo>
                  <a:lnTo>
                    <a:pt x="17218" y="11966"/>
                  </a:lnTo>
                  <a:lnTo>
                    <a:pt x="18103" y="48372"/>
                  </a:lnTo>
                  <a:lnTo>
                    <a:pt x="12952" y="92920"/>
                  </a:lnTo>
                  <a:lnTo>
                    <a:pt x="12775" y="83595"/>
                  </a:lnTo>
                  <a:lnTo>
                    <a:pt x="26524" y="43467"/>
                  </a:lnTo>
                  <a:lnTo>
                    <a:pt x="42555" y="16160"/>
                  </a:lnTo>
                  <a:lnTo>
                    <a:pt x="55099" y="1663"/>
                  </a:lnTo>
                  <a:lnTo>
                    <a:pt x="59311" y="0"/>
                  </a:lnTo>
                  <a:lnTo>
                    <a:pt x="63529" y="302"/>
                  </a:lnTo>
                  <a:lnTo>
                    <a:pt x="67753" y="1915"/>
                  </a:lnTo>
                  <a:lnTo>
                    <a:pt x="74327" y="9351"/>
                  </a:lnTo>
                  <a:lnTo>
                    <a:pt x="77068" y="14297"/>
                  </a:lnTo>
                  <a:lnTo>
                    <a:pt x="80926" y="38114"/>
                  </a:lnTo>
                  <a:lnTo>
                    <a:pt x="75428" y="84367"/>
                  </a:lnTo>
                  <a:lnTo>
                    <a:pt x="69850" y="106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940">
              <a:extLst>
                <a:ext uri="{FF2B5EF4-FFF2-40B4-BE49-F238E27FC236}">
                  <a16:creationId xmlns:a16="http://schemas.microsoft.com/office/drawing/2014/main" xmlns="" id="{4451036C-8433-4D1C-9F08-6F0E73639F1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197819" y="3799850"/>
              <a:ext cx="107482" cy="278229"/>
            </a:xfrm>
            <a:custGeom>
              <a:avLst/>
              <a:gdLst/>
              <a:ahLst/>
              <a:cxnLst/>
              <a:rect l="0" t="0" r="0" b="0"/>
              <a:pathLst>
                <a:path w="107482" h="278229">
                  <a:moveTo>
                    <a:pt x="94781" y="29200"/>
                  </a:moveTo>
                  <a:lnTo>
                    <a:pt x="94781" y="29200"/>
                  </a:lnTo>
                  <a:lnTo>
                    <a:pt x="94075" y="14697"/>
                  </a:lnTo>
                  <a:lnTo>
                    <a:pt x="91410" y="6056"/>
                  </a:lnTo>
                  <a:lnTo>
                    <a:pt x="89006" y="3187"/>
                  </a:lnTo>
                  <a:lnTo>
                    <a:pt x="82571" y="0"/>
                  </a:lnTo>
                  <a:lnTo>
                    <a:pt x="73127" y="2346"/>
                  </a:lnTo>
                  <a:lnTo>
                    <a:pt x="67645" y="4948"/>
                  </a:lnTo>
                  <a:lnTo>
                    <a:pt x="57791" y="19127"/>
                  </a:lnTo>
                  <a:lnTo>
                    <a:pt x="46191" y="54673"/>
                  </a:lnTo>
                  <a:lnTo>
                    <a:pt x="40730" y="85676"/>
                  </a:lnTo>
                  <a:lnTo>
                    <a:pt x="35951" y="120623"/>
                  </a:lnTo>
                  <a:lnTo>
                    <a:pt x="35238" y="157321"/>
                  </a:lnTo>
                  <a:lnTo>
                    <a:pt x="36567" y="192681"/>
                  </a:lnTo>
                  <a:lnTo>
                    <a:pt x="37316" y="235683"/>
                  </a:lnTo>
                  <a:lnTo>
                    <a:pt x="37590" y="276245"/>
                  </a:lnTo>
                  <a:lnTo>
                    <a:pt x="36898" y="277858"/>
                  </a:lnTo>
                  <a:lnTo>
                    <a:pt x="35731" y="278228"/>
                  </a:lnTo>
                  <a:lnTo>
                    <a:pt x="34248" y="277769"/>
                  </a:lnTo>
                  <a:lnTo>
                    <a:pt x="21728" y="261117"/>
                  </a:lnTo>
                  <a:lnTo>
                    <a:pt x="4876" y="223255"/>
                  </a:lnTo>
                  <a:lnTo>
                    <a:pt x="0" y="199589"/>
                  </a:lnTo>
                  <a:lnTo>
                    <a:pt x="549" y="197826"/>
                  </a:lnTo>
                  <a:lnTo>
                    <a:pt x="1621" y="196650"/>
                  </a:lnTo>
                  <a:lnTo>
                    <a:pt x="15152" y="191393"/>
                  </a:lnTo>
                  <a:lnTo>
                    <a:pt x="32146" y="188970"/>
                  </a:lnTo>
                  <a:lnTo>
                    <a:pt x="76960" y="191228"/>
                  </a:lnTo>
                  <a:lnTo>
                    <a:pt x="107481" y="18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941">
              <a:extLst>
                <a:ext uri="{FF2B5EF4-FFF2-40B4-BE49-F238E27FC236}">
                  <a16:creationId xmlns:a16="http://schemas.microsoft.com/office/drawing/2014/main" xmlns="" id="{F7F65C26-B928-4251-915A-39F49D73B7BE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337050" y="39624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19050" y="0"/>
                  </a:moveTo>
                  <a:lnTo>
                    <a:pt x="19050" y="0"/>
                  </a:lnTo>
                  <a:lnTo>
                    <a:pt x="4123" y="42063"/>
                  </a:lnTo>
                  <a:lnTo>
                    <a:pt x="241" y="88747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942">
              <a:extLst>
                <a:ext uri="{FF2B5EF4-FFF2-40B4-BE49-F238E27FC236}">
                  <a16:creationId xmlns:a16="http://schemas.microsoft.com/office/drawing/2014/main" xmlns="" id="{21B63261-FE6D-48D6-94AC-A3B694DF815A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350011" y="3905250"/>
              <a:ext cx="12440" cy="76201"/>
            </a:xfrm>
            <a:custGeom>
              <a:avLst/>
              <a:gdLst/>
              <a:ahLst/>
              <a:cxnLst/>
              <a:rect l="0" t="0" r="0" b="0"/>
              <a:pathLst>
                <a:path w="12440" h="76201">
                  <a:moveTo>
                    <a:pt x="6089" y="76200"/>
                  </a:moveTo>
                  <a:lnTo>
                    <a:pt x="6089" y="76200"/>
                  </a:lnTo>
                  <a:lnTo>
                    <a:pt x="1063" y="33492"/>
                  </a:lnTo>
                  <a:lnTo>
                    <a:pt x="0" y="8340"/>
                  </a:lnTo>
                  <a:lnTo>
                    <a:pt x="1325" y="5560"/>
                  </a:lnTo>
                  <a:lnTo>
                    <a:pt x="3618" y="3707"/>
                  </a:lnTo>
                  <a:lnTo>
                    <a:pt x="1243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943">
              <a:extLst>
                <a:ext uri="{FF2B5EF4-FFF2-40B4-BE49-F238E27FC236}">
                  <a16:creationId xmlns:a16="http://schemas.microsoft.com/office/drawing/2014/main" xmlns="" id="{598F5E57-F36F-4AD2-BACB-097C5414A3F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412216" y="3812274"/>
              <a:ext cx="238408" cy="240863"/>
            </a:xfrm>
            <a:custGeom>
              <a:avLst/>
              <a:gdLst/>
              <a:ahLst/>
              <a:cxnLst/>
              <a:rect l="0" t="0" r="0" b="0"/>
              <a:pathLst>
                <a:path w="238408" h="240863">
                  <a:moveTo>
                    <a:pt x="51834" y="156476"/>
                  </a:moveTo>
                  <a:lnTo>
                    <a:pt x="51834" y="156476"/>
                  </a:lnTo>
                  <a:lnTo>
                    <a:pt x="51834" y="144266"/>
                  </a:lnTo>
                  <a:lnTo>
                    <a:pt x="48071" y="136703"/>
                  </a:lnTo>
                  <a:lnTo>
                    <a:pt x="45092" y="132711"/>
                  </a:lnTo>
                  <a:lnTo>
                    <a:pt x="40989" y="130755"/>
                  </a:lnTo>
                  <a:lnTo>
                    <a:pt x="30786" y="130462"/>
                  </a:lnTo>
                  <a:lnTo>
                    <a:pt x="19196" y="138329"/>
                  </a:lnTo>
                  <a:lnTo>
                    <a:pt x="13142" y="144378"/>
                  </a:lnTo>
                  <a:lnTo>
                    <a:pt x="1250" y="173117"/>
                  </a:lnTo>
                  <a:lnTo>
                    <a:pt x="0" y="205073"/>
                  </a:lnTo>
                  <a:lnTo>
                    <a:pt x="4099" y="230142"/>
                  </a:lnTo>
                  <a:lnTo>
                    <a:pt x="7805" y="238605"/>
                  </a:lnTo>
                  <a:lnTo>
                    <a:pt x="9782" y="240862"/>
                  </a:lnTo>
                  <a:lnTo>
                    <a:pt x="13216" y="240250"/>
                  </a:lnTo>
                  <a:lnTo>
                    <a:pt x="22676" y="233926"/>
                  </a:lnTo>
                  <a:lnTo>
                    <a:pt x="45996" y="201068"/>
                  </a:lnTo>
                  <a:lnTo>
                    <a:pt x="64685" y="160359"/>
                  </a:lnTo>
                  <a:lnTo>
                    <a:pt x="77301" y="124100"/>
                  </a:lnTo>
                  <a:lnTo>
                    <a:pt x="88083" y="86348"/>
                  </a:lnTo>
                  <a:lnTo>
                    <a:pt x="96166" y="50519"/>
                  </a:lnTo>
                  <a:lnTo>
                    <a:pt x="101356" y="4313"/>
                  </a:lnTo>
                  <a:lnTo>
                    <a:pt x="101782" y="0"/>
                  </a:lnTo>
                  <a:lnTo>
                    <a:pt x="94729" y="10261"/>
                  </a:lnTo>
                  <a:lnTo>
                    <a:pt x="84304" y="33635"/>
                  </a:lnTo>
                  <a:lnTo>
                    <a:pt x="74469" y="78529"/>
                  </a:lnTo>
                  <a:lnTo>
                    <a:pt x="69420" y="111014"/>
                  </a:lnTo>
                  <a:lnTo>
                    <a:pt x="65982" y="157666"/>
                  </a:lnTo>
                  <a:lnTo>
                    <a:pt x="69889" y="195987"/>
                  </a:lnTo>
                  <a:lnTo>
                    <a:pt x="73499" y="205316"/>
                  </a:lnTo>
                  <a:lnTo>
                    <a:pt x="76861" y="207381"/>
                  </a:lnTo>
                  <a:lnTo>
                    <a:pt x="86240" y="207793"/>
                  </a:lnTo>
                  <a:lnTo>
                    <a:pt x="97465" y="201861"/>
                  </a:lnTo>
                  <a:lnTo>
                    <a:pt x="109508" y="190758"/>
                  </a:lnTo>
                  <a:lnTo>
                    <a:pt x="140649" y="144741"/>
                  </a:lnTo>
                  <a:lnTo>
                    <a:pt x="144224" y="131505"/>
                  </a:lnTo>
                  <a:lnTo>
                    <a:pt x="144472" y="127834"/>
                  </a:lnTo>
                  <a:lnTo>
                    <a:pt x="143931" y="126093"/>
                  </a:lnTo>
                  <a:lnTo>
                    <a:pt x="142866" y="125637"/>
                  </a:lnTo>
                  <a:lnTo>
                    <a:pt x="137919" y="128894"/>
                  </a:lnTo>
                  <a:lnTo>
                    <a:pt x="134624" y="131738"/>
                  </a:lnTo>
                  <a:lnTo>
                    <a:pt x="126615" y="149224"/>
                  </a:lnTo>
                  <a:lnTo>
                    <a:pt x="117308" y="191809"/>
                  </a:lnTo>
                  <a:lnTo>
                    <a:pt x="116917" y="205340"/>
                  </a:lnTo>
                  <a:lnTo>
                    <a:pt x="119095" y="216058"/>
                  </a:lnTo>
                  <a:lnTo>
                    <a:pt x="121369" y="218775"/>
                  </a:lnTo>
                  <a:lnTo>
                    <a:pt x="124296" y="219881"/>
                  </a:lnTo>
                  <a:lnTo>
                    <a:pt x="127659" y="219912"/>
                  </a:lnTo>
                  <a:lnTo>
                    <a:pt x="142504" y="213215"/>
                  </a:lnTo>
                  <a:lnTo>
                    <a:pt x="178820" y="165710"/>
                  </a:lnTo>
                  <a:lnTo>
                    <a:pt x="195095" y="146943"/>
                  </a:lnTo>
                  <a:lnTo>
                    <a:pt x="195319" y="147299"/>
                  </a:lnTo>
                  <a:lnTo>
                    <a:pt x="177170" y="193731"/>
                  </a:lnTo>
                  <a:lnTo>
                    <a:pt x="173101" y="210727"/>
                  </a:lnTo>
                  <a:lnTo>
                    <a:pt x="173601" y="210988"/>
                  </a:lnTo>
                  <a:lnTo>
                    <a:pt x="176038" y="209396"/>
                  </a:lnTo>
                  <a:lnTo>
                    <a:pt x="200332" y="164781"/>
                  </a:lnTo>
                  <a:lnTo>
                    <a:pt x="212799" y="145766"/>
                  </a:lnTo>
                  <a:lnTo>
                    <a:pt x="221211" y="138075"/>
                  </a:lnTo>
                  <a:lnTo>
                    <a:pt x="224724" y="136447"/>
                  </a:lnTo>
                  <a:lnTo>
                    <a:pt x="227772" y="136068"/>
                  </a:lnTo>
                  <a:lnTo>
                    <a:pt x="230509" y="136521"/>
                  </a:lnTo>
                  <a:lnTo>
                    <a:pt x="235432" y="140786"/>
                  </a:lnTo>
                  <a:lnTo>
                    <a:pt x="237733" y="143900"/>
                  </a:lnTo>
                  <a:lnTo>
                    <a:pt x="238407" y="154885"/>
                  </a:lnTo>
                  <a:lnTo>
                    <a:pt x="231171" y="201344"/>
                  </a:lnTo>
                  <a:lnTo>
                    <a:pt x="229611" y="215222"/>
                  </a:lnTo>
                  <a:lnTo>
                    <a:pt x="228208" y="218924"/>
                  </a:lnTo>
                  <a:lnTo>
                    <a:pt x="223284" y="2263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944">
              <a:extLst>
                <a:ext uri="{FF2B5EF4-FFF2-40B4-BE49-F238E27FC236}">
                  <a16:creationId xmlns:a16="http://schemas.microsoft.com/office/drawing/2014/main" xmlns="" id="{BBD07EDF-A9EB-4FDC-9296-8428BD0B5099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716383" y="3771900"/>
              <a:ext cx="71518" cy="273356"/>
            </a:xfrm>
            <a:custGeom>
              <a:avLst/>
              <a:gdLst/>
              <a:ahLst/>
              <a:cxnLst/>
              <a:rect l="0" t="0" r="0" b="0"/>
              <a:pathLst>
                <a:path w="71518" h="273356">
                  <a:moveTo>
                    <a:pt x="58817" y="0"/>
                  </a:moveTo>
                  <a:lnTo>
                    <a:pt x="58817" y="0"/>
                  </a:lnTo>
                  <a:lnTo>
                    <a:pt x="53748" y="47010"/>
                  </a:lnTo>
                  <a:lnTo>
                    <a:pt x="46574" y="88874"/>
                  </a:lnTo>
                  <a:lnTo>
                    <a:pt x="37148" y="120403"/>
                  </a:lnTo>
                  <a:lnTo>
                    <a:pt x="25903" y="155113"/>
                  </a:lnTo>
                  <a:lnTo>
                    <a:pt x="15261" y="189588"/>
                  </a:lnTo>
                  <a:lnTo>
                    <a:pt x="5303" y="231387"/>
                  </a:lnTo>
                  <a:lnTo>
                    <a:pt x="0" y="260156"/>
                  </a:lnTo>
                  <a:lnTo>
                    <a:pt x="1261" y="265865"/>
                  </a:lnTo>
                  <a:lnTo>
                    <a:pt x="3513" y="270377"/>
                  </a:lnTo>
                  <a:lnTo>
                    <a:pt x="7131" y="272679"/>
                  </a:lnTo>
                  <a:lnTo>
                    <a:pt x="16796" y="273355"/>
                  </a:lnTo>
                  <a:lnTo>
                    <a:pt x="30027" y="265659"/>
                  </a:lnTo>
                  <a:lnTo>
                    <a:pt x="51462" y="243579"/>
                  </a:lnTo>
                  <a:lnTo>
                    <a:pt x="71517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945">
              <a:extLst>
                <a:ext uri="{FF2B5EF4-FFF2-40B4-BE49-F238E27FC236}">
                  <a16:creationId xmlns:a16="http://schemas.microsoft.com/office/drawing/2014/main" xmlns="" id="{85CB5EEE-E200-44B1-B325-238AB52ADC29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731633" y="3911600"/>
              <a:ext cx="94368" cy="22161"/>
            </a:xfrm>
            <a:custGeom>
              <a:avLst/>
              <a:gdLst/>
              <a:ahLst/>
              <a:cxnLst/>
              <a:rect l="0" t="0" r="0" b="0"/>
              <a:pathLst>
                <a:path w="94368" h="22161">
                  <a:moveTo>
                    <a:pt x="5467" y="12700"/>
                  </a:moveTo>
                  <a:lnTo>
                    <a:pt x="5467" y="12700"/>
                  </a:lnTo>
                  <a:lnTo>
                    <a:pt x="0" y="18167"/>
                  </a:lnTo>
                  <a:lnTo>
                    <a:pt x="6120" y="22160"/>
                  </a:lnTo>
                  <a:lnTo>
                    <a:pt x="16811" y="22078"/>
                  </a:lnTo>
                  <a:lnTo>
                    <a:pt x="55514" y="13674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189">
            <a:extLst>
              <a:ext uri="{FF2B5EF4-FFF2-40B4-BE49-F238E27FC236}">
                <a16:creationId xmlns:a16="http://schemas.microsoft.com/office/drawing/2014/main" xmlns="" id="{5EDCF385-3670-4554-B55A-31BDED2E55A4}"/>
              </a:ext>
            </a:extLst>
          </p:cNvPr>
          <p:cNvGrpSpPr/>
          <p:nvPr/>
        </p:nvGrpSpPr>
        <p:grpSpPr>
          <a:xfrm>
            <a:off x="5143500" y="3863298"/>
            <a:ext cx="317501" cy="126219"/>
            <a:chOff x="5143500" y="3863298"/>
            <a:chExt cx="317501" cy="126219"/>
          </a:xfrm>
        </p:grpSpPr>
        <p:sp>
          <p:nvSpPr>
            <p:cNvPr id="131" name="SMARTInkShape-946">
              <a:extLst>
                <a:ext uri="{FF2B5EF4-FFF2-40B4-BE49-F238E27FC236}">
                  <a16:creationId xmlns:a16="http://schemas.microsoft.com/office/drawing/2014/main" xmlns="" id="{727F8EDB-AD41-46E0-AE96-FB32F64EBC0D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143500" y="3886200"/>
              <a:ext cx="145547" cy="103317"/>
            </a:xfrm>
            <a:custGeom>
              <a:avLst/>
              <a:gdLst/>
              <a:ahLst/>
              <a:cxnLst/>
              <a:rect l="0" t="0" r="0" b="0"/>
              <a:pathLst>
                <a:path w="145547" h="103317">
                  <a:moveTo>
                    <a:pt x="0" y="0"/>
                  </a:moveTo>
                  <a:lnTo>
                    <a:pt x="0" y="0"/>
                  </a:lnTo>
                  <a:lnTo>
                    <a:pt x="4364" y="43738"/>
                  </a:lnTo>
                  <a:lnTo>
                    <a:pt x="7173" y="67444"/>
                  </a:lnTo>
                  <a:lnTo>
                    <a:pt x="15610" y="86070"/>
                  </a:lnTo>
                  <a:lnTo>
                    <a:pt x="20578" y="91170"/>
                  </a:lnTo>
                  <a:lnTo>
                    <a:pt x="24302" y="90413"/>
                  </a:lnTo>
                  <a:lnTo>
                    <a:pt x="44750" y="75119"/>
                  </a:lnTo>
                  <a:lnTo>
                    <a:pt x="48111" y="70310"/>
                  </a:lnTo>
                  <a:lnTo>
                    <a:pt x="49007" y="68040"/>
                  </a:lnTo>
                  <a:lnTo>
                    <a:pt x="49604" y="67232"/>
                  </a:lnTo>
                  <a:lnTo>
                    <a:pt x="50003" y="67399"/>
                  </a:lnTo>
                  <a:lnTo>
                    <a:pt x="56470" y="80372"/>
                  </a:lnTo>
                  <a:lnTo>
                    <a:pt x="62962" y="90754"/>
                  </a:lnTo>
                  <a:lnTo>
                    <a:pt x="72433" y="98661"/>
                  </a:lnTo>
                  <a:lnTo>
                    <a:pt x="77922" y="101757"/>
                  </a:lnTo>
                  <a:lnTo>
                    <a:pt x="89665" y="103316"/>
                  </a:lnTo>
                  <a:lnTo>
                    <a:pt x="101940" y="100951"/>
                  </a:lnTo>
                  <a:lnTo>
                    <a:pt x="120045" y="91687"/>
                  </a:lnTo>
                  <a:lnTo>
                    <a:pt x="130024" y="84024"/>
                  </a:lnTo>
                  <a:lnTo>
                    <a:pt x="135399" y="74033"/>
                  </a:lnTo>
                  <a:lnTo>
                    <a:pt x="145546" y="26832"/>
                  </a:lnTo>
                  <a:lnTo>
                    <a:pt x="145120" y="18276"/>
                  </a:lnTo>
                  <a:lnTo>
                    <a:pt x="140553" y="8060"/>
                  </a:lnTo>
                  <a:lnTo>
                    <a:pt x="140269" y="8196"/>
                  </a:lnTo>
                  <a:lnTo>
                    <a:pt x="13970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947">
              <a:extLst>
                <a:ext uri="{FF2B5EF4-FFF2-40B4-BE49-F238E27FC236}">
                  <a16:creationId xmlns:a16="http://schemas.microsoft.com/office/drawing/2014/main" xmlns="" id="{8B68FE45-BF1F-414F-B424-53F6D1BCCF7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316617" y="3863298"/>
              <a:ext cx="144384" cy="103845"/>
            </a:xfrm>
            <a:custGeom>
              <a:avLst/>
              <a:gdLst/>
              <a:ahLst/>
              <a:cxnLst/>
              <a:rect l="0" t="0" r="0" b="0"/>
              <a:pathLst>
                <a:path w="144384" h="103845">
                  <a:moveTo>
                    <a:pt x="17383" y="61002"/>
                  </a:moveTo>
                  <a:lnTo>
                    <a:pt x="17383" y="61002"/>
                  </a:lnTo>
                  <a:lnTo>
                    <a:pt x="44049" y="30964"/>
                  </a:lnTo>
                  <a:lnTo>
                    <a:pt x="47627" y="18549"/>
                  </a:lnTo>
                  <a:lnTo>
                    <a:pt x="46582" y="10149"/>
                  </a:lnTo>
                  <a:lnTo>
                    <a:pt x="43766" y="3123"/>
                  </a:lnTo>
                  <a:lnTo>
                    <a:pt x="42027" y="1249"/>
                  </a:lnTo>
                  <a:lnTo>
                    <a:pt x="40162" y="0"/>
                  </a:lnTo>
                  <a:lnTo>
                    <a:pt x="32445" y="494"/>
                  </a:lnTo>
                  <a:lnTo>
                    <a:pt x="27425" y="1613"/>
                  </a:lnTo>
                  <a:lnTo>
                    <a:pt x="18083" y="10383"/>
                  </a:lnTo>
                  <a:lnTo>
                    <a:pt x="6772" y="31187"/>
                  </a:lnTo>
                  <a:lnTo>
                    <a:pt x="833" y="57107"/>
                  </a:lnTo>
                  <a:lnTo>
                    <a:pt x="0" y="66871"/>
                  </a:lnTo>
                  <a:lnTo>
                    <a:pt x="1561" y="74793"/>
                  </a:lnTo>
                  <a:lnTo>
                    <a:pt x="8940" y="87357"/>
                  </a:lnTo>
                  <a:lnTo>
                    <a:pt x="28365" y="102363"/>
                  </a:lnTo>
                  <a:lnTo>
                    <a:pt x="53309" y="103844"/>
                  </a:lnTo>
                  <a:lnTo>
                    <a:pt x="99288" y="100507"/>
                  </a:lnTo>
                  <a:lnTo>
                    <a:pt x="144383" y="991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190">
            <a:extLst>
              <a:ext uri="{FF2B5EF4-FFF2-40B4-BE49-F238E27FC236}">
                <a16:creationId xmlns:a16="http://schemas.microsoft.com/office/drawing/2014/main" xmlns="" id="{7E657663-BF16-4848-8737-01A9DD181476}"/>
              </a:ext>
            </a:extLst>
          </p:cNvPr>
          <p:cNvGrpSpPr/>
          <p:nvPr/>
        </p:nvGrpSpPr>
        <p:grpSpPr>
          <a:xfrm>
            <a:off x="5794729" y="3857001"/>
            <a:ext cx="377472" cy="122145"/>
            <a:chOff x="5794729" y="3857001"/>
            <a:chExt cx="377472" cy="122145"/>
          </a:xfrm>
        </p:grpSpPr>
        <p:sp>
          <p:nvSpPr>
            <p:cNvPr id="134" name="SMARTInkShape-948">
              <a:extLst>
                <a:ext uri="{FF2B5EF4-FFF2-40B4-BE49-F238E27FC236}">
                  <a16:creationId xmlns:a16="http://schemas.microsoft.com/office/drawing/2014/main" xmlns="" id="{33F540D8-CAE1-46C1-BC95-FAE706C41EF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794729" y="3875996"/>
              <a:ext cx="123472" cy="101052"/>
            </a:xfrm>
            <a:custGeom>
              <a:avLst/>
              <a:gdLst/>
              <a:ahLst/>
              <a:cxnLst/>
              <a:rect l="0" t="0" r="0" b="0"/>
              <a:pathLst>
                <a:path w="123472" h="101052">
                  <a:moveTo>
                    <a:pt x="98071" y="54654"/>
                  </a:moveTo>
                  <a:lnTo>
                    <a:pt x="98071" y="54654"/>
                  </a:lnTo>
                  <a:lnTo>
                    <a:pt x="91329" y="51283"/>
                  </a:lnTo>
                  <a:lnTo>
                    <a:pt x="89343" y="48879"/>
                  </a:lnTo>
                  <a:lnTo>
                    <a:pt x="82392" y="34881"/>
                  </a:lnTo>
                  <a:lnTo>
                    <a:pt x="60059" y="1248"/>
                  </a:lnTo>
                  <a:lnTo>
                    <a:pt x="57911" y="0"/>
                  </a:lnTo>
                  <a:lnTo>
                    <a:pt x="31295" y="15099"/>
                  </a:lnTo>
                  <a:lnTo>
                    <a:pt x="15240" y="32370"/>
                  </a:lnTo>
                  <a:lnTo>
                    <a:pt x="4813" y="50395"/>
                  </a:lnTo>
                  <a:lnTo>
                    <a:pt x="178" y="65461"/>
                  </a:lnTo>
                  <a:lnTo>
                    <a:pt x="0" y="75450"/>
                  </a:lnTo>
                  <a:lnTo>
                    <a:pt x="940" y="79101"/>
                  </a:lnTo>
                  <a:lnTo>
                    <a:pt x="3684" y="80830"/>
                  </a:lnTo>
                  <a:lnTo>
                    <a:pt x="12376" y="80869"/>
                  </a:lnTo>
                  <a:lnTo>
                    <a:pt x="29171" y="73554"/>
                  </a:lnTo>
                  <a:lnTo>
                    <a:pt x="52171" y="55959"/>
                  </a:lnTo>
                  <a:lnTo>
                    <a:pt x="52655" y="56935"/>
                  </a:lnTo>
                  <a:lnTo>
                    <a:pt x="54745" y="65756"/>
                  </a:lnTo>
                  <a:lnTo>
                    <a:pt x="60236" y="75816"/>
                  </a:lnTo>
                  <a:lnTo>
                    <a:pt x="78002" y="90009"/>
                  </a:lnTo>
                  <a:lnTo>
                    <a:pt x="94398" y="99780"/>
                  </a:lnTo>
                  <a:lnTo>
                    <a:pt x="105611" y="101051"/>
                  </a:lnTo>
                  <a:lnTo>
                    <a:pt x="123471" y="991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949">
              <a:extLst>
                <a:ext uri="{FF2B5EF4-FFF2-40B4-BE49-F238E27FC236}">
                  <a16:creationId xmlns:a16="http://schemas.microsoft.com/office/drawing/2014/main" xmlns="" id="{8CD05052-F757-43A4-8B59-13C4B5760FA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956300" y="3873500"/>
              <a:ext cx="82551" cy="105646"/>
            </a:xfrm>
            <a:custGeom>
              <a:avLst/>
              <a:gdLst/>
              <a:ahLst/>
              <a:cxnLst/>
              <a:rect l="0" t="0" r="0" b="0"/>
              <a:pathLst>
                <a:path w="82551" h="105646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6742"/>
                  </a:lnTo>
                  <a:lnTo>
                    <a:pt x="37963" y="31801"/>
                  </a:lnTo>
                  <a:lnTo>
                    <a:pt x="50837" y="54970"/>
                  </a:lnTo>
                  <a:lnTo>
                    <a:pt x="54344" y="68881"/>
                  </a:lnTo>
                  <a:lnTo>
                    <a:pt x="52948" y="88613"/>
                  </a:lnTo>
                  <a:lnTo>
                    <a:pt x="47992" y="99591"/>
                  </a:lnTo>
                  <a:lnTo>
                    <a:pt x="44694" y="104494"/>
                  </a:lnTo>
                  <a:lnTo>
                    <a:pt x="43202" y="105645"/>
                  </a:lnTo>
                  <a:lnTo>
                    <a:pt x="42912" y="104297"/>
                  </a:lnTo>
                  <a:lnTo>
                    <a:pt x="44360" y="57055"/>
                  </a:lnTo>
                  <a:lnTo>
                    <a:pt x="50054" y="40880"/>
                  </a:lnTo>
                  <a:lnTo>
                    <a:pt x="59641" y="27341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950">
              <a:extLst>
                <a:ext uri="{FF2B5EF4-FFF2-40B4-BE49-F238E27FC236}">
                  <a16:creationId xmlns:a16="http://schemas.microsoft.com/office/drawing/2014/main" xmlns="" id="{66747144-6238-4422-AA6F-5CF58BEE518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076950" y="3857001"/>
              <a:ext cx="95251" cy="104112"/>
            </a:xfrm>
            <a:custGeom>
              <a:avLst/>
              <a:gdLst/>
              <a:ahLst/>
              <a:cxnLst/>
              <a:rect l="0" t="0" r="0" b="0"/>
              <a:pathLst>
                <a:path w="95251" h="104112">
                  <a:moveTo>
                    <a:pt x="0" y="54599"/>
                  </a:moveTo>
                  <a:lnTo>
                    <a:pt x="0" y="54599"/>
                  </a:lnTo>
                  <a:lnTo>
                    <a:pt x="5775" y="49530"/>
                  </a:lnTo>
                  <a:lnTo>
                    <a:pt x="41593" y="19094"/>
                  </a:lnTo>
                  <a:lnTo>
                    <a:pt x="46708" y="10362"/>
                  </a:lnTo>
                  <a:lnTo>
                    <a:pt x="48072" y="6057"/>
                  </a:lnTo>
                  <a:lnTo>
                    <a:pt x="48276" y="3188"/>
                  </a:lnTo>
                  <a:lnTo>
                    <a:pt x="47706" y="1275"/>
                  </a:lnTo>
                  <a:lnTo>
                    <a:pt x="46620" y="0"/>
                  </a:lnTo>
                  <a:lnTo>
                    <a:pt x="39770" y="2346"/>
                  </a:lnTo>
                  <a:lnTo>
                    <a:pt x="24014" y="13481"/>
                  </a:lnTo>
                  <a:lnTo>
                    <a:pt x="18124" y="18720"/>
                  </a:lnTo>
                  <a:lnTo>
                    <a:pt x="11583" y="32067"/>
                  </a:lnTo>
                  <a:lnTo>
                    <a:pt x="7384" y="67003"/>
                  </a:lnTo>
                  <a:lnTo>
                    <a:pt x="10572" y="83395"/>
                  </a:lnTo>
                  <a:lnTo>
                    <a:pt x="13399" y="90730"/>
                  </a:lnTo>
                  <a:lnTo>
                    <a:pt x="16694" y="95619"/>
                  </a:lnTo>
                  <a:lnTo>
                    <a:pt x="24117" y="101053"/>
                  </a:lnTo>
                  <a:lnTo>
                    <a:pt x="42973" y="104111"/>
                  </a:lnTo>
                  <a:lnTo>
                    <a:pt x="95250" y="990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191">
            <a:extLst>
              <a:ext uri="{FF2B5EF4-FFF2-40B4-BE49-F238E27FC236}">
                <a16:creationId xmlns:a16="http://schemas.microsoft.com/office/drawing/2014/main" xmlns="" id="{F36247C4-B7C3-41C1-848B-96A3EFB8AEAA}"/>
              </a:ext>
            </a:extLst>
          </p:cNvPr>
          <p:cNvGrpSpPr/>
          <p:nvPr/>
        </p:nvGrpSpPr>
        <p:grpSpPr>
          <a:xfrm>
            <a:off x="6500871" y="3678828"/>
            <a:ext cx="725430" cy="283573"/>
            <a:chOff x="6500871" y="3678828"/>
            <a:chExt cx="725430" cy="283573"/>
          </a:xfrm>
        </p:grpSpPr>
        <p:sp>
          <p:nvSpPr>
            <p:cNvPr id="138" name="SMARTInkShape-951">
              <a:extLst>
                <a:ext uri="{FF2B5EF4-FFF2-40B4-BE49-F238E27FC236}">
                  <a16:creationId xmlns:a16="http://schemas.microsoft.com/office/drawing/2014/main" xmlns="" id="{57D0BE79-5C26-44AA-B408-2DC9CC8F70C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500871" y="3845967"/>
              <a:ext cx="115830" cy="116434"/>
            </a:xfrm>
            <a:custGeom>
              <a:avLst/>
              <a:gdLst/>
              <a:ahLst/>
              <a:cxnLst/>
              <a:rect l="0" t="0" r="0" b="0"/>
              <a:pathLst>
                <a:path w="115830" h="116434">
                  <a:moveTo>
                    <a:pt x="71379" y="27533"/>
                  </a:moveTo>
                  <a:lnTo>
                    <a:pt x="71379" y="27533"/>
                  </a:lnTo>
                  <a:lnTo>
                    <a:pt x="67015" y="17394"/>
                  </a:lnTo>
                  <a:lnTo>
                    <a:pt x="65912" y="9856"/>
                  </a:lnTo>
                  <a:lnTo>
                    <a:pt x="64206" y="6576"/>
                  </a:lnTo>
                  <a:lnTo>
                    <a:pt x="58547" y="1051"/>
                  </a:lnTo>
                  <a:lnTo>
                    <a:pt x="55064" y="0"/>
                  </a:lnTo>
                  <a:lnTo>
                    <a:pt x="47429" y="715"/>
                  </a:lnTo>
                  <a:lnTo>
                    <a:pt x="31828" y="11825"/>
                  </a:lnTo>
                  <a:lnTo>
                    <a:pt x="13799" y="38637"/>
                  </a:lnTo>
                  <a:lnTo>
                    <a:pt x="1793" y="70021"/>
                  </a:lnTo>
                  <a:lnTo>
                    <a:pt x="0" y="87338"/>
                  </a:lnTo>
                  <a:lnTo>
                    <a:pt x="510" y="94920"/>
                  </a:lnTo>
                  <a:lnTo>
                    <a:pt x="4839" y="105226"/>
                  </a:lnTo>
                  <a:lnTo>
                    <a:pt x="7968" y="108961"/>
                  </a:lnTo>
                  <a:lnTo>
                    <a:pt x="11466" y="110040"/>
                  </a:lnTo>
                  <a:lnTo>
                    <a:pt x="15209" y="109349"/>
                  </a:lnTo>
                  <a:lnTo>
                    <a:pt x="23836" y="104112"/>
                  </a:lnTo>
                  <a:lnTo>
                    <a:pt x="49387" y="77547"/>
                  </a:lnTo>
                  <a:lnTo>
                    <a:pt x="61208" y="59964"/>
                  </a:lnTo>
                  <a:lnTo>
                    <a:pt x="62481" y="59031"/>
                  </a:lnTo>
                  <a:lnTo>
                    <a:pt x="63331" y="59115"/>
                  </a:lnTo>
                  <a:lnTo>
                    <a:pt x="88750" y="106155"/>
                  </a:lnTo>
                  <a:lnTo>
                    <a:pt x="98855" y="111865"/>
                  </a:lnTo>
                  <a:lnTo>
                    <a:pt x="115829" y="1164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952">
              <a:extLst>
                <a:ext uri="{FF2B5EF4-FFF2-40B4-BE49-F238E27FC236}">
                  <a16:creationId xmlns:a16="http://schemas.microsoft.com/office/drawing/2014/main" xmlns="" id="{8B4D2645-6681-44D7-98D4-8250662912D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664129" y="3714750"/>
              <a:ext cx="78541" cy="239082"/>
            </a:xfrm>
            <a:custGeom>
              <a:avLst/>
              <a:gdLst/>
              <a:ahLst/>
              <a:cxnLst/>
              <a:rect l="0" t="0" r="0" b="0"/>
              <a:pathLst>
                <a:path w="78541" h="239082">
                  <a:moveTo>
                    <a:pt x="3371" y="0"/>
                  </a:moveTo>
                  <a:lnTo>
                    <a:pt x="3371" y="0"/>
                  </a:lnTo>
                  <a:lnTo>
                    <a:pt x="3371" y="34532"/>
                  </a:lnTo>
                  <a:lnTo>
                    <a:pt x="0" y="80787"/>
                  </a:lnTo>
                  <a:lnTo>
                    <a:pt x="226" y="114457"/>
                  </a:lnTo>
                  <a:lnTo>
                    <a:pt x="2438" y="161384"/>
                  </a:lnTo>
                  <a:lnTo>
                    <a:pt x="6557" y="205053"/>
                  </a:lnTo>
                  <a:lnTo>
                    <a:pt x="8315" y="210844"/>
                  </a:lnTo>
                  <a:lnTo>
                    <a:pt x="8784" y="210413"/>
                  </a:lnTo>
                  <a:lnTo>
                    <a:pt x="18477" y="170901"/>
                  </a:lnTo>
                  <a:lnTo>
                    <a:pt x="27994" y="144398"/>
                  </a:lnTo>
                  <a:lnTo>
                    <a:pt x="39479" y="130969"/>
                  </a:lnTo>
                  <a:lnTo>
                    <a:pt x="52580" y="122414"/>
                  </a:lnTo>
                  <a:lnTo>
                    <a:pt x="63106" y="120964"/>
                  </a:lnTo>
                  <a:lnTo>
                    <a:pt x="67889" y="123681"/>
                  </a:lnTo>
                  <a:lnTo>
                    <a:pt x="76967" y="134227"/>
                  </a:lnTo>
                  <a:lnTo>
                    <a:pt x="78540" y="142401"/>
                  </a:lnTo>
                  <a:lnTo>
                    <a:pt x="74690" y="184056"/>
                  </a:lnTo>
                  <a:lnTo>
                    <a:pt x="71757" y="203864"/>
                  </a:lnTo>
                  <a:lnTo>
                    <a:pt x="63398" y="219723"/>
                  </a:lnTo>
                  <a:lnTo>
                    <a:pt x="50163" y="233809"/>
                  </a:lnTo>
                  <a:lnTo>
                    <a:pt x="41571" y="237970"/>
                  </a:lnTo>
                  <a:lnTo>
                    <a:pt x="37304" y="239081"/>
                  </a:lnTo>
                  <a:lnTo>
                    <a:pt x="17815" y="237271"/>
                  </a:lnTo>
                  <a:lnTo>
                    <a:pt x="7909" y="232218"/>
                  </a:lnTo>
                  <a:lnTo>
                    <a:pt x="4279" y="228895"/>
                  </a:lnTo>
                  <a:lnTo>
                    <a:pt x="2566" y="225975"/>
                  </a:lnTo>
                  <a:lnTo>
                    <a:pt x="2128" y="223322"/>
                  </a:lnTo>
                  <a:lnTo>
                    <a:pt x="3371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953">
              <a:extLst>
                <a:ext uri="{FF2B5EF4-FFF2-40B4-BE49-F238E27FC236}">
                  <a16:creationId xmlns:a16="http://schemas.microsoft.com/office/drawing/2014/main" xmlns="" id="{AEBFE7AA-7AD1-4C8E-9136-CC6656DF49B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816435" y="3836155"/>
              <a:ext cx="71290" cy="110051"/>
            </a:xfrm>
            <a:custGeom>
              <a:avLst/>
              <a:gdLst/>
              <a:ahLst/>
              <a:cxnLst/>
              <a:rect l="0" t="0" r="0" b="0"/>
              <a:pathLst>
                <a:path w="71290" h="110051">
                  <a:moveTo>
                    <a:pt x="28865" y="30995"/>
                  </a:moveTo>
                  <a:lnTo>
                    <a:pt x="28865" y="30995"/>
                  </a:lnTo>
                  <a:lnTo>
                    <a:pt x="37593" y="16492"/>
                  </a:lnTo>
                  <a:lnTo>
                    <a:pt x="41042" y="1795"/>
                  </a:lnTo>
                  <a:lnTo>
                    <a:pt x="40511" y="945"/>
                  </a:lnTo>
                  <a:lnTo>
                    <a:pt x="39451" y="378"/>
                  </a:lnTo>
                  <a:lnTo>
                    <a:pt x="38038" y="0"/>
                  </a:lnTo>
                  <a:lnTo>
                    <a:pt x="22567" y="9582"/>
                  </a:lnTo>
                  <a:lnTo>
                    <a:pt x="6851" y="29197"/>
                  </a:lnTo>
                  <a:lnTo>
                    <a:pt x="1443" y="44777"/>
                  </a:lnTo>
                  <a:lnTo>
                    <a:pt x="0" y="52883"/>
                  </a:lnTo>
                  <a:lnTo>
                    <a:pt x="4711" y="81147"/>
                  </a:lnTo>
                  <a:lnTo>
                    <a:pt x="13192" y="95853"/>
                  </a:lnTo>
                  <a:lnTo>
                    <a:pt x="18415" y="101750"/>
                  </a:lnTo>
                  <a:lnTo>
                    <a:pt x="29866" y="108303"/>
                  </a:lnTo>
                  <a:lnTo>
                    <a:pt x="35882" y="110050"/>
                  </a:lnTo>
                  <a:lnTo>
                    <a:pt x="42009" y="109098"/>
                  </a:lnTo>
                  <a:lnTo>
                    <a:pt x="54462" y="102396"/>
                  </a:lnTo>
                  <a:lnTo>
                    <a:pt x="63290" y="90481"/>
                  </a:lnTo>
                  <a:lnTo>
                    <a:pt x="70345" y="69787"/>
                  </a:lnTo>
                  <a:lnTo>
                    <a:pt x="71289" y="56703"/>
                  </a:lnTo>
                  <a:lnTo>
                    <a:pt x="67854" y="38847"/>
                  </a:lnTo>
                  <a:lnTo>
                    <a:pt x="64302" y="31427"/>
                  </a:lnTo>
                  <a:lnTo>
                    <a:pt x="63073" y="29872"/>
                  </a:lnTo>
                  <a:lnTo>
                    <a:pt x="62254" y="29541"/>
                  </a:lnTo>
                  <a:lnTo>
                    <a:pt x="60615" y="309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954">
              <a:extLst>
                <a:ext uri="{FF2B5EF4-FFF2-40B4-BE49-F238E27FC236}">
                  <a16:creationId xmlns:a16="http://schemas.microsoft.com/office/drawing/2014/main" xmlns="" id="{6F4396CB-282D-4191-89F1-464F49C37A3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953676" y="3678828"/>
              <a:ext cx="190666" cy="254884"/>
            </a:xfrm>
            <a:custGeom>
              <a:avLst/>
              <a:gdLst/>
              <a:ahLst/>
              <a:cxnLst/>
              <a:rect l="0" t="0" r="0" b="0"/>
              <a:pathLst>
                <a:path w="190666" h="254884">
                  <a:moveTo>
                    <a:pt x="12274" y="169272"/>
                  </a:moveTo>
                  <a:lnTo>
                    <a:pt x="12274" y="169272"/>
                  </a:lnTo>
                  <a:lnTo>
                    <a:pt x="6806" y="163805"/>
                  </a:lnTo>
                  <a:lnTo>
                    <a:pt x="2814" y="176667"/>
                  </a:lnTo>
                  <a:lnTo>
                    <a:pt x="0" y="219443"/>
                  </a:lnTo>
                  <a:lnTo>
                    <a:pt x="335" y="250772"/>
                  </a:lnTo>
                  <a:lnTo>
                    <a:pt x="1492" y="253239"/>
                  </a:lnTo>
                  <a:lnTo>
                    <a:pt x="2969" y="254883"/>
                  </a:lnTo>
                  <a:lnTo>
                    <a:pt x="5365" y="254568"/>
                  </a:lnTo>
                  <a:lnTo>
                    <a:pt x="11790" y="250455"/>
                  </a:lnTo>
                  <a:lnTo>
                    <a:pt x="26712" y="233465"/>
                  </a:lnTo>
                  <a:lnTo>
                    <a:pt x="45019" y="199850"/>
                  </a:lnTo>
                  <a:lnTo>
                    <a:pt x="54412" y="190599"/>
                  </a:lnTo>
                  <a:lnTo>
                    <a:pt x="55182" y="191251"/>
                  </a:lnTo>
                  <a:lnTo>
                    <a:pt x="56039" y="195739"/>
                  </a:lnTo>
                  <a:lnTo>
                    <a:pt x="53489" y="221049"/>
                  </a:lnTo>
                  <a:lnTo>
                    <a:pt x="57003" y="241106"/>
                  </a:lnTo>
                  <a:lnTo>
                    <a:pt x="58322" y="242561"/>
                  </a:lnTo>
                  <a:lnTo>
                    <a:pt x="59905" y="243531"/>
                  </a:lnTo>
                  <a:lnTo>
                    <a:pt x="67310" y="238965"/>
                  </a:lnTo>
                  <a:lnTo>
                    <a:pt x="101157" y="201315"/>
                  </a:lnTo>
                  <a:lnTo>
                    <a:pt x="129234" y="160500"/>
                  </a:lnTo>
                  <a:lnTo>
                    <a:pt x="147042" y="124216"/>
                  </a:lnTo>
                  <a:lnTo>
                    <a:pt x="164363" y="86453"/>
                  </a:lnTo>
                  <a:lnTo>
                    <a:pt x="179353" y="51324"/>
                  </a:lnTo>
                  <a:lnTo>
                    <a:pt x="190346" y="14537"/>
                  </a:lnTo>
                  <a:lnTo>
                    <a:pt x="190665" y="2193"/>
                  </a:lnTo>
                  <a:lnTo>
                    <a:pt x="189762" y="30"/>
                  </a:lnTo>
                  <a:lnTo>
                    <a:pt x="188455" y="0"/>
                  </a:lnTo>
                  <a:lnTo>
                    <a:pt x="186878" y="1390"/>
                  </a:lnTo>
                  <a:lnTo>
                    <a:pt x="173468" y="49013"/>
                  </a:lnTo>
                  <a:lnTo>
                    <a:pt x="159048" y="95070"/>
                  </a:lnTo>
                  <a:lnTo>
                    <a:pt x="145838" y="142582"/>
                  </a:lnTo>
                  <a:lnTo>
                    <a:pt x="136750" y="182296"/>
                  </a:lnTo>
                  <a:lnTo>
                    <a:pt x="135939" y="208173"/>
                  </a:lnTo>
                  <a:lnTo>
                    <a:pt x="137051" y="214256"/>
                  </a:lnTo>
                  <a:lnTo>
                    <a:pt x="142049" y="222897"/>
                  </a:lnTo>
                  <a:lnTo>
                    <a:pt x="145357" y="226188"/>
                  </a:lnTo>
                  <a:lnTo>
                    <a:pt x="150385" y="226972"/>
                  </a:lnTo>
                  <a:lnTo>
                    <a:pt x="163497" y="224079"/>
                  </a:lnTo>
                  <a:lnTo>
                    <a:pt x="174969" y="216209"/>
                  </a:lnTo>
                  <a:lnTo>
                    <a:pt x="190074" y="2010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955">
              <a:extLst>
                <a:ext uri="{FF2B5EF4-FFF2-40B4-BE49-F238E27FC236}">
                  <a16:creationId xmlns:a16="http://schemas.microsoft.com/office/drawing/2014/main" xmlns="" id="{3C262040-81EE-4FCA-B229-12D11ED1578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064179" y="3790950"/>
              <a:ext cx="162122" cy="31751"/>
            </a:xfrm>
            <a:custGeom>
              <a:avLst/>
              <a:gdLst/>
              <a:ahLst/>
              <a:cxnLst/>
              <a:rect l="0" t="0" r="0" b="0"/>
              <a:pathLst>
                <a:path w="16212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2327" y="27987"/>
                  </a:lnTo>
                  <a:lnTo>
                    <a:pt x="81706" y="19816"/>
                  </a:lnTo>
                  <a:lnTo>
                    <a:pt x="122771" y="11046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192">
            <a:extLst>
              <a:ext uri="{FF2B5EF4-FFF2-40B4-BE49-F238E27FC236}">
                <a16:creationId xmlns:a16="http://schemas.microsoft.com/office/drawing/2014/main" xmlns="" id="{E8748DF5-FC6B-4567-ADE8-FF5588B622AA}"/>
              </a:ext>
            </a:extLst>
          </p:cNvPr>
          <p:cNvGrpSpPr/>
          <p:nvPr/>
        </p:nvGrpSpPr>
        <p:grpSpPr>
          <a:xfrm>
            <a:off x="7542783" y="3771900"/>
            <a:ext cx="420118" cy="159418"/>
            <a:chOff x="7542783" y="3771900"/>
            <a:chExt cx="420118" cy="159418"/>
          </a:xfrm>
        </p:grpSpPr>
        <p:sp>
          <p:nvSpPr>
            <p:cNvPr id="144" name="SMARTInkShape-956">
              <a:extLst>
                <a:ext uri="{FF2B5EF4-FFF2-40B4-BE49-F238E27FC236}">
                  <a16:creationId xmlns:a16="http://schemas.microsoft.com/office/drawing/2014/main" xmlns="" id="{ED70665D-0E45-4B35-B6B8-9601B9625E9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542783" y="3801168"/>
              <a:ext cx="85431" cy="130150"/>
            </a:xfrm>
            <a:custGeom>
              <a:avLst/>
              <a:gdLst/>
              <a:ahLst/>
              <a:cxnLst/>
              <a:rect l="0" t="0" r="0" b="0"/>
              <a:pathLst>
                <a:path w="85431" h="130150">
                  <a:moveTo>
                    <a:pt x="70867" y="15182"/>
                  </a:moveTo>
                  <a:lnTo>
                    <a:pt x="70867" y="15182"/>
                  </a:lnTo>
                  <a:lnTo>
                    <a:pt x="67496" y="8440"/>
                  </a:lnTo>
                  <a:lnTo>
                    <a:pt x="62078" y="3249"/>
                  </a:lnTo>
                  <a:lnTo>
                    <a:pt x="58658" y="877"/>
                  </a:lnTo>
                  <a:lnTo>
                    <a:pt x="54966" y="0"/>
                  </a:lnTo>
                  <a:lnTo>
                    <a:pt x="47101" y="909"/>
                  </a:lnTo>
                  <a:lnTo>
                    <a:pt x="37021" y="11190"/>
                  </a:lnTo>
                  <a:lnTo>
                    <a:pt x="13302" y="49906"/>
                  </a:lnTo>
                  <a:lnTo>
                    <a:pt x="1286" y="85913"/>
                  </a:lnTo>
                  <a:lnTo>
                    <a:pt x="0" y="116651"/>
                  </a:lnTo>
                  <a:lnTo>
                    <a:pt x="3866" y="123045"/>
                  </a:lnTo>
                  <a:lnTo>
                    <a:pt x="9972" y="127307"/>
                  </a:lnTo>
                  <a:lnTo>
                    <a:pt x="17570" y="130149"/>
                  </a:lnTo>
                  <a:lnTo>
                    <a:pt x="37301" y="127662"/>
                  </a:lnTo>
                  <a:lnTo>
                    <a:pt x="58065" y="118795"/>
                  </a:lnTo>
                  <a:lnTo>
                    <a:pt x="74350" y="105447"/>
                  </a:lnTo>
                  <a:lnTo>
                    <a:pt x="82998" y="78818"/>
                  </a:lnTo>
                  <a:lnTo>
                    <a:pt x="85430" y="48404"/>
                  </a:lnTo>
                  <a:lnTo>
                    <a:pt x="81808" y="27830"/>
                  </a:lnTo>
                  <a:lnTo>
                    <a:pt x="77456" y="20792"/>
                  </a:lnTo>
                  <a:lnTo>
                    <a:pt x="65092" y="11090"/>
                  </a:lnTo>
                  <a:lnTo>
                    <a:pt x="39117" y="24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957">
              <a:extLst>
                <a:ext uri="{FF2B5EF4-FFF2-40B4-BE49-F238E27FC236}">
                  <a16:creationId xmlns:a16="http://schemas.microsoft.com/office/drawing/2014/main" xmlns="" id="{9ED65290-A5B3-4E8C-86EE-0B07E702149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698427" y="3794818"/>
              <a:ext cx="112074" cy="131558"/>
            </a:xfrm>
            <a:custGeom>
              <a:avLst/>
              <a:gdLst/>
              <a:ahLst/>
              <a:cxnLst/>
              <a:rect l="0" t="0" r="0" b="0"/>
              <a:pathLst>
                <a:path w="112074" h="131558">
                  <a:moveTo>
                    <a:pt x="23173" y="15182"/>
                  </a:moveTo>
                  <a:lnTo>
                    <a:pt x="23173" y="15182"/>
                  </a:lnTo>
                  <a:lnTo>
                    <a:pt x="14334" y="876"/>
                  </a:lnTo>
                  <a:lnTo>
                    <a:pt x="12342" y="0"/>
                  </a:lnTo>
                  <a:lnTo>
                    <a:pt x="10307" y="122"/>
                  </a:lnTo>
                  <a:lnTo>
                    <a:pt x="8246" y="909"/>
                  </a:lnTo>
                  <a:lnTo>
                    <a:pt x="6872" y="3550"/>
                  </a:lnTo>
                  <a:lnTo>
                    <a:pt x="0" y="45728"/>
                  </a:lnTo>
                  <a:lnTo>
                    <a:pt x="94" y="88636"/>
                  </a:lnTo>
                  <a:lnTo>
                    <a:pt x="6698" y="121335"/>
                  </a:lnTo>
                  <a:lnTo>
                    <a:pt x="10677" y="129389"/>
                  </a:lnTo>
                  <a:lnTo>
                    <a:pt x="12726" y="131537"/>
                  </a:lnTo>
                  <a:lnTo>
                    <a:pt x="16208" y="131557"/>
                  </a:lnTo>
                  <a:lnTo>
                    <a:pt x="25722" y="127817"/>
                  </a:lnTo>
                  <a:lnTo>
                    <a:pt x="42978" y="111036"/>
                  </a:lnTo>
                  <a:lnTo>
                    <a:pt x="65283" y="68709"/>
                  </a:lnTo>
                  <a:lnTo>
                    <a:pt x="72828" y="46141"/>
                  </a:lnTo>
                  <a:lnTo>
                    <a:pt x="73209" y="45700"/>
                  </a:lnTo>
                  <a:lnTo>
                    <a:pt x="75629" y="52211"/>
                  </a:lnTo>
                  <a:lnTo>
                    <a:pt x="78932" y="67546"/>
                  </a:lnTo>
                  <a:lnTo>
                    <a:pt x="81115" y="79377"/>
                  </a:lnTo>
                  <a:lnTo>
                    <a:pt x="92134" y="100456"/>
                  </a:lnTo>
                  <a:lnTo>
                    <a:pt x="94547" y="103781"/>
                  </a:lnTo>
                  <a:lnTo>
                    <a:pt x="97567" y="105998"/>
                  </a:lnTo>
                  <a:lnTo>
                    <a:pt x="112073" y="1104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958">
              <a:extLst>
                <a:ext uri="{FF2B5EF4-FFF2-40B4-BE49-F238E27FC236}">
                  <a16:creationId xmlns:a16="http://schemas.microsoft.com/office/drawing/2014/main" xmlns="" id="{0E105A12-A00A-424E-843D-BB98CA6270BB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857641" y="3771900"/>
              <a:ext cx="105260" cy="149141"/>
            </a:xfrm>
            <a:custGeom>
              <a:avLst/>
              <a:gdLst/>
              <a:ahLst/>
              <a:cxnLst/>
              <a:rect l="0" t="0" r="0" b="0"/>
              <a:pathLst>
                <a:path w="105260" h="14914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1563" y="3371"/>
                  </a:lnTo>
                  <a:lnTo>
                    <a:pt x="17748" y="12947"/>
                  </a:lnTo>
                  <a:lnTo>
                    <a:pt x="30960" y="33626"/>
                  </a:lnTo>
                  <a:lnTo>
                    <a:pt x="39546" y="54456"/>
                  </a:lnTo>
                  <a:lnTo>
                    <a:pt x="40540" y="79706"/>
                  </a:lnTo>
                  <a:lnTo>
                    <a:pt x="36422" y="122675"/>
                  </a:lnTo>
                  <a:lnTo>
                    <a:pt x="30030" y="149140"/>
                  </a:lnTo>
                  <a:lnTo>
                    <a:pt x="29706" y="148110"/>
                  </a:lnTo>
                  <a:lnTo>
                    <a:pt x="29957" y="135842"/>
                  </a:lnTo>
                  <a:lnTo>
                    <a:pt x="36302" y="112530"/>
                  </a:lnTo>
                  <a:lnTo>
                    <a:pt x="58894" y="65241"/>
                  </a:lnTo>
                  <a:lnTo>
                    <a:pt x="74823" y="36028"/>
                  </a:lnTo>
                  <a:lnTo>
                    <a:pt x="91067" y="17730"/>
                  </a:lnTo>
                  <a:lnTo>
                    <a:pt x="105259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193">
            <a:extLst>
              <a:ext uri="{FF2B5EF4-FFF2-40B4-BE49-F238E27FC236}">
                <a16:creationId xmlns:a16="http://schemas.microsoft.com/office/drawing/2014/main" xmlns="" id="{3F61BAC7-DBAF-43A8-986D-8921E240642E}"/>
              </a:ext>
            </a:extLst>
          </p:cNvPr>
          <p:cNvGrpSpPr/>
          <p:nvPr/>
        </p:nvGrpSpPr>
        <p:grpSpPr>
          <a:xfrm>
            <a:off x="8322478" y="3657340"/>
            <a:ext cx="908056" cy="294170"/>
            <a:chOff x="8322478" y="3657340"/>
            <a:chExt cx="908056" cy="294170"/>
          </a:xfrm>
        </p:grpSpPr>
        <p:sp>
          <p:nvSpPr>
            <p:cNvPr id="148" name="SMARTInkShape-959">
              <a:extLst>
                <a:ext uri="{FF2B5EF4-FFF2-40B4-BE49-F238E27FC236}">
                  <a16:creationId xmlns:a16="http://schemas.microsoft.com/office/drawing/2014/main" xmlns="" id="{F672EA96-BEF9-4F49-91E6-E14B2BE33B2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322478" y="3657340"/>
              <a:ext cx="370673" cy="294170"/>
            </a:xfrm>
            <a:custGeom>
              <a:avLst/>
              <a:gdLst/>
              <a:ahLst/>
              <a:cxnLst/>
              <a:rect l="0" t="0" r="0" b="0"/>
              <a:pathLst>
                <a:path w="370673" h="294170">
                  <a:moveTo>
                    <a:pt x="59522" y="184410"/>
                  </a:moveTo>
                  <a:lnTo>
                    <a:pt x="59522" y="184410"/>
                  </a:lnTo>
                  <a:lnTo>
                    <a:pt x="56151" y="177668"/>
                  </a:lnTo>
                  <a:lnTo>
                    <a:pt x="54453" y="175682"/>
                  </a:lnTo>
                  <a:lnTo>
                    <a:pt x="50683" y="173475"/>
                  </a:lnTo>
                  <a:lnTo>
                    <a:pt x="37853" y="175604"/>
                  </a:lnTo>
                  <a:lnTo>
                    <a:pt x="26608" y="186376"/>
                  </a:lnTo>
                  <a:lnTo>
                    <a:pt x="15966" y="203628"/>
                  </a:lnTo>
                  <a:lnTo>
                    <a:pt x="3384" y="247316"/>
                  </a:lnTo>
                  <a:lnTo>
                    <a:pt x="0" y="267401"/>
                  </a:lnTo>
                  <a:lnTo>
                    <a:pt x="847" y="283384"/>
                  </a:lnTo>
                  <a:lnTo>
                    <a:pt x="3472" y="288492"/>
                  </a:lnTo>
                  <a:lnTo>
                    <a:pt x="7339" y="291898"/>
                  </a:lnTo>
                  <a:lnTo>
                    <a:pt x="12033" y="294169"/>
                  </a:lnTo>
                  <a:lnTo>
                    <a:pt x="17985" y="293566"/>
                  </a:lnTo>
                  <a:lnTo>
                    <a:pt x="32124" y="287251"/>
                  </a:lnTo>
                  <a:lnTo>
                    <a:pt x="59322" y="265054"/>
                  </a:lnTo>
                  <a:lnTo>
                    <a:pt x="82981" y="232764"/>
                  </a:lnTo>
                  <a:lnTo>
                    <a:pt x="96759" y="201197"/>
                  </a:lnTo>
                  <a:lnTo>
                    <a:pt x="108528" y="162943"/>
                  </a:lnTo>
                  <a:lnTo>
                    <a:pt x="116109" y="120071"/>
                  </a:lnTo>
                  <a:lnTo>
                    <a:pt x="121831" y="78909"/>
                  </a:lnTo>
                  <a:lnTo>
                    <a:pt x="125315" y="42976"/>
                  </a:lnTo>
                  <a:lnTo>
                    <a:pt x="123309" y="9702"/>
                  </a:lnTo>
                  <a:lnTo>
                    <a:pt x="120092" y="929"/>
                  </a:lnTo>
                  <a:lnTo>
                    <a:pt x="117541" y="0"/>
                  </a:lnTo>
                  <a:lnTo>
                    <a:pt x="114429" y="793"/>
                  </a:lnTo>
                  <a:lnTo>
                    <a:pt x="110943" y="2732"/>
                  </a:lnTo>
                  <a:lnTo>
                    <a:pt x="94504" y="47811"/>
                  </a:lnTo>
                  <a:lnTo>
                    <a:pt x="83535" y="83718"/>
                  </a:lnTo>
                  <a:lnTo>
                    <a:pt x="77250" y="121313"/>
                  </a:lnTo>
                  <a:lnTo>
                    <a:pt x="75161" y="157073"/>
                  </a:lnTo>
                  <a:lnTo>
                    <a:pt x="78659" y="200299"/>
                  </a:lnTo>
                  <a:lnTo>
                    <a:pt x="88319" y="233646"/>
                  </a:lnTo>
                  <a:lnTo>
                    <a:pt x="96074" y="247685"/>
                  </a:lnTo>
                  <a:lnTo>
                    <a:pt x="106106" y="256747"/>
                  </a:lnTo>
                  <a:lnTo>
                    <a:pt x="111744" y="260151"/>
                  </a:lnTo>
                  <a:lnTo>
                    <a:pt x="139906" y="264943"/>
                  </a:lnTo>
                  <a:lnTo>
                    <a:pt x="185938" y="256422"/>
                  </a:lnTo>
                  <a:lnTo>
                    <a:pt x="214022" y="243768"/>
                  </a:lnTo>
                  <a:lnTo>
                    <a:pt x="229082" y="230311"/>
                  </a:lnTo>
                  <a:lnTo>
                    <a:pt x="242719" y="206869"/>
                  </a:lnTo>
                  <a:lnTo>
                    <a:pt x="244894" y="188512"/>
                  </a:lnTo>
                  <a:lnTo>
                    <a:pt x="242805" y="170711"/>
                  </a:lnTo>
                  <a:lnTo>
                    <a:pt x="237172" y="158096"/>
                  </a:lnTo>
                  <a:lnTo>
                    <a:pt x="232988" y="154873"/>
                  </a:lnTo>
                  <a:lnTo>
                    <a:pt x="228082" y="153429"/>
                  </a:lnTo>
                  <a:lnTo>
                    <a:pt x="222696" y="153173"/>
                  </a:lnTo>
                  <a:lnTo>
                    <a:pt x="212948" y="156650"/>
                  </a:lnTo>
                  <a:lnTo>
                    <a:pt x="208372" y="159554"/>
                  </a:lnTo>
                  <a:lnTo>
                    <a:pt x="195190" y="180494"/>
                  </a:lnTo>
                  <a:lnTo>
                    <a:pt x="189091" y="209041"/>
                  </a:lnTo>
                  <a:lnTo>
                    <a:pt x="191426" y="227578"/>
                  </a:lnTo>
                  <a:lnTo>
                    <a:pt x="204424" y="259102"/>
                  </a:lnTo>
                  <a:lnTo>
                    <a:pt x="214233" y="268877"/>
                  </a:lnTo>
                  <a:lnTo>
                    <a:pt x="219813" y="272471"/>
                  </a:lnTo>
                  <a:lnTo>
                    <a:pt x="225649" y="273456"/>
                  </a:lnTo>
                  <a:lnTo>
                    <a:pt x="237778" y="270788"/>
                  </a:lnTo>
                  <a:lnTo>
                    <a:pt x="248343" y="261136"/>
                  </a:lnTo>
                  <a:lnTo>
                    <a:pt x="276037" y="219495"/>
                  </a:lnTo>
                  <a:lnTo>
                    <a:pt x="307800" y="174064"/>
                  </a:lnTo>
                  <a:lnTo>
                    <a:pt x="315981" y="164490"/>
                  </a:lnTo>
                  <a:lnTo>
                    <a:pt x="317278" y="164074"/>
                  </a:lnTo>
                  <a:lnTo>
                    <a:pt x="319425" y="165494"/>
                  </a:lnTo>
                  <a:lnTo>
                    <a:pt x="322729" y="168477"/>
                  </a:lnTo>
                  <a:lnTo>
                    <a:pt x="323188" y="170966"/>
                  </a:lnTo>
                  <a:lnTo>
                    <a:pt x="321873" y="179799"/>
                  </a:lnTo>
                  <a:lnTo>
                    <a:pt x="322618" y="181336"/>
                  </a:lnTo>
                  <a:lnTo>
                    <a:pt x="323818" y="182361"/>
                  </a:lnTo>
                  <a:lnTo>
                    <a:pt x="325154" y="185380"/>
                  </a:lnTo>
                  <a:lnTo>
                    <a:pt x="325510" y="187173"/>
                  </a:lnTo>
                  <a:lnTo>
                    <a:pt x="325747" y="187664"/>
                  </a:lnTo>
                  <a:lnTo>
                    <a:pt x="325905" y="187285"/>
                  </a:lnTo>
                  <a:lnTo>
                    <a:pt x="326010" y="186326"/>
                  </a:lnTo>
                  <a:lnTo>
                    <a:pt x="325376" y="185687"/>
                  </a:lnTo>
                  <a:lnTo>
                    <a:pt x="321111" y="184083"/>
                  </a:lnTo>
                  <a:lnTo>
                    <a:pt x="315378" y="180158"/>
                  </a:lnTo>
                  <a:lnTo>
                    <a:pt x="311290" y="178993"/>
                  </a:lnTo>
                  <a:lnTo>
                    <a:pt x="301650" y="181707"/>
                  </a:lnTo>
                  <a:lnTo>
                    <a:pt x="289857" y="193722"/>
                  </a:lnTo>
                  <a:lnTo>
                    <a:pt x="285365" y="204777"/>
                  </a:lnTo>
                  <a:lnTo>
                    <a:pt x="282481" y="232491"/>
                  </a:lnTo>
                  <a:lnTo>
                    <a:pt x="285353" y="253454"/>
                  </a:lnTo>
                  <a:lnTo>
                    <a:pt x="294043" y="269700"/>
                  </a:lnTo>
                  <a:lnTo>
                    <a:pt x="299125" y="273020"/>
                  </a:lnTo>
                  <a:lnTo>
                    <a:pt x="312297" y="276709"/>
                  </a:lnTo>
                  <a:lnTo>
                    <a:pt x="332209" y="275415"/>
                  </a:lnTo>
                  <a:lnTo>
                    <a:pt x="370672" y="2606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960">
              <a:extLst>
                <a:ext uri="{FF2B5EF4-FFF2-40B4-BE49-F238E27FC236}">
                  <a16:creationId xmlns:a16="http://schemas.microsoft.com/office/drawing/2014/main" xmlns="" id="{A0CBCBB6-ABC1-43B4-A553-56F565B2BFA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743950" y="38671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5644" y="10845"/>
                  </a:lnTo>
                  <a:lnTo>
                    <a:pt x="174" y="5713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961">
              <a:extLst>
                <a:ext uri="{FF2B5EF4-FFF2-40B4-BE49-F238E27FC236}">
                  <a16:creationId xmlns:a16="http://schemas.microsoft.com/office/drawing/2014/main" xmlns="" id="{DC80CEF4-BA75-4AF1-B1FC-F308F7362AC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763000" y="3771900"/>
              <a:ext cx="25401" cy="95251"/>
            </a:xfrm>
            <a:custGeom>
              <a:avLst/>
              <a:gdLst/>
              <a:ahLst/>
              <a:cxnLst/>
              <a:rect l="0" t="0" r="0" b="0"/>
              <a:pathLst>
                <a:path w="25401" h="95251">
                  <a:moveTo>
                    <a:pt x="0" y="95250"/>
                  </a:moveTo>
                  <a:lnTo>
                    <a:pt x="0" y="95250"/>
                  </a:lnTo>
                  <a:lnTo>
                    <a:pt x="6480" y="56810"/>
                  </a:lnTo>
                  <a:lnTo>
                    <a:pt x="22490" y="12464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962">
              <a:extLst>
                <a:ext uri="{FF2B5EF4-FFF2-40B4-BE49-F238E27FC236}">
                  <a16:creationId xmlns:a16="http://schemas.microsoft.com/office/drawing/2014/main" xmlns="" id="{DB693701-69A1-449E-B4A8-1B6A7099E75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831981" y="3788817"/>
              <a:ext cx="53561" cy="136804"/>
            </a:xfrm>
            <a:custGeom>
              <a:avLst/>
              <a:gdLst/>
              <a:ahLst/>
              <a:cxnLst/>
              <a:rect l="0" t="0" r="0" b="0"/>
              <a:pathLst>
                <a:path w="53561" h="136804">
                  <a:moveTo>
                    <a:pt x="51669" y="27533"/>
                  </a:moveTo>
                  <a:lnTo>
                    <a:pt x="51669" y="27533"/>
                  </a:lnTo>
                  <a:lnTo>
                    <a:pt x="47305" y="17394"/>
                  </a:lnTo>
                  <a:lnTo>
                    <a:pt x="45201" y="6576"/>
                  </a:lnTo>
                  <a:lnTo>
                    <a:pt x="42209" y="1051"/>
                  </a:lnTo>
                  <a:lnTo>
                    <a:pt x="39719" y="0"/>
                  </a:lnTo>
                  <a:lnTo>
                    <a:pt x="33187" y="715"/>
                  </a:lnTo>
                  <a:lnTo>
                    <a:pt x="30880" y="3304"/>
                  </a:lnTo>
                  <a:lnTo>
                    <a:pt x="28318" y="11825"/>
                  </a:lnTo>
                  <a:lnTo>
                    <a:pt x="27380" y="35249"/>
                  </a:lnTo>
                  <a:lnTo>
                    <a:pt x="32164" y="57492"/>
                  </a:lnTo>
                  <a:lnTo>
                    <a:pt x="51332" y="101747"/>
                  </a:lnTo>
                  <a:lnTo>
                    <a:pt x="53560" y="106642"/>
                  </a:lnTo>
                  <a:lnTo>
                    <a:pt x="52930" y="112022"/>
                  </a:lnTo>
                  <a:lnTo>
                    <a:pt x="46585" y="123645"/>
                  </a:lnTo>
                  <a:lnTo>
                    <a:pt x="34483" y="135347"/>
                  </a:lnTo>
                  <a:lnTo>
                    <a:pt x="30334" y="136803"/>
                  </a:lnTo>
                  <a:lnTo>
                    <a:pt x="9313" y="135796"/>
                  </a:lnTo>
                  <a:lnTo>
                    <a:pt x="5793" y="134280"/>
                  </a:lnTo>
                  <a:lnTo>
                    <a:pt x="0" y="128834"/>
                  </a:lnTo>
                  <a:lnTo>
                    <a:pt x="290" y="124700"/>
                  </a:lnTo>
                  <a:lnTo>
                    <a:pt x="13569" y="1037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963">
              <a:extLst>
                <a:ext uri="{FF2B5EF4-FFF2-40B4-BE49-F238E27FC236}">
                  <a16:creationId xmlns:a16="http://schemas.microsoft.com/office/drawing/2014/main" xmlns="" id="{93F2990A-04FF-4A64-BB95-4D04A530D6E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953500" y="38227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18344" y="6481"/>
                  </a:lnTo>
                  <a:lnTo>
                    <a:pt x="3040" y="5173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964">
              <a:extLst>
                <a:ext uri="{FF2B5EF4-FFF2-40B4-BE49-F238E27FC236}">
                  <a16:creationId xmlns:a16="http://schemas.microsoft.com/office/drawing/2014/main" xmlns="" id="{CAE3A6AA-BC4A-4372-A2FB-4DD3C997993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991600" y="37528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63500"/>
                  </a:moveTo>
                  <a:lnTo>
                    <a:pt x="0" y="63500"/>
                  </a:lnTo>
                  <a:lnTo>
                    <a:pt x="5467" y="2058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965">
              <a:extLst>
                <a:ext uri="{FF2B5EF4-FFF2-40B4-BE49-F238E27FC236}">
                  <a16:creationId xmlns:a16="http://schemas.microsoft.com/office/drawing/2014/main" xmlns="" id="{7023F419-E67E-44C5-9705-2F52B7255658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018070" y="3810883"/>
              <a:ext cx="56081" cy="115910"/>
            </a:xfrm>
            <a:custGeom>
              <a:avLst/>
              <a:gdLst/>
              <a:ahLst/>
              <a:cxnLst/>
              <a:rect l="0" t="0" r="0" b="0"/>
              <a:pathLst>
                <a:path w="56081" h="115910">
                  <a:moveTo>
                    <a:pt x="56080" y="5467"/>
                  </a:moveTo>
                  <a:lnTo>
                    <a:pt x="56080" y="5467"/>
                  </a:lnTo>
                  <a:lnTo>
                    <a:pt x="52709" y="2096"/>
                  </a:lnTo>
                  <a:lnTo>
                    <a:pt x="47291" y="441"/>
                  </a:lnTo>
                  <a:lnTo>
                    <a:pt x="43870" y="0"/>
                  </a:lnTo>
                  <a:lnTo>
                    <a:pt x="34426" y="3272"/>
                  </a:lnTo>
                  <a:lnTo>
                    <a:pt x="23172" y="10841"/>
                  </a:lnTo>
                  <a:lnTo>
                    <a:pt x="11115" y="23613"/>
                  </a:lnTo>
                  <a:lnTo>
                    <a:pt x="4345" y="40578"/>
                  </a:lnTo>
                  <a:lnTo>
                    <a:pt x="0" y="80214"/>
                  </a:lnTo>
                  <a:lnTo>
                    <a:pt x="2617" y="104755"/>
                  </a:lnTo>
                  <a:lnTo>
                    <a:pt x="5621" y="109759"/>
                  </a:lnTo>
                  <a:lnTo>
                    <a:pt x="9740" y="113095"/>
                  </a:lnTo>
                  <a:lnTo>
                    <a:pt x="14603" y="115319"/>
                  </a:lnTo>
                  <a:lnTo>
                    <a:pt x="25652" y="115909"/>
                  </a:lnTo>
                  <a:lnTo>
                    <a:pt x="31561" y="115078"/>
                  </a:lnTo>
                  <a:lnTo>
                    <a:pt x="36207" y="112408"/>
                  </a:lnTo>
                  <a:lnTo>
                    <a:pt x="43249" y="103796"/>
                  </a:lnTo>
                  <a:lnTo>
                    <a:pt x="51180" y="87048"/>
                  </a:lnTo>
                  <a:lnTo>
                    <a:pt x="52021" y="73005"/>
                  </a:lnTo>
                  <a:lnTo>
                    <a:pt x="50737" y="39160"/>
                  </a:lnTo>
                  <a:lnTo>
                    <a:pt x="56080" y="245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966">
              <a:extLst>
                <a:ext uri="{FF2B5EF4-FFF2-40B4-BE49-F238E27FC236}">
                  <a16:creationId xmlns:a16="http://schemas.microsoft.com/office/drawing/2014/main" xmlns="" id="{2562E214-5C46-4424-948F-BAEA494D6C2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125282" y="3812137"/>
              <a:ext cx="105252" cy="112164"/>
            </a:xfrm>
            <a:custGeom>
              <a:avLst/>
              <a:gdLst/>
              <a:ahLst/>
              <a:cxnLst/>
              <a:rect l="0" t="0" r="0" b="0"/>
              <a:pathLst>
                <a:path w="105252" h="112164">
                  <a:moveTo>
                    <a:pt x="6018" y="16913"/>
                  </a:moveTo>
                  <a:lnTo>
                    <a:pt x="6018" y="16913"/>
                  </a:lnTo>
                  <a:lnTo>
                    <a:pt x="6018" y="20284"/>
                  </a:lnTo>
                  <a:lnTo>
                    <a:pt x="7899" y="23820"/>
                  </a:lnTo>
                  <a:lnTo>
                    <a:pt x="9388" y="25751"/>
                  </a:lnTo>
                  <a:lnTo>
                    <a:pt x="11485" y="38581"/>
                  </a:lnTo>
                  <a:lnTo>
                    <a:pt x="7123" y="61174"/>
                  </a:lnTo>
                  <a:lnTo>
                    <a:pt x="166" y="87334"/>
                  </a:lnTo>
                  <a:lnTo>
                    <a:pt x="0" y="87143"/>
                  </a:lnTo>
                  <a:lnTo>
                    <a:pt x="11906" y="65748"/>
                  </a:lnTo>
                  <a:lnTo>
                    <a:pt x="55569" y="18506"/>
                  </a:lnTo>
                  <a:lnTo>
                    <a:pt x="75498" y="5077"/>
                  </a:lnTo>
                  <a:lnTo>
                    <a:pt x="88066" y="0"/>
                  </a:lnTo>
                  <a:lnTo>
                    <a:pt x="91761" y="1405"/>
                  </a:lnTo>
                  <a:lnTo>
                    <a:pt x="99629" y="8609"/>
                  </a:lnTo>
                  <a:lnTo>
                    <a:pt x="104068" y="18866"/>
                  </a:lnTo>
                  <a:lnTo>
                    <a:pt x="105251" y="24565"/>
                  </a:lnTo>
                  <a:lnTo>
                    <a:pt x="100922" y="40305"/>
                  </a:lnTo>
                  <a:lnTo>
                    <a:pt x="80055" y="83676"/>
                  </a:lnTo>
                  <a:lnTo>
                    <a:pt x="63168" y="1121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194">
            <a:extLst>
              <a:ext uri="{FF2B5EF4-FFF2-40B4-BE49-F238E27FC236}">
                <a16:creationId xmlns:a16="http://schemas.microsoft.com/office/drawing/2014/main" xmlns="" id="{03C077BA-3609-40F2-9FD0-95B235FA4398}"/>
              </a:ext>
            </a:extLst>
          </p:cNvPr>
          <p:cNvGrpSpPr/>
          <p:nvPr/>
        </p:nvGrpSpPr>
        <p:grpSpPr>
          <a:xfrm>
            <a:off x="4776784" y="4432300"/>
            <a:ext cx="188917" cy="111289"/>
            <a:chOff x="4776784" y="4432300"/>
            <a:chExt cx="188917" cy="111289"/>
          </a:xfrm>
        </p:grpSpPr>
        <p:sp>
          <p:nvSpPr>
            <p:cNvPr id="157" name="SMARTInkShape-967">
              <a:extLst>
                <a:ext uri="{FF2B5EF4-FFF2-40B4-BE49-F238E27FC236}">
                  <a16:creationId xmlns:a16="http://schemas.microsoft.com/office/drawing/2014/main" xmlns="" id="{B5EF51EB-B300-466C-B814-39FE4951299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776784" y="4459465"/>
              <a:ext cx="40519" cy="84124"/>
            </a:xfrm>
            <a:custGeom>
              <a:avLst/>
              <a:gdLst/>
              <a:ahLst/>
              <a:cxnLst/>
              <a:rect l="0" t="0" r="0" b="0"/>
              <a:pathLst>
                <a:path w="40519" h="84124">
                  <a:moveTo>
                    <a:pt x="36516" y="10935"/>
                  </a:moveTo>
                  <a:lnTo>
                    <a:pt x="36516" y="10935"/>
                  </a:lnTo>
                  <a:lnTo>
                    <a:pt x="36516" y="4193"/>
                  </a:lnTo>
                  <a:lnTo>
                    <a:pt x="35810" y="2207"/>
                  </a:lnTo>
                  <a:lnTo>
                    <a:pt x="34634" y="883"/>
                  </a:lnTo>
                  <a:lnTo>
                    <a:pt x="33145" y="0"/>
                  </a:lnTo>
                  <a:lnTo>
                    <a:pt x="27727" y="901"/>
                  </a:lnTo>
                  <a:lnTo>
                    <a:pt x="24307" y="2129"/>
                  </a:lnTo>
                  <a:lnTo>
                    <a:pt x="12750" y="13970"/>
                  </a:lnTo>
                  <a:lnTo>
                    <a:pt x="3761" y="37626"/>
                  </a:lnTo>
                  <a:lnTo>
                    <a:pt x="0" y="60236"/>
                  </a:lnTo>
                  <a:lnTo>
                    <a:pt x="2256" y="76970"/>
                  </a:lnTo>
                  <a:lnTo>
                    <a:pt x="4504" y="80358"/>
                  </a:lnTo>
                  <a:lnTo>
                    <a:pt x="7414" y="82617"/>
                  </a:lnTo>
                  <a:lnTo>
                    <a:pt x="10764" y="84123"/>
                  </a:lnTo>
                  <a:lnTo>
                    <a:pt x="14410" y="83715"/>
                  </a:lnTo>
                  <a:lnTo>
                    <a:pt x="22222" y="79500"/>
                  </a:lnTo>
                  <a:lnTo>
                    <a:pt x="34554" y="69194"/>
                  </a:lnTo>
                  <a:lnTo>
                    <a:pt x="39172" y="57524"/>
                  </a:lnTo>
                  <a:lnTo>
                    <a:pt x="40518" y="44341"/>
                  </a:lnTo>
                  <a:lnTo>
                    <a:pt x="38765" y="33779"/>
                  </a:lnTo>
                  <a:lnTo>
                    <a:pt x="31246" y="19058"/>
                  </a:lnTo>
                  <a:lnTo>
                    <a:pt x="31591" y="19173"/>
                  </a:lnTo>
                  <a:lnTo>
                    <a:pt x="36516" y="236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968">
              <a:extLst>
                <a:ext uri="{FF2B5EF4-FFF2-40B4-BE49-F238E27FC236}">
                  <a16:creationId xmlns:a16="http://schemas.microsoft.com/office/drawing/2014/main" xmlns="" id="{22D22373-220C-4DBA-BAC6-73B3681AC5D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873429" y="4432300"/>
              <a:ext cx="92272" cy="102930"/>
            </a:xfrm>
            <a:custGeom>
              <a:avLst/>
              <a:gdLst/>
              <a:ahLst/>
              <a:cxnLst/>
              <a:rect l="0" t="0" r="0" b="0"/>
              <a:pathLst>
                <a:path w="92272" h="102930">
                  <a:moveTo>
                    <a:pt x="3371" y="19050"/>
                  </a:moveTo>
                  <a:lnTo>
                    <a:pt x="3371" y="19050"/>
                  </a:lnTo>
                  <a:lnTo>
                    <a:pt x="3371" y="15679"/>
                  </a:lnTo>
                  <a:lnTo>
                    <a:pt x="1489" y="12142"/>
                  </a:lnTo>
                  <a:lnTo>
                    <a:pt x="0" y="10211"/>
                  </a:lnTo>
                  <a:lnTo>
                    <a:pt x="418" y="8218"/>
                  </a:lnTo>
                  <a:lnTo>
                    <a:pt x="4646" y="4123"/>
                  </a:lnTo>
                  <a:lnTo>
                    <a:pt x="8454" y="4159"/>
                  </a:lnTo>
                  <a:lnTo>
                    <a:pt x="18331" y="7963"/>
                  </a:lnTo>
                  <a:lnTo>
                    <a:pt x="32419" y="21410"/>
                  </a:lnTo>
                  <a:lnTo>
                    <a:pt x="45531" y="42170"/>
                  </a:lnTo>
                  <a:lnTo>
                    <a:pt x="51611" y="66195"/>
                  </a:lnTo>
                  <a:lnTo>
                    <a:pt x="50041" y="87817"/>
                  </a:lnTo>
                  <a:lnTo>
                    <a:pt x="45107" y="100887"/>
                  </a:lnTo>
                  <a:lnTo>
                    <a:pt x="43190" y="102536"/>
                  </a:lnTo>
                  <a:lnTo>
                    <a:pt x="41206" y="102929"/>
                  </a:lnTo>
                  <a:lnTo>
                    <a:pt x="39177" y="102486"/>
                  </a:lnTo>
                  <a:lnTo>
                    <a:pt x="37826" y="100780"/>
                  </a:lnTo>
                  <a:lnTo>
                    <a:pt x="36323" y="95120"/>
                  </a:lnTo>
                  <a:lnTo>
                    <a:pt x="35476" y="77259"/>
                  </a:lnTo>
                  <a:lnTo>
                    <a:pt x="41969" y="50722"/>
                  </a:lnTo>
                  <a:lnTo>
                    <a:pt x="52746" y="34537"/>
                  </a:lnTo>
                  <a:lnTo>
                    <a:pt x="922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195">
            <a:extLst>
              <a:ext uri="{FF2B5EF4-FFF2-40B4-BE49-F238E27FC236}">
                <a16:creationId xmlns:a16="http://schemas.microsoft.com/office/drawing/2014/main" xmlns="" id="{8EDD95E1-C2AB-4ACD-A4A9-03F13EC68B96}"/>
              </a:ext>
            </a:extLst>
          </p:cNvPr>
          <p:cNvGrpSpPr/>
          <p:nvPr/>
        </p:nvGrpSpPr>
        <p:grpSpPr>
          <a:xfrm>
            <a:off x="3181350" y="4918728"/>
            <a:ext cx="651187" cy="325048"/>
            <a:chOff x="3181350" y="4918728"/>
            <a:chExt cx="651187" cy="325048"/>
          </a:xfrm>
        </p:grpSpPr>
        <p:sp>
          <p:nvSpPr>
            <p:cNvPr id="160" name="SMARTInkShape-969">
              <a:extLst>
                <a:ext uri="{FF2B5EF4-FFF2-40B4-BE49-F238E27FC236}">
                  <a16:creationId xmlns:a16="http://schemas.microsoft.com/office/drawing/2014/main" xmlns="" id="{B242516A-ACA1-43FE-936A-550F62AE874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181350" y="4921250"/>
              <a:ext cx="38101" cy="322526"/>
            </a:xfrm>
            <a:custGeom>
              <a:avLst/>
              <a:gdLst/>
              <a:ahLst/>
              <a:cxnLst/>
              <a:rect l="0" t="0" r="0" b="0"/>
              <a:pathLst>
                <a:path w="38101" h="322526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7526"/>
                  </a:lnTo>
                  <a:lnTo>
                    <a:pt x="14927" y="48837"/>
                  </a:lnTo>
                  <a:lnTo>
                    <a:pt x="19099" y="80973"/>
                  </a:lnTo>
                  <a:lnTo>
                    <a:pt x="22599" y="119243"/>
                  </a:lnTo>
                  <a:lnTo>
                    <a:pt x="24156" y="166827"/>
                  </a:lnTo>
                  <a:lnTo>
                    <a:pt x="23865" y="190945"/>
                  </a:lnTo>
                  <a:lnTo>
                    <a:pt x="21660" y="238440"/>
                  </a:lnTo>
                  <a:lnTo>
                    <a:pt x="20210" y="274131"/>
                  </a:lnTo>
                  <a:lnTo>
                    <a:pt x="19279" y="315675"/>
                  </a:lnTo>
                  <a:lnTo>
                    <a:pt x="20614" y="319811"/>
                  </a:lnTo>
                  <a:lnTo>
                    <a:pt x="22914" y="321863"/>
                  </a:lnTo>
                  <a:lnTo>
                    <a:pt x="25860" y="322525"/>
                  </a:lnTo>
                  <a:lnTo>
                    <a:pt x="28528" y="319439"/>
                  </a:lnTo>
                  <a:lnTo>
                    <a:pt x="38100" y="292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970">
              <a:extLst>
                <a:ext uri="{FF2B5EF4-FFF2-40B4-BE49-F238E27FC236}">
                  <a16:creationId xmlns:a16="http://schemas.microsoft.com/office/drawing/2014/main" xmlns="" id="{86924516-B13E-47CF-B651-04D4D7F3452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194050" y="4918728"/>
              <a:ext cx="196851" cy="307323"/>
            </a:xfrm>
            <a:custGeom>
              <a:avLst/>
              <a:gdLst/>
              <a:ahLst/>
              <a:cxnLst/>
              <a:rect l="0" t="0" r="0" b="0"/>
              <a:pathLst>
                <a:path w="196851" h="307323">
                  <a:moveTo>
                    <a:pt x="0" y="205722"/>
                  </a:moveTo>
                  <a:lnTo>
                    <a:pt x="0" y="205722"/>
                  </a:lnTo>
                  <a:lnTo>
                    <a:pt x="3371" y="205722"/>
                  </a:lnTo>
                  <a:lnTo>
                    <a:pt x="27136" y="211189"/>
                  </a:lnTo>
                  <a:lnTo>
                    <a:pt x="44965" y="211810"/>
                  </a:lnTo>
                  <a:lnTo>
                    <a:pt x="67023" y="205252"/>
                  </a:lnTo>
                  <a:lnTo>
                    <a:pt x="81293" y="192578"/>
                  </a:lnTo>
                  <a:lnTo>
                    <a:pt x="114443" y="152325"/>
                  </a:lnTo>
                  <a:lnTo>
                    <a:pt x="141232" y="112682"/>
                  </a:lnTo>
                  <a:lnTo>
                    <a:pt x="163672" y="69656"/>
                  </a:lnTo>
                  <a:lnTo>
                    <a:pt x="184443" y="23126"/>
                  </a:lnTo>
                  <a:lnTo>
                    <a:pt x="192155" y="4785"/>
                  </a:lnTo>
                  <a:lnTo>
                    <a:pt x="192308" y="1914"/>
                  </a:lnTo>
                  <a:lnTo>
                    <a:pt x="191706" y="0"/>
                  </a:lnTo>
                  <a:lnTo>
                    <a:pt x="190598" y="841"/>
                  </a:lnTo>
                  <a:lnTo>
                    <a:pt x="187486" y="7419"/>
                  </a:lnTo>
                  <a:lnTo>
                    <a:pt x="181150" y="49873"/>
                  </a:lnTo>
                  <a:lnTo>
                    <a:pt x="182242" y="97064"/>
                  </a:lnTo>
                  <a:lnTo>
                    <a:pt x="180244" y="135087"/>
                  </a:lnTo>
                  <a:lnTo>
                    <a:pt x="180768" y="175504"/>
                  </a:lnTo>
                  <a:lnTo>
                    <a:pt x="182647" y="214164"/>
                  </a:lnTo>
                  <a:lnTo>
                    <a:pt x="184410" y="259023"/>
                  </a:lnTo>
                  <a:lnTo>
                    <a:pt x="189087" y="291444"/>
                  </a:lnTo>
                  <a:lnTo>
                    <a:pt x="196850" y="3073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971">
              <a:extLst>
                <a:ext uri="{FF2B5EF4-FFF2-40B4-BE49-F238E27FC236}">
                  <a16:creationId xmlns:a16="http://schemas.microsoft.com/office/drawing/2014/main" xmlns="" id="{E7C7005B-BA5F-45D6-B9D6-C63F575BD5B9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453319" y="5093583"/>
              <a:ext cx="112139" cy="111486"/>
            </a:xfrm>
            <a:custGeom>
              <a:avLst/>
              <a:gdLst/>
              <a:ahLst/>
              <a:cxnLst/>
              <a:rect l="0" t="0" r="0" b="0"/>
              <a:pathLst>
                <a:path w="112139" h="111486">
                  <a:moveTo>
                    <a:pt x="58231" y="5467"/>
                  </a:moveTo>
                  <a:lnTo>
                    <a:pt x="58231" y="5467"/>
                  </a:lnTo>
                  <a:lnTo>
                    <a:pt x="54860" y="2096"/>
                  </a:lnTo>
                  <a:lnTo>
                    <a:pt x="42651" y="0"/>
                  </a:lnTo>
                  <a:lnTo>
                    <a:pt x="33432" y="3272"/>
                  </a:lnTo>
                  <a:lnTo>
                    <a:pt x="12645" y="20242"/>
                  </a:lnTo>
                  <a:lnTo>
                    <a:pt x="1136" y="41203"/>
                  </a:lnTo>
                  <a:lnTo>
                    <a:pt x="0" y="68658"/>
                  </a:lnTo>
                  <a:lnTo>
                    <a:pt x="7502" y="92394"/>
                  </a:lnTo>
                  <a:lnTo>
                    <a:pt x="22034" y="109461"/>
                  </a:lnTo>
                  <a:lnTo>
                    <a:pt x="29160" y="111485"/>
                  </a:lnTo>
                  <a:lnTo>
                    <a:pt x="46486" y="109971"/>
                  </a:lnTo>
                  <a:lnTo>
                    <a:pt x="79446" y="94444"/>
                  </a:lnTo>
                  <a:lnTo>
                    <a:pt x="96117" y="77939"/>
                  </a:lnTo>
                  <a:lnTo>
                    <a:pt x="106819" y="58843"/>
                  </a:lnTo>
                  <a:lnTo>
                    <a:pt x="112138" y="29671"/>
                  </a:lnTo>
                  <a:lnTo>
                    <a:pt x="110882" y="14108"/>
                  </a:lnTo>
                  <a:lnTo>
                    <a:pt x="108148" y="9111"/>
                  </a:lnTo>
                  <a:lnTo>
                    <a:pt x="104209" y="5779"/>
                  </a:lnTo>
                  <a:lnTo>
                    <a:pt x="99466" y="3558"/>
                  </a:lnTo>
                  <a:lnTo>
                    <a:pt x="94188" y="3489"/>
                  </a:lnTo>
                  <a:lnTo>
                    <a:pt x="70931" y="11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972">
              <a:extLst>
                <a:ext uri="{FF2B5EF4-FFF2-40B4-BE49-F238E27FC236}">
                  <a16:creationId xmlns:a16="http://schemas.microsoft.com/office/drawing/2014/main" xmlns="" id="{86DEADCC-1D30-48BF-BA96-6F8212F76219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619500" y="5060950"/>
              <a:ext cx="213037" cy="145739"/>
            </a:xfrm>
            <a:custGeom>
              <a:avLst/>
              <a:gdLst/>
              <a:ahLst/>
              <a:cxnLst/>
              <a:rect l="0" t="0" r="0" b="0"/>
              <a:pathLst>
                <a:path w="213037" h="145739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0" y="70236"/>
                  </a:lnTo>
                  <a:lnTo>
                    <a:pt x="6742" y="96854"/>
                  </a:lnTo>
                  <a:lnTo>
                    <a:pt x="15696" y="110309"/>
                  </a:lnTo>
                  <a:lnTo>
                    <a:pt x="21048" y="115873"/>
                  </a:lnTo>
                  <a:lnTo>
                    <a:pt x="34519" y="122055"/>
                  </a:lnTo>
                  <a:lnTo>
                    <a:pt x="42063" y="123703"/>
                  </a:lnTo>
                  <a:lnTo>
                    <a:pt x="57970" y="119890"/>
                  </a:lnTo>
                  <a:lnTo>
                    <a:pt x="84436" y="103567"/>
                  </a:lnTo>
                  <a:lnTo>
                    <a:pt x="90444" y="95183"/>
                  </a:lnTo>
                  <a:lnTo>
                    <a:pt x="94300" y="85046"/>
                  </a:lnTo>
                  <a:lnTo>
                    <a:pt x="94617" y="84919"/>
                  </a:lnTo>
                  <a:lnTo>
                    <a:pt x="94969" y="86660"/>
                  </a:lnTo>
                  <a:lnTo>
                    <a:pt x="95166" y="98349"/>
                  </a:lnTo>
                  <a:lnTo>
                    <a:pt x="101967" y="115218"/>
                  </a:lnTo>
                  <a:lnTo>
                    <a:pt x="116290" y="133622"/>
                  </a:lnTo>
                  <a:lnTo>
                    <a:pt x="129766" y="142408"/>
                  </a:lnTo>
                  <a:lnTo>
                    <a:pt x="137310" y="145738"/>
                  </a:lnTo>
                  <a:lnTo>
                    <a:pt x="153220" y="145676"/>
                  </a:lnTo>
                  <a:lnTo>
                    <a:pt x="169697" y="140240"/>
                  </a:lnTo>
                  <a:lnTo>
                    <a:pt x="186428" y="130767"/>
                  </a:lnTo>
                  <a:lnTo>
                    <a:pt x="199509" y="115739"/>
                  </a:lnTo>
                  <a:lnTo>
                    <a:pt x="208615" y="97300"/>
                  </a:lnTo>
                  <a:lnTo>
                    <a:pt x="213036" y="68498"/>
                  </a:lnTo>
                  <a:lnTo>
                    <a:pt x="211570" y="53021"/>
                  </a:lnTo>
                  <a:lnTo>
                    <a:pt x="204803" y="39088"/>
                  </a:lnTo>
                  <a:lnTo>
                    <a:pt x="189093" y="2122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196">
            <a:extLst>
              <a:ext uri="{FF2B5EF4-FFF2-40B4-BE49-F238E27FC236}">
                <a16:creationId xmlns:a16="http://schemas.microsoft.com/office/drawing/2014/main" xmlns="" id="{CDC93EFF-D761-4C4D-835B-16C1F991E061}"/>
              </a:ext>
            </a:extLst>
          </p:cNvPr>
          <p:cNvGrpSpPr/>
          <p:nvPr/>
        </p:nvGrpSpPr>
        <p:grpSpPr>
          <a:xfrm>
            <a:off x="4245132" y="4896733"/>
            <a:ext cx="785455" cy="425508"/>
            <a:chOff x="4245132" y="4896733"/>
            <a:chExt cx="785455" cy="425508"/>
          </a:xfrm>
        </p:grpSpPr>
        <p:sp>
          <p:nvSpPr>
            <p:cNvPr id="165" name="SMARTInkShape-973">
              <a:extLst>
                <a:ext uri="{FF2B5EF4-FFF2-40B4-BE49-F238E27FC236}">
                  <a16:creationId xmlns:a16="http://schemas.microsoft.com/office/drawing/2014/main" xmlns="" id="{FBBD85C2-EF78-4C04-8F2F-07B766C996F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245132" y="4896733"/>
              <a:ext cx="15719" cy="342018"/>
            </a:xfrm>
            <a:custGeom>
              <a:avLst/>
              <a:gdLst/>
              <a:ahLst/>
              <a:cxnLst/>
              <a:rect l="0" t="0" r="0" b="0"/>
              <a:pathLst>
                <a:path w="15719" h="342018">
                  <a:moveTo>
                    <a:pt x="15718" y="5467"/>
                  </a:moveTo>
                  <a:lnTo>
                    <a:pt x="15718" y="5467"/>
                  </a:lnTo>
                  <a:lnTo>
                    <a:pt x="10251" y="0"/>
                  </a:lnTo>
                  <a:lnTo>
                    <a:pt x="6258" y="9491"/>
                  </a:lnTo>
                  <a:lnTo>
                    <a:pt x="0" y="53351"/>
                  </a:lnTo>
                  <a:lnTo>
                    <a:pt x="1206" y="86015"/>
                  </a:lnTo>
                  <a:lnTo>
                    <a:pt x="2212" y="125463"/>
                  </a:lnTo>
                  <a:lnTo>
                    <a:pt x="3366" y="166749"/>
                  </a:lnTo>
                  <a:lnTo>
                    <a:pt x="6230" y="203913"/>
                  </a:lnTo>
                  <a:lnTo>
                    <a:pt x="7974" y="239245"/>
                  </a:lnTo>
                  <a:lnTo>
                    <a:pt x="8955" y="285225"/>
                  </a:lnTo>
                  <a:lnTo>
                    <a:pt x="9314" y="331089"/>
                  </a:lnTo>
                  <a:lnTo>
                    <a:pt x="9368" y="3420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974">
              <a:extLst>
                <a:ext uri="{FF2B5EF4-FFF2-40B4-BE49-F238E27FC236}">
                  <a16:creationId xmlns:a16="http://schemas.microsoft.com/office/drawing/2014/main" xmlns="" id="{A7EFACD4-01CA-4E47-9F14-922120B1617F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349750" y="51054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11994" y="10845"/>
                  </a:lnTo>
                  <a:lnTo>
                    <a:pt x="4861" y="5608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975">
              <a:extLst>
                <a:ext uri="{FF2B5EF4-FFF2-40B4-BE49-F238E27FC236}">
                  <a16:creationId xmlns:a16="http://schemas.microsoft.com/office/drawing/2014/main" xmlns="" id="{1EF104BA-C48B-4666-BD69-0BAF051916A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343400" y="4981092"/>
              <a:ext cx="1" cy="3659"/>
            </a:xfrm>
            <a:custGeom>
              <a:avLst/>
              <a:gdLst/>
              <a:ahLst/>
              <a:cxnLst/>
              <a:rect l="0" t="0" r="0" b="0"/>
              <a:pathLst>
                <a:path w="1" h="36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976">
              <a:extLst>
                <a:ext uri="{FF2B5EF4-FFF2-40B4-BE49-F238E27FC236}">
                  <a16:creationId xmlns:a16="http://schemas.microsoft.com/office/drawing/2014/main" xmlns="" id="{0FB8C828-13CB-439D-8418-0EEECBC42EF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476750" y="4921250"/>
              <a:ext cx="25401" cy="273051"/>
            </a:xfrm>
            <a:custGeom>
              <a:avLst/>
              <a:gdLst/>
              <a:ahLst/>
              <a:cxnLst/>
              <a:rect l="0" t="0" r="0" b="0"/>
              <a:pathLst>
                <a:path w="25401" h="273051">
                  <a:moveTo>
                    <a:pt x="25400" y="0"/>
                  </a:moveTo>
                  <a:lnTo>
                    <a:pt x="25400" y="0"/>
                  </a:lnTo>
                  <a:lnTo>
                    <a:pt x="18492" y="38301"/>
                  </a:lnTo>
                  <a:lnTo>
                    <a:pt x="14416" y="81904"/>
                  </a:lnTo>
                  <a:lnTo>
                    <a:pt x="13462" y="116130"/>
                  </a:lnTo>
                  <a:lnTo>
                    <a:pt x="13039" y="150156"/>
                  </a:lnTo>
                  <a:lnTo>
                    <a:pt x="10969" y="184093"/>
                  </a:lnTo>
                  <a:lnTo>
                    <a:pt x="5837" y="229288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977">
              <a:extLst>
                <a:ext uri="{FF2B5EF4-FFF2-40B4-BE49-F238E27FC236}">
                  <a16:creationId xmlns:a16="http://schemas.microsoft.com/office/drawing/2014/main" xmlns="" id="{38A55992-354E-4B99-9F9A-65C546BE28A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470402" y="5041900"/>
              <a:ext cx="107949" cy="139701"/>
            </a:xfrm>
            <a:custGeom>
              <a:avLst/>
              <a:gdLst/>
              <a:ahLst/>
              <a:cxnLst/>
              <a:rect l="0" t="0" r="0" b="0"/>
              <a:pathLst>
                <a:path w="107949" h="139701">
                  <a:moveTo>
                    <a:pt x="107948" y="0"/>
                  </a:moveTo>
                  <a:lnTo>
                    <a:pt x="107948" y="0"/>
                  </a:lnTo>
                  <a:lnTo>
                    <a:pt x="66506" y="32603"/>
                  </a:lnTo>
                  <a:lnTo>
                    <a:pt x="20195" y="61086"/>
                  </a:lnTo>
                  <a:lnTo>
                    <a:pt x="3709" y="70624"/>
                  </a:lnTo>
                  <a:lnTo>
                    <a:pt x="1061" y="73188"/>
                  </a:lnTo>
                  <a:lnTo>
                    <a:pt x="1" y="75604"/>
                  </a:lnTo>
                  <a:lnTo>
                    <a:pt x="0" y="77919"/>
                  </a:lnTo>
                  <a:lnTo>
                    <a:pt x="1880" y="82373"/>
                  </a:lnTo>
                  <a:lnTo>
                    <a:pt x="3369" y="84549"/>
                  </a:lnTo>
                  <a:lnTo>
                    <a:pt x="28559" y="102142"/>
                  </a:lnTo>
                  <a:lnTo>
                    <a:pt x="42325" y="111013"/>
                  </a:lnTo>
                  <a:lnTo>
                    <a:pt x="64542" y="130192"/>
                  </a:lnTo>
                  <a:lnTo>
                    <a:pt x="82548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978">
              <a:extLst>
                <a:ext uri="{FF2B5EF4-FFF2-40B4-BE49-F238E27FC236}">
                  <a16:creationId xmlns:a16="http://schemas.microsoft.com/office/drawing/2014/main" xmlns="" id="{0FFAF689-FB9E-49E3-83AA-2EAE5FA642B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617305" y="5056544"/>
              <a:ext cx="164246" cy="102796"/>
            </a:xfrm>
            <a:custGeom>
              <a:avLst/>
              <a:gdLst/>
              <a:ahLst/>
              <a:cxnLst/>
              <a:rect l="0" t="0" r="0" b="0"/>
              <a:pathLst>
                <a:path w="164246" h="102796">
                  <a:moveTo>
                    <a:pt x="11845" y="42506"/>
                  </a:moveTo>
                  <a:lnTo>
                    <a:pt x="11845" y="42506"/>
                  </a:lnTo>
                  <a:lnTo>
                    <a:pt x="17312" y="42506"/>
                  </a:lnTo>
                  <a:lnTo>
                    <a:pt x="23090" y="51234"/>
                  </a:lnTo>
                  <a:lnTo>
                    <a:pt x="26956" y="53441"/>
                  </a:lnTo>
                  <a:lnTo>
                    <a:pt x="39841" y="54683"/>
                  </a:lnTo>
                  <a:lnTo>
                    <a:pt x="43915" y="53446"/>
                  </a:lnTo>
                  <a:lnTo>
                    <a:pt x="50322" y="48309"/>
                  </a:lnTo>
                  <a:lnTo>
                    <a:pt x="61267" y="34112"/>
                  </a:lnTo>
                  <a:lnTo>
                    <a:pt x="63137" y="28443"/>
                  </a:lnTo>
                  <a:lnTo>
                    <a:pt x="63334" y="16500"/>
                  </a:lnTo>
                  <a:lnTo>
                    <a:pt x="61070" y="7900"/>
                  </a:lnTo>
                  <a:lnTo>
                    <a:pt x="59478" y="4618"/>
                  </a:lnTo>
                  <a:lnTo>
                    <a:pt x="55595" y="2431"/>
                  </a:lnTo>
                  <a:lnTo>
                    <a:pt x="43754" y="0"/>
                  </a:lnTo>
                  <a:lnTo>
                    <a:pt x="37351" y="1469"/>
                  </a:lnTo>
                  <a:lnTo>
                    <a:pt x="24592" y="8745"/>
                  </a:lnTo>
                  <a:lnTo>
                    <a:pt x="8880" y="31484"/>
                  </a:lnTo>
                  <a:lnTo>
                    <a:pt x="2029" y="57193"/>
                  </a:lnTo>
                  <a:lnTo>
                    <a:pt x="0" y="79313"/>
                  </a:lnTo>
                  <a:lnTo>
                    <a:pt x="2537" y="85389"/>
                  </a:lnTo>
                  <a:lnTo>
                    <a:pt x="12882" y="95902"/>
                  </a:lnTo>
                  <a:lnTo>
                    <a:pt x="30650" y="101516"/>
                  </a:lnTo>
                  <a:lnTo>
                    <a:pt x="66336" y="102795"/>
                  </a:lnTo>
                  <a:lnTo>
                    <a:pt x="104425" y="98704"/>
                  </a:lnTo>
                  <a:lnTo>
                    <a:pt x="126369" y="93589"/>
                  </a:lnTo>
                  <a:lnTo>
                    <a:pt x="164245" y="742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979">
              <a:extLst>
                <a:ext uri="{FF2B5EF4-FFF2-40B4-BE49-F238E27FC236}">
                  <a16:creationId xmlns:a16="http://schemas.microsoft.com/office/drawing/2014/main" xmlns="" id="{877AB677-3913-412C-95CA-BFE7B07FD307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806950" y="4909433"/>
              <a:ext cx="19051" cy="265818"/>
            </a:xfrm>
            <a:custGeom>
              <a:avLst/>
              <a:gdLst/>
              <a:ahLst/>
              <a:cxnLst/>
              <a:rect l="0" t="0" r="0" b="0"/>
              <a:pathLst>
                <a:path w="19051" h="2658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907" y="34389"/>
                  </a:lnTo>
                  <a:lnTo>
                    <a:pt x="10984" y="78242"/>
                  </a:lnTo>
                  <a:lnTo>
                    <a:pt x="11937" y="111189"/>
                  </a:lnTo>
                  <a:lnTo>
                    <a:pt x="12361" y="146999"/>
                  </a:lnTo>
                  <a:lnTo>
                    <a:pt x="12549" y="182200"/>
                  </a:lnTo>
                  <a:lnTo>
                    <a:pt x="14536" y="228107"/>
                  </a:lnTo>
                  <a:lnTo>
                    <a:pt x="19050" y="265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980">
              <a:extLst>
                <a:ext uri="{FF2B5EF4-FFF2-40B4-BE49-F238E27FC236}">
                  <a16:creationId xmlns:a16="http://schemas.microsoft.com/office/drawing/2014/main" xmlns="" id="{B5BC35EB-FC4A-45D4-B882-A4ABF237DCC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898542" y="5067300"/>
              <a:ext cx="132045" cy="254941"/>
            </a:xfrm>
            <a:custGeom>
              <a:avLst/>
              <a:gdLst/>
              <a:ahLst/>
              <a:cxnLst/>
              <a:rect l="0" t="0" r="0" b="0"/>
              <a:pathLst>
                <a:path w="132045" h="254941">
                  <a:moveTo>
                    <a:pt x="3658" y="0"/>
                  </a:moveTo>
                  <a:lnTo>
                    <a:pt x="3658" y="0"/>
                  </a:lnTo>
                  <a:lnTo>
                    <a:pt x="2952" y="10845"/>
                  </a:lnTo>
                  <a:lnTo>
                    <a:pt x="0" y="27438"/>
                  </a:lnTo>
                  <a:lnTo>
                    <a:pt x="2966" y="47797"/>
                  </a:lnTo>
                  <a:lnTo>
                    <a:pt x="6408" y="56050"/>
                  </a:lnTo>
                  <a:lnTo>
                    <a:pt x="9725" y="58534"/>
                  </a:lnTo>
                  <a:lnTo>
                    <a:pt x="19054" y="61293"/>
                  </a:lnTo>
                  <a:lnTo>
                    <a:pt x="30256" y="58756"/>
                  </a:lnTo>
                  <a:lnTo>
                    <a:pt x="36207" y="56104"/>
                  </a:lnTo>
                  <a:lnTo>
                    <a:pt x="54694" y="38888"/>
                  </a:lnTo>
                  <a:lnTo>
                    <a:pt x="77450" y="7072"/>
                  </a:lnTo>
                  <a:lnTo>
                    <a:pt x="80370" y="4715"/>
                  </a:lnTo>
                  <a:lnTo>
                    <a:pt x="82316" y="3849"/>
                  </a:lnTo>
                  <a:lnTo>
                    <a:pt x="83612" y="3977"/>
                  </a:lnTo>
                  <a:lnTo>
                    <a:pt x="84477" y="4768"/>
                  </a:lnTo>
                  <a:lnTo>
                    <a:pt x="94894" y="48306"/>
                  </a:lnTo>
                  <a:lnTo>
                    <a:pt x="101090" y="87063"/>
                  </a:lnTo>
                  <a:lnTo>
                    <a:pt x="110765" y="126455"/>
                  </a:lnTo>
                  <a:lnTo>
                    <a:pt x="122568" y="168310"/>
                  </a:lnTo>
                  <a:lnTo>
                    <a:pt x="131632" y="208619"/>
                  </a:lnTo>
                  <a:lnTo>
                    <a:pt x="132044" y="237261"/>
                  </a:lnTo>
                  <a:lnTo>
                    <a:pt x="128760" y="243546"/>
                  </a:lnTo>
                  <a:lnTo>
                    <a:pt x="117585" y="252411"/>
                  </a:lnTo>
                  <a:lnTo>
                    <a:pt x="97566" y="254940"/>
                  </a:lnTo>
                  <a:lnTo>
                    <a:pt x="60410" y="250515"/>
                  </a:lnTo>
                  <a:lnTo>
                    <a:pt x="37348" y="243279"/>
                  </a:lnTo>
                  <a:lnTo>
                    <a:pt x="20043" y="233007"/>
                  </a:lnTo>
                  <a:lnTo>
                    <a:pt x="15286" y="228010"/>
                  </a:lnTo>
                  <a:lnTo>
                    <a:pt x="12821" y="223268"/>
                  </a:lnTo>
                  <a:lnTo>
                    <a:pt x="10008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197">
            <a:extLst>
              <a:ext uri="{FF2B5EF4-FFF2-40B4-BE49-F238E27FC236}">
                <a16:creationId xmlns:a16="http://schemas.microsoft.com/office/drawing/2014/main" xmlns="" id="{57816E46-FD31-49D1-990A-295B6EF1DA91}"/>
              </a:ext>
            </a:extLst>
          </p:cNvPr>
          <p:cNvGrpSpPr/>
          <p:nvPr/>
        </p:nvGrpSpPr>
        <p:grpSpPr>
          <a:xfrm>
            <a:off x="5378450" y="4921250"/>
            <a:ext cx="182869" cy="209551"/>
            <a:chOff x="5378450" y="4921250"/>
            <a:chExt cx="182869" cy="209551"/>
          </a:xfrm>
        </p:grpSpPr>
        <p:sp>
          <p:nvSpPr>
            <p:cNvPr id="174" name="SMARTInkShape-981">
              <a:extLst>
                <a:ext uri="{FF2B5EF4-FFF2-40B4-BE49-F238E27FC236}">
                  <a16:creationId xmlns:a16="http://schemas.microsoft.com/office/drawing/2014/main" xmlns="" id="{71EDB0EE-6450-4C98-802E-CBC30F1CA26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378450" y="4984750"/>
              <a:ext cx="17051" cy="146051"/>
            </a:xfrm>
            <a:custGeom>
              <a:avLst/>
              <a:gdLst/>
              <a:ahLst/>
              <a:cxnLst/>
              <a:rect l="0" t="0" r="0" b="0"/>
              <a:pathLst>
                <a:path w="17051" h="146051">
                  <a:moveTo>
                    <a:pt x="12700" y="0"/>
                  </a:moveTo>
                  <a:lnTo>
                    <a:pt x="12700" y="0"/>
                  </a:lnTo>
                  <a:lnTo>
                    <a:pt x="16071" y="46087"/>
                  </a:lnTo>
                  <a:lnTo>
                    <a:pt x="17050" y="90504"/>
                  </a:lnTo>
                  <a:lnTo>
                    <a:pt x="3111" y="137852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982">
              <a:extLst>
                <a:ext uri="{FF2B5EF4-FFF2-40B4-BE49-F238E27FC236}">
                  <a16:creationId xmlns:a16="http://schemas.microsoft.com/office/drawing/2014/main" xmlns="" id="{0C2CF833-F10C-4843-89CC-590345F2737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378450" y="49212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983">
              <a:extLst>
                <a:ext uri="{FF2B5EF4-FFF2-40B4-BE49-F238E27FC236}">
                  <a16:creationId xmlns:a16="http://schemas.microsoft.com/office/drawing/2014/main" xmlns="" id="{BC86F419-BAD2-4475-97F3-F40F45EE3A2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454938" y="4959350"/>
              <a:ext cx="106381" cy="171451"/>
            </a:xfrm>
            <a:custGeom>
              <a:avLst/>
              <a:gdLst/>
              <a:ahLst/>
              <a:cxnLst/>
              <a:rect l="0" t="0" r="0" b="0"/>
              <a:pathLst>
                <a:path w="106381" h="171451">
                  <a:moveTo>
                    <a:pt x="82262" y="0"/>
                  </a:moveTo>
                  <a:lnTo>
                    <a:pt x="82262" y="0"/>
                  </a:lnTo>
                  <a:lnTo>
                    <a:pt x="49004" y="3371"/>
                  </a:lnTo>
                  <a:lnTo>
                    <a:pt x="23176" y="12209"/>
                  </a:lnTo>
                  <a:lnTo>
                    <a:pt x="9905" y="21654"/>
                  </a:lnTo>
                  <a:lnTo>
                    <a:pt x="4391" y="27136"/>
                  </a:lnTo>
                  <a:lnTo>
                    <a:pt x="1420" y="32202"/>
                  </a:lnTo>
                  <a:lnTo>
                    <a:pt x="145" y="36990"/>
                  </a:lnTo>
                  <a:lnTo>
                    <a:pt x="0" y="41594"/>
                  </a:lnTo>
                  <a:lnTo>
                    <a:pt x="5485" y="52352"/>
                  </a:lnTo>
                  <a:lnTo>
                    <a:pt x="16389" y="64190"/>
                  </a:lnTo>
                  <a:lnTo>
                    <a:pt x="62176" y="95341"/>
                  </a:lnTo>
                  <a:lnTo>
                    <a:pt x="96456" y="120668"/>
                  </a:lnTo>
                  <a:lnTo>
                    <a:pt x="105739" y="133358"/>
                  </a:lnTo>
                  <a:lnTo>
                    <a:pt x="106380" y="139705"/>
                  </a:lnTo>
                  <a:lnTo>
                    <a:pt x="101447" y="152402"/>
                  </a:lnTo>
                  <a:lnTo>
                    <a:pt x="86555" y="161339"/>
                  </a:lnTo>
                  <a:lnTo>
                    <a:pt x="54371" y="168454"/>
                  </a:lnTo>
                  <a:lnTo>
                    <a:pt x="18762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198">
            <a:extLst>
              <a:ext uri="{FF2B5EF4-FFF2-40B4-BE49-F238E27FC236}">
                <a16:creationId xmlns:a16="http://schemas.microsoft.com/office/drawing/2014/main" xmlns="" id="{5580D77D-F3A9-4EE9-B987-939C160D42C3}"/>
              </a:ext>
            </a:extLst>
          </p:cNvPr>
          <p:cNvGrpSpPr/>
          <p:nvPr/>
        </p:nvGrpSpPr>
        <p:grpSpPr>
          <a:xfrm>
            <a:off x="5949950" y="4832350"/>
            <a:ext cx="222251" cy="298451"/>
            <a:chOff x="5949950" y="4832350"/>
            <a:chExt cx="222251" cy="298451"/>
          </a:xfrm>
        </p:grpSpPr>
        <p:sp>
          <p:nvSpPr>
            <p:cNvPr id="178" name="SMARTInkShape-984">
              <a:extLst>
                <a:ext uri="{FF2B5EF4-FFF2-40B4-BE49-F238E27FC236}">
                  <a16:creationId xmlns:a16="http://schemas.microsoft.com/office/drawing/2014/main" xmlns="" id="{8F51561D-D559-4FCA-A522-BDB2D963395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949950" y="502285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0" y="0"/>
                  </a:moveTo>
                  <a:lnTo>
                    <a:pt x="0" y="0"/>
                  </a:lnTo>
                  <a:lnTo>
                    <a:pt x="4364" y="42633"/>
                  </a:lnTo>
                  <a:lnTo>
                    <a:pt x="6088" y="90080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985">
              <a:extLst>
                <a:ext uri="{FF2B5EF4-FFF2-40B4-BE49-F238E27FC236}">
                  <a16:creationId xmlns:a16="http://schemas.microsoft.com/office/drawing/2014/main" xmlns="" id="{69BC7D41-01A1-49C5-93D0-0B3CCB58544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956300" y="4929365"/>
              <a:ext cx="6351" cy="10936"/>
            </a:xfrm>
            <a:custGeom>
              <a:avLst/>
              <a:gdLst/>
              <a:ahLst/>
              <a:cxnLst/>
              <a:rect l="0" t="0" r="0" b="0"/>
              <a:pathLst>
                <a:path w="6351" h="10936">
                  <a:moveTo>
                    <a:pt x="6350" y="10935"/>
                  </a:moveTo>
                  <a:lnTo>
                    <a:pt x="6350" y="10935"/>
                  </a:lnTo>
                  <a:lnTo>
                    <a:pt x="883" y="0"/>
                  </a:lnTo>
                  <a:lnTo>
                    <a:pt x="588" y="117"/>
                  </a:lnTo>
                  <a:lnTo>
                    <a:pt x="0" y="45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986">
              <a:extLst>
                <a:ext uri="{FF2B5EF4-FFF2-40B4-BE49-F238E27FC236}">
                  <a16:creationId xmlns:a16="http://schemas.microsoft.com/office/drawing/2014/main" xmlns="" id="{63AA4355-8FD3-4AE2-922A-40230CF932F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059271" y="4832350"/>
              <a:ext cx="36730" cy="289083"/>
            </a:xfrm>
            <a:custGeom>
              <a:avLst/>
              <a:gdLst/>
              <a:ahLst/>
              <a:cxnLst/>
              <a:rect l="0" t="0" r="0" b="0"/>
              <a:pathLst>
                <a:path w="36730" h="289083">
                  <a:moveTo>
                    <a:pt x="36729" y="0"/>
                  </a:moveTo>
                  <a:lnTo>
                    <a:pt x="36729" y="0"/>
                  </a:lnTo>
                  <a:lnTo>
                    <a:pt x="33358" y="0"/>
                  </a:lnTo>
                  <a:lnTo>
                    <a:pt x="24520" y="10113"/>
                  </a:lnTo>
                  <a:lnTo>
                    <a:pt x="13960" y="44044"/>
                  </a:lnTo>
                  <a:lnTo>
                    <a:pt x="7954" y="84233"/>
                  </a:lnTo>
                  <a:lnTo>
                    <a:pt x="6301" y="117870"/>
                  </a:lnTo>
                  <a:lnTo>
                    <a:pt x="3686" y="153987"/>
                  </a:lnTo>
                  <a:lnTo>
                    <a:pt x="876" y="189795"/>
                  </a:lnTo>
                  <a:lnTo>
                    <a:pt x="0" y="236308"/>
                  </a:lnTo>
                  <a:lnTo>
                    <a:pt x="5668" y="276820"/>
                  </a:lnTo>
                  <a:lnTo>
                    <a:pt x="9518" y="285309"/>
                  </a:lnTo>
                  <a:lnTo>
                    <a:pt x="13582" y="289082"/>
                  </a:lnTo>
                  <a:lnTo>
                    <a:pt x="17064" y="287971"/>
                  </a:lnTo>
                  <a:lnTo>
                    <a:pt x="36729" y="273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987">
              <a:extLst>
                <a:ext uri="{FF2B5EF4-FFF2-40B4-BE49-F238E27FC236}">
                  <a16:creationId xmlns:a16="http://schemas.microsoft.com/office/drawing/2014/main" xmlns="" id="{EF0322D4-D6C7-42F0-A4CC-BBF4CAA7D04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032500" y="497205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8789" y="20374"/>
                  </a:lnTo>
                  <a:lnTo>
                    <a:pt x="51424" y="12259"/>
                  </a:lnTo>
                  <a:lnTo>
                    <a:pt x="92848" y="621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199">
            <a:extLst>
              <a:ext uri="{FF2B5EF4-FFF2-40B4-BE49-F238E27FC236}">
                <a16:creationId xmlns:a16="http://schemas.microsoft.com/office/drawing/2014/main" xmlns="" id="{777B88A7-1989-4D93-9FC8-EA9B6541D1A9}"/>
              </a:ext>
            </a:extLst>
          </p:cNvPr>
          <p:cNvGrpSpPr/>
          <p:nvPr/>
        </p:nvGrpSpPr>
        <p:grpSpPr>
          <a:xfrm>
            <a:off x="6544368" y="4806950"/>
            <a:ext cx="656533" cy="304801"/>
            <a:chOff x="6544368" y="4806950"/>
            <a:chExt cx="656533" cy="304801"/>
          </a:xfrm>
        </p:grpSpPr>
        <p:sp>
          <p:nvSpPr>
            <p:cNvPr id="183" name="SMARTInkShape-988">
              <a:extLst>
                <a:ext uri="{FF2B5EF4-FFF2-40B4-BE49-F238E27FC236}">
                  <a16:creationId xmlns:a16="http://schemas.microsoft.com/office/drawing/2014/main" xmlns="" id="{9DEB1193-88FD-4880-A471-41CFFCAF5AB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576443" y="4806950"/>
              <a:ext cx="65658" cy="286155"/>
            </a:xfrm>
            <a:custGeom>
              <a:avLst/>
              <a:gdLst/>
              <a:ahLst/>
              <a:cxnLst/>
              <a:rect l="0" t="0" r="0" b="0"/>
              <a:pathLst>
                <a:path w="65658" h="286155">
                  <a:moveTo>
                    <a:pt x="65657" y="0"/>
                  </a:moveTo>
                  <a:lnTo>
                    <a:pt x="65657" y="0"/>
                  </a:lnTo>
                  <a:lnTo>
                    <a:pt x="62286" y="0"/>
                  </a:lnTo>
                  <a:lnTo>
                    <a:pt x="58750" y="3763"/>
                  </a:lnTo>
                  <a:lnTo>
                    <a:pt x="47360" y="24418"/>
                  </a:lnTo>
                  <a:lnTo>
                    <a:pt x="35884" y="67226"/>
                  </a:lnTo>
                  <a:lnTo>
                    <a:pt x="25477" y="112425"/>
                  </a:lnTo>
                  <a:lnTo>
                    <a:pt x="20047" y="144981"/>
                  </a:lnTo>
                  <a:lnTo>
                    <a:pt x="13400" y="178265"/>
                  </a:lnTo>
                  <a:lnTo>
                    <a:pt x="3607" y="223093"/>
                  </a:lnTo>
                  <a:lnTo>
                    <a:pt x="0" y="256837"/>
                  </a:lnTo>
                  <a:lnTo>
                    <a:pt x="3400" y="279064"/>
                  </a:lnTo>
                  <a:lnTo>
                    <a:pt x="5102" y="283409"/>
                  </a:lnTo>
                  <a:lnTo>
                    <a:pt x="8353" y="285601"/>
                  </a:lnTo>
                  <a:lnTo>
                    <a:pt x="17610" y="286154"/>
                  </a:lnTo>
                  <a:lnTo>
                    <a:pt x="28780" y="278404"/>
                  </a:lnTo>
                  <a:lnTo>
                    <a:pt x="46607" y="260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989">
              <a:extLst>
                <a:ext uri="{FF2B5EF4-FFF2-40B4-BE49-F238E27FC236}">
                  <a16:creationId xmlns:a16="http://schemas.microsoft.com/office/drawing/2014/main" xmlns="" id="{959C9AC8-934E-4752-917D-0486DAA789F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544368" y="4824103"/>
              <a:ext cx="256483" cy="287648"/>
            </a:xfrm>
            <a:custGeom>
              <a:avLst/>
              <a:gdLst/>
              <a:ahLst/>
              <a:cxnLst/>
              <a:rect l="0" t="0" r="0" b="0"/>
              <a:pathLst>
                <a:path w="256483" h="287648">
                  <a:moveTo>
                    <a:pt x="15182" y="147947"/>
                  </a:moveTo>
                  <a:lnTo>
                    <a:pt x="15182" y="147947"/>
                  </a:lnTo>
                  <a:lnTo>
                    <a:pt x="877" y="139108"/>
                  </a:lnTo>
                  <a:lnTo>
                    <a:pt x="0" y="137115"/>
                  </a:lnTo>
                  <a:lnTo>
                    <a:pt x="122" y="135082"/>
                  </a:lnTo>
                  <a:lnTo>
                    <a:pt x="908" y="133020"/>
                  </a:lnTo>
                  <a:lnTo>
                    <a:pt x="9309" y="130729"/>
                  </a:lnTo>
                  <a:lnTo>
                    <a:pt x="31786" y="125677"/>
                  </a:lnTo>
                  <a:lnTo>
                    <a:pt x="74357" y="111327"/>
                  </a:lnTo>
                  <a:lnTo>
                    <a:pt x="111032" y="92333"/>
                  </a:lnTo>
                  <a:lnTo>
                    <a:pt x="148710" y="65460"/>
                  </a:lnTo>
                  <a:lnTo>
                    <a:pt x="192180" y="26186"/>
                  </a:lnTo>
                  <a:lnTo>
                    <a:pt x="214653" y="0"/>
                  </a:lnTo>
                  <a:lnTo>
                    <a:pt x="214485" y="632"/>
                  </a:lnTo>
                  <a:lnTo>
                    <a:pt x="195090" y="44921"/>
                  </a:lnTo>
                  <a:lnTo>
                    <a:pt x="174870" y="89982"/>
                  </a:lnTo>
                  <a:lnTo>
                    <a:pt x="161648" y="125007"/>
                  </a:lnTo>
                  <a:lnTo>
                    <a:pt x="149047" y="170313"/>
                  </a:lnTo>
                  <a:lnTo>
                    <a:pt x="134104" y="206223"/>
                  </a:lnTo>
                  <a:lnTo>
                    <a:pt x="128478" y="212653"/>
                  </a:lnTo>
                  <a:lnTo>
                    <a:pt x="127402" y="212956"/>
                  </a:lnTo>
                  <a:lnTo>
                    <a:pt x="127390" y="211748"/>
                  </a:lnTo>
                  <a:lnTo>
                    <a:pt x="135810" y="189556"/>
                  </a:lnTo>
                  <a:lnTo>
                    <a:pt x="159790" y="158387"/>
                  </a:lnTo>
                  <a:lnTo>
                    <a:pt x="170234" y="149529"/>
                  </a:lnTo>
                  <a:lnTo>
                    <a:pt x="175700" y="148296"/>
                  </a:lnTo>
                  <a:lnTo>
                    <a:pt x="187417" y="150689"/>
                  </a:lnTo>
                  <a:lnTo>
                    <a:pt x="197800" y="158338"/>
                  </a:lnTo>
                  <a:lnTo>
                    <a:pt x="207118" y="170204"/>
                  </a:lnTo>
                  <a:lnTo>
                    <a:pt x="226478" y="208448"/>
                  </a:lnTo>
                  <a:lnTo>
                    <a:pt x="243735" y="249817"/>
                  </a:lnTo>
                  <a:lnTo>
                    <a:pt x="256482" y="2876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990">
              <a:extLst>
                <a:ext uri="{FF2B5EF4-FFF2-40B4-BE49-F238E27FC236}">
                  <a16:creationId xmlns:a16="http://schemas.microsoft.com/office/drawing/2014/main" xmlns="" id="{27B0B7C2-BE63-487E-9F56-98B3AD720D6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850328" y="4824600"/>
              <a:ext cx="280723" cy="269134"/>
            </a:xfrm>
            <a:custGeom>
              <a:avLst/>
              <a:gdLst/>
              <a:ahLst/>
              <a:cxnLst/>
              <a:rect l="0" t="0" r="0" b="0"/>
              <a:pathLst>
                <a:path w="280723" h="269134">
                  <a:moveTo>
                    <a:pt x="96572" y="185550"/>
                  </a:moveTo>
                  <a:lnTo>
                    <a:pt x="96572" y="185550"/>
                  </a:lnTo>
                  <a:lnTo>
                    <a:pt x="100936" y="175411"/>
                  </a:lnTo>
                  <a:lnTo>
                    <a:pt x="102039" y="167873"/>
                  </a:lnTo>
                  <a:lnTo>
                    <a:pt x="100648" y="161701"/>
                  </a:lnTo>
                  <a:lnTo>
                    <a:pt x="99290" y="159067"/>
                  </a:lnTo>
                  <a:lnTo>
                    <a:pt x="90254" y="156141"/>
                  </a:lnTo>
                  <a:lnTo>
                    <a:pt x="83893" y="155360"/>
                  </a:lnTo>
                  <a:lnTo>
                    <a:pt x="61457" y="161004"/>
                  </a:lnTo>
                  <a:lnTo>
                    <a:pt x="29297" y="180623"/>
                  </a:lnTo>
                  <a:lnTo>
                    <a:pt x="9846" y="198672"/>
                  </a:lnTo>
                  <a:lnTo>
                    <a:pt x="2054" y="211137"/>
                  </a:lnTo>
                  <a:lnTo>
                    <a:pt x="398" y="216014"/>
                  </a:lnTo>
                  <a:lnTo>
                    <a:pt x="0" y="219970"/>
                  </a:lnTo>
                  <a:lnTo>
                    <a:pt x="441" y="223313"/>
                  </a:lnTo>
                  <a:lnTo>
                    <a:pt x="3557" y="225542"/>
                  </a:lnTo>
                  <a:lnTo>
                    <a:pt x="14544" y="228019"/>
                  </a:lnTo>
                  <a:lnTo>
                    <a:pt x="28836" y="225356"/>
                  </a:lnTo>
                  <a:lnTo>
                    <a:pt x="73903" y="203466"/>
                  </a:lnTo>
                  <a:lnTo>
                    <a:pt x="77931" y="202433"/>
                  </a:lnTo>
                  <a:lnTo>
                    <a:pt x="81323" y="202449"/>
                  </a:lnTo>
                  <a:lnTo>
                    <a:pt x="84289" y="203166"/>
                  </a:lnTo>
                  <a:lnTo>
                    <a:pt x="86267" y="205761"/>
                  </a:lnTo>
                  <a:lnTo>
                    <a:pt x="96898" y="248166"/>
                  </a:lnTo>
                  <a:lnTo>
                    <a:pt x="101655" y="259945"/>
                  </a:lnTo>
                  <a:lnTo>
                    <a:pt x="108474" y="267533"/>
                  </a:lnTo>
                  <a:lnTo>
                    <a:pt x="112973" y="269133"/>
                  </a:lnTo>
                  <a:lnTo>
                    <a:pt x="123617" y="269030"/>
                  </a:lnTo>
                  <a:lnTo>
                    <a:pt x="137285" y="260987"/>
                  </a:lnTo>
                  <a:lnTo>
                    <a:pt x="160846" y="236829"/>
                  </a:lnTo>
                  <a:lnTo>
                    <a:pt x="183819" y="199097"/>
                  </a:lnTo>
                  <a:lnTo>
                    <a:pt x="198143" y="165466"/>
                  </a:lnTo>
                  <a:lnTo>
                    <a:pt x="213915" y="122296"/>
                  </a:lnTo>
                  <a:lnTo>
                    <a:pt x="230334" y="80531"/>
                  </a:lnTo>
                  <a:lnTo>
                    <a:pt x="244216" y="43625"/>
                  </a:lnTo>
                  <a:lnTo>
                    <a:pt x="253859" y="0"/>
                  </a:lnTo>
                  <a:lnTo>
                    <a:pt x="248146" y="10000"/>
                  </a:lnTo>
                  <a:lnTo>
                    <a:pt x="237517" y="44321"/>
                  </a:lnTo>
                  <a:lnTo>
                    <a:pt x="227653" y="76215"/>
                  </a:lnTo>
                  <a:lnTo>
                    <a:pt x="217624" y="110851"/>
                  </a:lnTo>
                  <a:lnTo>
                    <a:pt x="210815" y="145060"/>
                  </a:lnTo>
                  <a:lnTo>
                    <a:pt x="209757" y="192681"/>
                  </a:lnTo>
                  <a:lnTo>
                    <a:pt x="217284" y="227958"/>
                  </a:lnTo>
                  <a:lnTo>
                    <a:pt x="226421" y="243438"/>
                  </a:lnTo>
                  <a:lnTo>
                    <a:pt x="231822" y="249542"/>
                  </a:lnTo>
                  <a:lnTo>
                    <a:pt x="236833" y="252906"/>
                  </a:lnTo>
                  <a:lnTo>
                    <a:pt x="241585" y="254443"/>
                  </a:lnTo>
                  <a:lnTo>
                    <a:pt x="246164" y="254762"/>
                  </a:lnTo>
                  <a:lnTo>
                    <a:pt x="255014" y="251353"/>
                  </a:lnTo>
                  <a:lnTo>
                    <a:pt x="263652" y="244429"/>
                  </a:lnTo>
                  <a:lnTo>
                    <a:pt x="280722" y="223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991">
              <a:extLst>
                <a:ext uri="{FF2B5EF4-FFF2-40B4-BE49-F238E27FC236}">
                  <a16:creationId xmlns:a16="http://schemas.microsoft.com/office/drawing/2014/main" xmlns="" id="{89CD95E7-6942-4B0B-A637-E51524BE069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993998" y="4927600"/>
              <a:ext cx="206903" cy="25401"/>
            </a:xfrm>
            <a:custGeom>
              <a:avLst/>
              <a:gdLst/>
              <a:ahLst/>
              <a:cxnLst/>
              <a:rect l="0" t="0" r="0" b="0"/>
              <a:pathLst>
                <a:path w="206903" h="25401">
                  <a:moveTo>
                    <a:pt x="16402" y="25400"/>
                  </a:moveTo>
                  <a:lnTo>
                    <a:pt x="16402" y="25400"/>
                  </a:lnTo>
                  <a:lnTo>
                    <a:pt x="0" y="14465"/>
                  </a:lnTo>
                  <a:lnTo>
                    <a:pt x="529" y="13171"/>
                  </a:lnTo>
                  <a:lnTo>
                    <a:pt x="4879" y="9852"/>
                  </a:lnTo>
                  <a:lnTo>
                    <a:pt x="48044" y="6336"/>
                  </a:lnTo>
                  <a:lnTo>
                    <a:pt x="88320" y="3287"/>
                  </a:lnTo>
                  <a:lnTo>
                    <a:pt x="134444" y="1461"/>
                  </a:lnTo>
                  <a:lnTo>
                    <a:pt x="174698" y="650"/>
                  </a:lnTo>
                  <a:lnTo>
                    <a:pt x="20690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200">
            <a:extLst>
              <a:ext uri="{FF2B5EF4-FFF2-40B4-BE49-F238E27FC236}">
                <a16:creationId xmlns:a16="http://schemas.microsoft.com/office/drawing/2014/main" xmlns="" id="{62BAEEBF-F9DD-4DD1-AA06-4C52070B838B}"/>
              </a:ext>
            </a:extLst>
          </p:cNvPr>
          <p:cNvGrpSpPr/>
          <p:nvPr/>
        </p:nvGrpSpPr>
        <p:grpSpPr>
          <a:xfrm>
            <a:off x="7618179" y="4795656"/>
            <a:ext cx="433622" cy="316419"/>
            <a:chOff x="7618179" y="4795656"/>
            <a:chExt cx="433622" cy="316419"/>
          </a:xfrm>
        </p:grpSpPr>
        <p:sp>
          <p:nvSpPr>
            <p:cNvPr id="188" name="SMARTInkShape-992">
              <a:extLst>
                <a:ext uri="{FF2B5EF4-FFF2-40B4-BE49-F238E27FC236}">
                  <a16:creationId xmlns:a16="http://schemas.microsoft.com/office/drawing/2014/main" xmlns="" id="{5423ECE2-A18F-4D7A-B148-0B6B24E97AB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642745" y="4795656"/>
              <a:ext cx="123306" cy="316419"/>
            </a:xfrm>
            <a:custGeom>
              <a:avLst/>
              <a:gdLst/>
              <a:ahLst/>
              <a:cxnLst/>
              <a:rect l="0" t="0" r="0" b="0"/>
              <a:pathLst>
                <a:path w="123306" h="316419">
                  <a:moveTo>
                    <a:pt x="34405" y="17644"/>
                  </a:moveTo>
                  <a:lnTo>
                    <a:pt x="34405" y="17644"/>
                  </a:lnTo>
                  <a:lnTo>
                    <a:pt x="34405" y="0"/>
                  </a:lnTo>
                  <a:lnTo>
                    <a:pt x="31034" y="5752"/>
                  </a:lnTo>
                  <a:lnTo>
                    <a:pt x="22868" y="41322"/>
                  </a:lnTo>
                  <a:lnTo>
                    <a:pt x="13034" y="82437"/>
                  </a:lnTo>
                  <a:lnTo>
                    <a:pt x="7738" y="116291"/>
                  </a:lnTo>
                  <a:lnTo>
                    <a:pt x="3032" y="150622"/>
                  </a:lnTo>
                  <a:lnTo>
                    <a:pt x="0" y="184695"/>
                  </a:lnTo>
                  <a:lnTo>
                    <a:pt x="1005" y="218654"/>
                  </a:lnTo>
                  <a:lnTo>
                    <a:pt x="5537" y="262764"/>
                  </a:lnTo>
                  <a:lnTo>
                    <a:pt x="15456" y="309001"/>
                  </a:lnTo>
                  <a:lnTo>
                    <a:pt x="17539" y="313482"/>
                  </a:lnTo>
                  <a:lnTo>
                    <a:pt x="21044" y="315764"/>
                  </a:lnTo>
                  <a:lnTo>
                    <a:pt x="30584" y="316418"/>
                  </a:lnTo>
                  <a:lnTo>
                    <a:pt x="73526" y="300949"/>
                  </a:lnTo>
                  <a:lnTo>
                    <a:pt x="123305" y="2779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993">
              <a:extLst>
                <a:ext uri="{FF2B5EF4-FFF2-40B4-BE49-F238E27FC236}">
                  <a16:creationId xmlns:a16="http://schemas.microsoft.com/office/drawing/2014/main" xmlns="" id="{D4E7F2F6-A830-427E-BA69-FB00A39A43D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618179" y="4972050"/>
              <a:ext cx="71672" cy="19051"/>
            </a:xfrm>
            <a:custGeom>
              <a:avLst/>
              <a:gdLst/>
              <a:ahLst/>
              <a:cxnLst/>
              <a:rect l="0" t="0" r="0" b="0"/>
              <a:pathLst>
                <a:path w="71672" h="19051">
                  <a:moveTo>
                    <a:pt x="8171" y="19050"/>
                  </a:moveTo>
                  <a:lnTo>
                    <a:pt x="8171" y="19050"/>
                  </a:lnTo>
                  <a:lnTo>
                    <a:pt x="148" y="14686"/>
                  </a:lnTo>
                  <a:lnTo>
                    <a:pt x="0" y="14024"/>
                  </a:lnTo>
                  <a:lnTo>
                    <a:pt x="607" y="13583"/>
                  </a:lnTo>
                  <a:lnTo>
                    <a:pt x="47180" y="3939"/>
                  </a:lnTo>
                  <a:lnTo>
                    <a:pt x="716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994">
              <a:extLst>
                <a:ext uri="{FF2B5EF4-FFF2-40B4-BE49-F238E27FC236}">
                  <a16:creationId xmlns:a16="http://schemas.microsoft.com/office/drawing/2014/main" xmlns="" id="{6D44BD49-08A9-43D1-BA8B-FD912F3A450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799054" y="4825033"/>
              <a:ext cx="252747" cy="274832"/>
            </a:xfrm>
            <a:custGeom>
              <a:avLst/>
              <a:gdLst/>
              <a:ahLst/>
              <a:cxnLst/>
              <a:rect l="0" t="0" r="0" b="0"/>
              <a:pathLst>
                <a:path w="252747" h="274832">
                  <a:moveTo>
                    <a:pt x="43196" y="7317"/>
                  </a:moveTo>
                  <a:lnTo>
                    <a:pt x="43196" y="7317"/>
                  </a:lnTo>
                  <a:lnTo>
                    <a:pt x="39825" y="575"/>
                  </a:lnTo>
                  <a:lnTo>
                    <a:pt x="38832" y="0"/>
                  </a:lnTo>
                  <a:lnTo>
                    <a:pt x="38170" y="1028"/>
                  </a:lnTo>
                  <a:lnTo>
                    <a:pt x="31951" y="37612"/>
                  </a:lnTo>
                  <a:lnTo>
                    <a:pt x="26067" y="79244"/>
                  </a:lnTo>
                  <a:lnTo>
                    <a:pt x="21942" y="115719"/>
                  </a:lnTo>
                  <a:lnTo>
                    <a:pt x="17757" y="153568"/>
                  </a:lnTo>
                  <a:lnTo>
                    <a:pt x="13545" y="190850"/>
                  </a:lnTo>
                  <a:lnTo>
                    <a:pt x="9321" y="226235"/>
                  </a:lnTo>
                  <a:lnTo>
                    <a:pt x="626" y="269894"/>
                  </a:lnTo>
                  <a:lnTo>
                    <a:pt x="0" y="271268"/>
                  </a:lnTo>
                  <a:lnTo>
                    <a:pt x="26257" y="226168"/>
                  </a:lnTo>
                  <a:lnTo>
                    <a:pt x="52968" y="197276"/>
                  </a:lnTo>
                  <a:lnTo>
                    <a:pt x="65847" y="188719"/>
                  </a:lnTo>
                  <a:lnTo>
                    <a:pt x="68880" y="187518"/>
                  </a:lnTo>
                  <a:lnTo>
                    <a:pt x="71607" y="189540"/>
                  </a:lnTo>
                  <a:lnTo>
                    <a:pt x="76520" y="199313"/>
                  </a:lnTo>
                  <a:lnTo>
                    <a:pt x="87618" y="244887"/>
                  </a:lnTo>
                  <a:lnTo>
                    <a:pt x="105089" y="271087"/>
                  </a:lnTo>
                  <a:lnTo>
                    <a:pt x="107742" y="274180"/>
                  </a:lnTo>
                  <a:lnTo>
                    <a:pt x="110921" y="274831"/>
                  </a:lnTo>
                  <a:lnTo>
                    <a:pt x="114451" y="273854"/>
                  </a:lnTo>
                  <a:lnTo>
                    <a:pt x="128044" y="263856"/>
                  </a:lnTo>
                  <a:lnTo>
                    <a:pt x="145477" y="243725"/>
                  </a:lnTo>
                  <a:lnTo>
                    <a:pt x="175224" y="201537"/>
                  </a:lnTo>
                  <a:lnTo>
                    <a:pt x="182543" y="189828"/>
                  </a:lnTo>
                  <a:lnTo>
                    <a:pt x="183366" y="186140"/>
                  </a:lnTo>
                  <a:lnTo>
                    <a:pt x="182503" y="183682"/>
                  </a:lnTo>
                  <a:lnTo>
                    <a:pt x="180517" y="182044"/>
                  </a:lnTo>
                  <a:lnTo>
                    <a:pt x="172666" y="182105"/>
                  </a:lnTo>
                  <a:lnTo>
                    <a:pt x="167609" y="183109"/>
                  </a:lnTo>
                  <a:lnTo>
                    <a:pt x="158228" y="189869"/>
                  </a:lnTo>
                  <a:lnTo>
                    <a:pt x="140707" y="211455"/>
                  </a:lnTo>
                  <a:lnTo>
                    <a:pt x="139954" y="217492"/>
                  </a:lnTo>
                  <a:lnTo>
                    <a:pt x="144760" y="229845"/>
                  </a:lnTo>
                  <a:lnTo>
                    <a:pt x="161478" y="240509"/>
                  </a:lnTo>
                  <a:lnTo>
                    <a:pt x="202420" y="252565"/>
                  </a:lnTo>
                  <a:lnTo>
                    <a:pt x="252746" y="2613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201">
            <a:extLst>
              <a:ext uri="{FF2B5EF4-FFF2-40B4-BE49-F238E27FC236}">
                <a16:creationId xmlns:a16="http://schemas.microsoft.com/office/drawing/2014/main" xmlns="" id="{6F8A677A-3331-47B8-B656-227C49090646}"/>
              </a:ext>
            </a:extLst>
          </p:cNvPr>
          <p:cNvGrpSpPr/>
          <p:nvPr/>
        </p:nvGrpSpPr>
        <p:grpSpPr>
          <a:xfrm>
            <a:off x="8439150" y="4829624"/>
            <a:ext cx="869951" cy="285337"/>
            <a:chOff x="8439150" y="4829624"/>
            <a:chExt cx="869951" cy="285337"/>
          </a:xfrm>
        </p:grpSpPr>
        <p:sp>
          <p:nvSpPr>
            <p:cNvPr id="192" name="SMARTInkShape-995">
              <a:extLst>
                <a:ext uri="{FF2B5EF4-FFF2-40B4-BE49-F238E27FC236}">
                  <a16:creationId xmlns:a16="http://schemas.microsoft.com/office/drawing/2014/main" xmlns="" id="{C86484B4-18C9-41D9-BE52-26F6866DB75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439150" y="4935094"/>
              <a:ext cx="165101" cy="179867"/>
            </a:xfrm>
            <a:custGeom>
              <a:avLst/>
              <a:gdLst/>
              <a:ahLst/>
              <a:cxnLst/>
              <a:rect l="0" t="0" r="0" b="0"/>
              <a:pathLst>
                <a:path w="165101" h="179867">
                  <a:moveTo>
                    <a:pt x="0" y="11556"/>
                  </a:moveTo>
                  <a:lnTo>
                    <a:pt x="0" y="11556"/>
                  </a:lnTo>
                  <a:lnTo>
                    <a:pt x="8839" y="2717"/>
                  </a:lnTo>
                  <a:lnTo>
                    <a:pt x="14746" y="572"/>
                  </a:lnTo>
                  <a:lnTo>
                    <a:pt x="18297" y="0"/>
                  </a:lnTo>
                  <a:lnTo>
                    <a:pt x="27887" y="3127"/>
                  </a:lnTo>
                  <a:lnTo>
                    <a:pt x="33408" y="5937"/>
                  </a:lnTo>
                  <a:lnTo>
                    <a:pt x="54662" y="30117"/>
                  </a:lnTo>
                  <a:lnTo>
                    <a:pt x="72092" y="67463"/>
                  </a:lnTo>
                  <a:lnTo>
                    <a:pt x="79451" y="113180"/>
                  </a:lnTo>
                  <a:lnTo>
                    <a:pt x="78261" y="155731"/>
                  </a:lnTo>
                  <a:lnTo>
                    <a:pt x="73440" y="178295"/>
                  </a:lnTo>
                  <a:lnTo>
                    <a:pt x="71537" y="179866"/>
                  </a:lnTo>
                  <a:lnTo>
                    <a:pt x="69564" y="178796"/>
                  </a:lnTo>
                  <a:lnTo>
                    <a:pt x="67542" y="175966"/>
                  </a:lnTo>
                  <a:lnTo>
                    <a:pt x="64032" y="130869"/>
                  </a:lnTo>
                  <a:lnTo>
                    <a:pt x="65539" y="85479"/>
                  </a:lnTo>
                  <a:lnTo>
                    <a:pt x="72336" y="43807"/>
                  </a:lnTo>
                  <a:lnTo>
                    <a:pt x="83286" y="17348"/>
                  </a:lnTo>
                  <a:lnTo>
                    <a:pt x="87274" y="11184"/>
                  </a:lnTo>
                  <a:lnTo>
                    <a:pt x="92755" y="7074"/>
                  </a:lnTo>
                  <a:lnTo>
                    <a:pt x="106370" y="2508"/>
                  </a:lnTo>
                  <a:lnTo>
                    <a:pt x="126532" y="3309"/>
                  </a:lnTo>
                  <a:lnTo>
                    <a:pt x="165100" y="115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996">
              <a:extLst>
                <a:ext uri="{FF2B5EF4-FFF2-40B4-BE49-F238E27FC236}">
                  <a16:creationId xmlns:a16="http://schemas.microsoft.com/office/drawing/2014/main" xmlns="" id="{2F4F4EE4-ECF4-446C-B011-B22EAED69DC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594475" y="4954405"/>
              <a:ext cx="222851" cy="137073"/>
            </a:xfrm>
            <a:custGeom>
              <a:avLst/>
              <a:gdLst/>
              <a:ahLst/>
              <a:cxnLst/>
              <a:rect l="0" t="0" r="0" b="0"/>
              <a:pathLst>
                <a:path w="222851" h="137073">
                  <a:moveTo>
                    <a:pt x="35175" y="11295"/>
                  </a:moveTo>
                  <a:lnTo>
                    <a:pt x="35175" y="11295"/>
                  </a:lnTo>
                  <a:lnTo>
                    <a:pt x="35175" y="17383"/>
                  </a:lnTo>
                  <a:lnTo>
                    <a:pt x="47384" y="17622"/>
                  </a:lnTo>
                  <a:lnTo>
                    <a:pt x="54948" y="13872"/>
                  </a:lnTo>
                  <a:lnTo>
                    <a:pt x="71691" y="0"/>
                  </a:lnTo>
                  <a:lnTo>
                    <a:pt x="62693" y="2382"/>
                  </a:lnTo>
                  <a:lnTo>
                    <a:pt x="43250" y="14299"/>
                  </a:lnTo>
                  <a:lnTo>
                    <a:pt x="17171" y="42358"/>
                  </a:lnTo>
                  <a:lnTo>
                    <a:pt x="3656" y="66752"/>
                  </a:lnTo>
                  <a:lnTo>
                    <a:pt x="0" y="83450"/>
                  </a:lnTo>
                  <a:lnTo>
                    <a:pt x="2137" y="96516"/>
                  </a:lnTo>
                  <a:lnTo>
                    <a:pt x="4684" y="101975"/>
                  </a:lnTo>
                  <a:lnTo>
                    <a:pt x="16920" y="109923"/>
                  </a:lnTo>
                  <a:lnTo>
                    <a:pt x="34822" y="115102"/>
                  </a:lnTo>
                  <a:lnTo>
                    <a:pt x="70112" y="116606"/>
                  </a:lnTo>
                  <a:lnTo>
                    <a:pt x="114985" y="108037"/>
                  </a:lnTo>
                  <a:lnTo>
                    <a:pt x="158463" y="91700"/>
                  </a:lnTo>
                  <a:lnTo>
                    <a:pt x="192198" y="69299"/>
                  </a:lnTo>
                  <a:lnTo>
                    <a:pt x="206327" y="53067"/>
                  </a:lnTo>
                  <a:lnTo>
                    <a:pt x="211667" y="36446"/>
                  </a:lnTo>
                  <a:lnTo>
                    <a:pt x="210982" y="21062"/>
                  </a:lnTo>
                  <a:lnTo>
                    <a:pt x="205974" y="9521"/>
                  </a:lnTo>
                  <a:lnTo>
                    <a:pt x="201958" y="5879"/>
                  </a:lnTo>
                  <a:lnTo>
                    <a:pt x="191851" y="1832"/>
                  </a:lnTo>
                  <a:lnTo>
                    <a:pt x="182185" y="1915"/>
                  </a:lnTo>
                  <a:lnTo>
                    <a:pt x="177631" y="2925"/>
                  </a:lnTo>
                  <a:lnTo>
                    <a:pt x="170690" y="7810"/>
                  </a:lnTo>
                  <a:lnTo>
                    <a:pt x="167851" y="11088"/>
                  </a:lnTo>
                  <a:lnTo>
                    <a:pt x="164697" y="20375"/>
                  </a:lnTo>
                  <a:lnTo>
                    <a:pt x="163856" y="25815"/>
                  </a:lnTo>
                  <a:lnTo>
                    <a:pt x="166686" y="37504"/>
                  </a:lnTo>
                  <a:lnTo>
                    <a:pt x="173352" y="49755"/>
                  </a:lnTo>
                  <a:lnTo>
                    <a:pt x="211376" y="93866"/>
                  </a:lnTo>
                  <a:lnTo>
                    <a:pt x="219320" y="105849"/>
                  </a:lnTo>
                  <a:lnTo>
                    <a:pt x="222850" y="115878"/>
                  </a:lnTo>
                  <a:lnTo>
                    <a:pt x="222380" y="120528"/>
                  </a:lnTo>
                  <a:lnTo>
                    <a:pt x="218096" y="129458"/>
                  </a:lnTo>
                  <a:lnTo>
                    <a:pt x="213566" y="132403"/>
                  </a:lnTo>
                  <a:lnTo>
                    <a:pt x="194413" y="136549"/>
                  </a:lnTo>
                  <a:lnTo>
                    <a:pt x="175020" y="137072"/>
                  </a:lnTo>
                  <a:lnTo>
                    <a:pt x="162239" y="134694"/>
                  </a:lnTo>
                  <a:lnTo>
                    <a:pt x="153267" y="129404"/>
                  </a:lnTo>
                  <a:lnTo>
                    <a:pt x="143125" y="1192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997">
              <a:extLst>
                <a:ext uri="{FF2B5EF4-FFF2-40B4-BE49-F238E27FC236}">
                  <a16:creationId xmlns:a16="http://schemas.microsoft.com/office/drawing/2014/main" xmlns="" id="{FC29505C-F4F6-4503-9450-4800B9709CF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891305" y="4829624"/>
              <a:ext cx="335246" cy="280306"/>
            </a:xfrm>
            <a:custGeom>
              <a:avLst/>
              <a:gdLst/>
              <a:ahLst/>
              <a:cxnLst/>
              <a:rect l="0" t="0" r="0" b="0"/>
              <a:pathLst>
                <a:path w="335246" h="280306">
                  <a:moveTo>
                    <a:pt x="30445" y="148776"/>
                  </a:moveTo>
                  <a:lnTo>
                    <a:pt x="30445" y="148776"/>
                  </a:lnTo>
                  <a:lnTo>
                    <a:pt x="27074" y="145405"/>
                  </a:lnTo>
                  <a:lnTo>
                    <a:pt x="25418" y="141868"/>
                  </a:lnTo>
                  <a:lnTo>
                    <a:pt x="24977" y="139938"/>
                  </a:lnTo>
                  <a:lnTo>
                    <a:pt x="23272" y="139356"/>
                  </a:lnTo>
                  <a:lnTo>
                    <a:pt x="17614" y="140591"/>
                  </a:lnTo>
                  <a:lnTo>
                    <a:pt x="12277" y="147255"/>
                  </a:lnTo>
                  <a:lnTo>
                    <a:pt x="3102" y="172150"/>
                  </a:lnTo>
                  <a:lnTo>
                    <a:pt x="0" y="199368"/>
                  </a:lnTo>
                  <a:lnTo>
                    <a:pt x="10800" y="241839"/>
                  </a:lnTo>
                  <a:lnTo>
                    <a:pt x="13115" y="248918"/>
                  </a:lnTo>
                  <a:lnTo>
                    <a:pt x="16069" y="253637"/>
                  </a:lnTo>
                  <a:lnTo>
                    <a:pt x="19450" y="256783"/>
                  </a:lnTo>
                  <a:lnTo>
                    <a:pt x="23115" y="258881"/>
                  </a:lnTo>
                  <a:lnTo>
                    <a:pt x="32832" y="259330"/>
                  </a:lnTo>
                  <a:lnTo>
                    <a:pt x="38386" y="258462"/>
                  </a:lnTo>
                  <a:lnTo>
                    <a:pt x="50202" y="249972"/>
                  </a:lnTo>
                  <a:lnTo>
                    <a:pt x="61097" y="236790"/>
                  </a:lnTo>
                  <a:lnTo>
                    <a:pt x="79782" y="190893"/>
                  </a:lnTo>
                  <a:lnTo>
                    <a:pt x="79564" y="190965"/>
                  </a:lnTo>
                  <a:lnTo>
                    <a:pt x="77440" y="194808"/>
                  </a:lnTo>
                  <a:lnTo>
                    <a:pt x="75119" y="225672"/>
                  </a:lnTo>
                  <a:lnTo>
                    <a:pt x="78757" y="237985"/>
                  </a:lnTo>
                  <a:lnTo>
                    <a:pt x="85077" y="249102"/>
                  </a:lnTo>
                  <a:lnTo>
                    <a:pt x="92591" y="256395"/>
                  </a:lnTo>
                  <a:lnTo>
                    <a:pt x="98753" y="260106"/>
                  </a:lnTo>
                  <a:lnTo>
                    <a:pt x="101383" y="261097"/>
                  </a:lnTo>
                  <a:lnTo>
                    <a:pt x="109951" y="258433"/>
                  </a:lnTo>
                  <a:lnTo>
                    <a:pt x="115199" y="255747"/>
                  </a:lnTo>
                  <a:lnTo>
                    <a:pt x="132698" y="235113"/>
                  </a:lnTo>
                  <a:lnTo>
                    <a:pt x="157573" y="190759"/>
                  </a:lnTo>
                  <a:lnTo>
                    <a:pt x="176533" y="148124"/>
                  </a:lnTo>
                  <a:lnTo>
                    <a:pt x="189212" y="113914"/>
                  </a:lnTo>
                  <a:lnTo>
                    <a:pt x="200021" y="81306"/>
                  </a:lnTo>
                  <a:lnTo>
                    <a:pt x="214039" y="40825"/>
                  </a:lnTo>
                  <a:lnTo>
                    <a:pt x="220699" y="21776"/>
                  </a:lnTo>
                  <a:lnTo>
                    <a:pt x="221051" y="0"/>
                  </a:lnTo>
                  <a:lnTo>
                    <a:pt x="212116" y="35418"/>
                  </a:lnTo>
                  <a:lnTo>
                    <a:pt x="206021" y="71757"/>
                  </a:lnTo>
                  <a:lnTo>
                    <a:pt x="199746" y="113804"/>
                  </a:lnTo>
                  <a:lnTo>
                    <a:pt x="193419" y="154171"/>
                  </a:lnTo>
                  <a:lnTo>
                    <a:pt x="190734" y="199257"/>
                  </a:lnTo>
                  <a:lnTo>
                    <a:pt x="192937" y="215661"/>
                  </a:lnTo>
                  <a:lnTo>
                    <a:pt x="198149" y="228127"/>
                  </a:lnTo>
                  <a:lnTo>
                    <a:pt x="201514" y="233427"/>
                  </a:lnTo>
                  <a:lnTo>
                    <a:pt x="205169" y="236254"/>
                  </a:lnTo>
                  <a:lnTo>
                    <a:pt x="209016" y="237433"/>
                  </a:lnTo>
                  <a:lnTo>
                    <a:pt x="212993" y="237514"/>
                  </a:lnTo>
                  <a:lnTo>
                    <a:pt x="235444" y="227515"/>
                  </a:lnTo>
                  <a:lnTo>
                    <a:pt x="250672" y="211288"/>
                  </a:lnTo>
                  <a:lnTo>
                    <a:pt x="273027" y="174589"/>
                  </a:lnTo>
                  <a:lnTo>
                    <a:pt x="295644" y="127967"/>
                  </a:lnTo>
                  <a:lnTo>
                    <a:pt x="313868" y="82167"/>
                  </a:lnTo>
                  <a:lnTo>
                    <a:pt x="325926" y="35508"/>
                  </a:lnTo>
                  <a:lnTo>
                    <a:pt x="328309" y="20099"/>
                  </a:lnTo>
                  <a:lnTo>
                    <a:pt x="328504" y="19952"/>
                  </a:lnTo>
                  <a:lnTo>
                    <a:pt x="328635" y="20560"/>
                  </a:lnTo>
                  <a:lnTo>
                    <a:pt x="305728" y="60393"/>
                  </a:lnTo>
                  <a:lnTo>
                    <a:pt x="289574" y="100403"/>
                  </a:lnTo>
                  <a:lnTo>
                    <a:pt x="278125" y="144634"/>
                  </a:lnTo>
                  <a:lnTo>
                    <a:pt x="272698" y="176098"/>
                  </a:lnTo>
                  <a:lnTo>
                    <a:pt x="267559" y="221782"/>
                  </a:lnTo>
                  <a:lnTo>
                    <a:pt x="267768" y="246134"/>
                  </a:lnTo>
                  <a:lnTo>
                    <a:pt x="272564" y="261661"/>
                  </a:lnTo>
                  <a:lnTo>
                    <a:pt x="283198" y="278336"/>
                  </a:lnTo>
                  <a:lnTo>
                    <a:pt x="288553" y="280305"/>
                  </a:lnTo>
                  <a:lnTo>
                    <a:pt x="302028" y="278729"/>
                  </a:lnTo>
                  <a:lnTo>
                    <a:pt x="335245" y="2630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998">
              <a:extLst>
                <a:ext uri="{FF2B5EF4-FFF2-40B4-BE49-F238E27FC236}">
                  <a16:creationId xmlns:a16="http://schemas.microsoft.com/office/drawing/2014/main" xmlns="" id="{0121FB79-28D6-4705-9F31-AB73649FCC6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115229" y="4933950"/>
              <a:ext cx="193872" cy="19051"/>
            </a:xfrm>
            <a:custGeom>
              <a:avLst/>
              <a:gdLst/>
              <a:ahLst/>
              <a:cxnLst/>
              <a:rect l="0" t="0" r="0" b="0"/>
              <a:pathLst>
                <a:path w="1938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5679"/>
                  </a:lnTo>
                  <a:lnTo>
                    <a:pt x="418" y="13981"/>
                  </a:lnTo>
                  <a:lnTo>
                    <a:pt x="4645" y="10211"/>
                  </a:lnTo>
                  <a:lnTo>
                    <a:pt x="46321" y="2749"/>
                  </a:lnTo>
                  <a:lnTo>
                    <a:pt x="81256" y="1221"/>
                  </a:lnTo>
                  <a:lnTo>
                    <a:pt x="124064" y="543"/>
                  </a:lnTo>
                  <a:lnTo>
                    <a:pt x="162846" y="242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202">
            <a:extLst>
              <a:ext uri="{FF2B5EF4-FFF2-40B4-BE49-F238E27FC236}">
                <a16:creationId xmlns:a16="http://schemas.microsoft.com/office/drawing/2014/main" xmlns="" id="{7607BFC4-4D99-4E0C-A443-16327DE3EFE7}"/>
              </a:ext>
            </a:extLst>
          </p:cNvPr>
          <p:cNvGrpSpPr/>
          <p:nvPr/>
        </p:nvGrpSpPr>
        <p:grpSpPr>
          <a:xfrm>
            <a:off x="9569450" y="4900232"/>
            <a:ext cx="203201" cy="167069"/>
            <a:chOff x="9569450" y="4900232"/>
            <a:chExt cx="203201" cy="167069"/>
          </a:xfrm>
        </p:grpSpPr>
        <p:sp>
          <p:nvSpPr>
            <p:cNvPr id="197" name="SMARTInkShape-999">
              <a:extLst>
                <a:ext uri="{FF2B5EF4-FFF2-40B4-BE49-F238E27FC236}">
                  <a16:creationId xmlns:a16="http://schemas.microsoft.com/office/drawing/2014/main" xmlns="" id="{8ACE776C-E058-4A95-A6E8-ED873BF971C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569450" y="49657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2143" y="5645"/>
                  </a:lnTo>
                  <a:lnTo>
                    <a:pt x="4123" y="29886"/>
                  </a:lnTo>
                  <a:lnTo>
                    <a:pt x="543" y="75188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000">
              <a:extLst>
                <a:ext uri="{FF2B5EF4-FFF2-40B4-BE49-F238E27FC236}">
                  <a16:creationId xmlns:a16="http://schemas.microsoft.com/office/drawing/2014/main" xmlns="" id="{D834DCD4-151F-4DB2-816F-B1C0CFB67FB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601200" y="4900232"/>
              <a:ext cx="12701" cy="21019"/>
            </a:xfrm>
            <a:custGeom>
              <a:avLst/>
              <a:gdLst/>
              <a:ahLst/>
              <a:cxnLst/>
              <a:rect l="0" t="0" r="0" b="0"/>
              <a:pathLst>
                <a:path w="12701" h="21019">
                  <a:moveTo>
                    <a:pt x="0" y="21018"/>
                  </a:moveTo>
                  <a:lnTo>
                    <a:pt x="0" y="21018"/>
                  </a:lnTo>
                  <a:lnTo>
                    <a:pt x="5467" y="1245"/>
                  </a:lnTo>
                  <a:lnTo>
                    <a:pt x="6467" y="75"/>
                  </a:lnTo>
                  <a:lnTo>
                    <a:pt x="7839" y="0"/>
                  </a:lnTo>
                  <a:lnTo>
                    <a:pt x="12700" y="19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001">
              <a:extLst>
                <a:ext uri="{FF2B5EF4-FFF2-40B4-BE49-F238E27FC236}">
                  <a16:creationId xmlns:a16="http://schemas.microsoft.com/office/drawing/2014/main" xmlns="" id="{671E62EC-1584-4595-B4A2-DF05EAC45F0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677400" y="4903838"/>
              <a:ext cx="95251" cy="150763"/>
            </a:xfrm>
            <a:custGeom>
              <a:avLst/>
              <a:gdLst/>
              <a:ahLst/>
              <a:cxnLst/>
              <a:rect l="0" t="0" r="0" b="0"/>
              <a:pathLst>
                <a:path w="95251" h="150763">
                  <a:moveTo>
                    <a:pt x="95250" y="36462"/>
                  </a:moveTo>
                  <a:lnTo>
                    <a:pt x="95250" y="36462"/>
                  </a:lnTo>
                  <a:lnTo>
                    <a:pt x="86412" y="13318"/>
                  </a:lnTo>
                  <a:lnTo>
                    <a:pt x="78622" y="6655"/>
                  </a:lnTo>
                  <a:lnTo>
                    <a:pt x="67398" y="2048"/>
                  </a:lnTo>
                  <a:lnTo>
                    <a:pt x="53004" y="0"/>
                  </a:lnTo>
                  <a:lnTo>
                    <a:pt x="29032" y="5589"/>
                  </a:lnTo>
                  <a:lnTo>
                    <a:pt x="18077" y="14274"/>
                  </a:lnTo>
                  <a:lnTo>
                    <a:pt x="14168" y="19553"/>
                  </a:lnTo>
                  <a:lnTo>
                    <a:pt x="12268" y="25189"/>
                  </a:lnTo>
                  <a:lnTo>
                    <a:pt x="12037" y="37096"/>
                  </a:lnTo>
                  <a:lnTo>
                    <a:pt x="22617" y="59071"/>
                  </a:lnTo>
                  <a:lnTo>
                    <a:pt x="68398" y="99717"/>
                  </a:lnTo>
                  <a:lnTo>
                    <a:pt x="76260" y="112553"/>
                  </a:lnTo>
                  <a:lnTo>
                    <a:pt x="78356" y="118939"/>
                  </a:lnTo>
                  <a:lnTo>
                    <a:pt x="78343" y="124608"/>
                  </a:lnTo>
                  <a:lnTo>
                    <a:pt x="74565" y="134669"/>
                  </a:lnTo>
                  <a:lnTo>
                    <a:pt x="60657" y="141963"/>
                  </a:lnTo>
                  <a:lnTo>
                    <a:pt x="13736" y="149604"/>
                  </a:lnTo>
                  <a:lnTo>
                    <a:pt x="0" y="1507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203">
            <a:extLst>
              <a:ext uri="{FF2B5EF4-FFF2-40B4-BE49-F238E27FC236}">
                <a16:creationId xmlns:a16="http://schemas.microsoft.com/office/drawing/2014/main" xmlns="" id="{1C8C21B1-7493-47CE-8477-313BD855D259}"/>
              </a:ext>
            </a:extLst>
          </p:cNvPr>
          <p:cNvGrpSpPr/>
          <p:nvPr/>
        </p:nvGrpSpPr>
        <p:grpSpPr>
          <a:xfrm>
            <a:off x="10065451" y="4791242"/>
            <a:ext cx="1481478" cy="314764"/>
            <a:chOff x="10065451" y="4791242"/>
            <a:chExt cx="1481478" cy="314764"/>
          </a:xfrm>
        </p:grpSpPr>
        <p:sp>
          <p:nvSpPr>
            <p:cNvPr id="201" name="SMARTInkShape-1002">
              <a:extLst>
                <a:ext uri="{FF2B5EF4-FFF2-40B4-BE49-F238E27FC236}">
                  <a16:creationId xmlns:a16="http://schemas.microsoft.com/office/drawing/2014/main" xmlns="" id="{22C99714-557C-48CC-8388-B7731F81C8B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065451" y="4909150"/>
              <a:ext cx="164400" cy="161166"/>
            </a:xfrm>
            <a:custGeom>
              <a:avLst/>
              <a:gdLst/>
              <a:ahLst/>
              <a:cxnLst/>
              <a:rect l="0" t="0" r="0" b="0"/>
              <a:pathLst>
                <a:path w="164400" h="161166">
                  <a:moveTo>
                    <a:pt x="31049" y="18450"/>
                  </a:moveTo>
                  <a:lnTo>
                    <a:pt x="31049" y="18450"/>
                  </a:lnTo>
                  <a:lnTo>
                    <a:pt x="31049" y="0"/>
                  </a:lnTo>
                  <a:lnTo>
                    <a:pt x="18839" y="44919"/>
                  </a:lnTo>
                  <a:lnTo>
                    <a:pt x="7284" y="85638"/>
                  </a:lnTo>
                  <a:lnTo>
                    <a:pt x="875" y="131388"/>
                  </a:lnTo>
                  <a:lnTo>
                    <a:pt x="0" y="145315"/>
                  </a:lnTo>
                  <a:lnTo>
                    <a:pt x="1882" y="150299"/>
                  </a:lnTo>
                  <a:lnTo>
                    <a:pt x="9619" y="157718"/>
                  </a:lnTo>
                  <a:lnTo>
                    <a:pt x="14645" y="158567"/>
                  </a:lnTo>
                  <a:lnTo>
                    <a:pt x="25875" y="155748"/>
                  </a:lnTo>
                  <a:lnTo>
                    <a:pt x="55402" y="127232"/>
                  </a:lnTo>
                  <a:lnTo>
                    <a:pt x="84648" y="87628"/>
                  </a:lnTo>
                  <a:lnTo>
                    <a:pt x="106026" y="42581"/>
                  </a:lnTo>
                  <a:lnTo>
                    <a:pt x="106434" y="42299"/>
                  </a:lnTo>
                  <a:lnTo>
                    <a:pt x="106705" y="42816"/>
                  </a:lnTo>
                  <a:lnTo>
                    <a:pt x="112287" y="86422"/>
                  </a:lnTo>
                  <a:lnTo>
                    <a:pt x="122171" y="133922"/>
                  </a:lnTo>
                  <a:lnTo>
                    <a:pt x="131818" y="153245"/>
                  </a:lnTo>
                  <a:lnTo>
                    <a:pt x="136329" y="156997"/>
                  </a:lnTo>
                  <a:lnTo>
                    <a:pt x="146984" y="161165"/>
                  </a:lnTo>
                  <a:lnTo>
                    <a:pt x="155012" y="161136"/>
                  </a:lnTo>
                  <a:lnTo>
                    <a:pt x="164399" y="158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003">
              <a:extLst>
                <a:ext uri="{FF2B5EF4-FFF2-40B4-BE49-F238E27FC236}">
                  <a16:creationId xmlns:a16="http://schemas.microsoft.com/office/drawing/2014/main" xmlns="" id="{0BBF4A3A-DCDE-4E03-B1A3-AB43517E865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249263" y="4948056"/>
              <a:ext cx="86595" cy="131945"/>
            </a:xfrm>
            <a:custGeom>
              <a:avLst/>
              <a:gdLst/>
              <a:ahLst/>
              <a:cxnLst/>
              <a:rect l="0" t="0" r="0" b="0"/>
              <a:pathLst>
                <a:path w="86595" h="131945">
                  <a:moveTo>
                    <a:pt x="5987" y="17644"/>
                  </a:moveTo>
                  <a:lnTo>
                    <a:pt x="5987" y="17644"/>
                  </a:lnTo>
                  <a:lnTo>
                    <a:pt x="14825" y="3338"/>
                  </a:lnTo>
                  <a:lnTo>
                    <a:pt x="18852" y="703"/>
                  </a:lnTo>
                  <a:lnTo>
                    <a:pt x="20913" y="0"/>
                  </a:lnTo>
                  <a:lnTo>
                    <a:pt x="21582" y="942"/>
                  </a:lnTo>
                  <a:lnTo>
                    <a:pt x="17037" y="43220"/>
                  </a:lnTo>
                  <a:lnTo>
                    <a:pt x="7886" y="84695"/>
                  </a:lnTo>
                  <a:lnTo>
                    <a:pt x="863" y="108762"/>
                  </a:lnTo>
                  <a:lnTo>
                    <a:pt x="454" y="109434"/>
                  </a:lnTo>
                  <a:lnTo>
                    <a:pt x="181" y="109176"/>
                  </a:lnTo>
                  <a:lnTo>
                    <a:pt x="0" y="108299"/>
                  </a:lnTo>
                  <a:lnTo>
                    <a:pt x="11878" y="67974"/>
                  </a:lnTo>
                  <a:lnTo>
                    <a:pt x="26782" y="41415"/>
                  </a:lnTo>
                  <a:lnTo>
                    <a:pt x="38512" y="29855"/>
                  </a:lnTo>
                  <a:lnTo>
                    <a:pt x="50076" y="23071"/>
                  </a:lnTo>
                  <a:lnTo>
                    <a:pt x="59919" y="20056"/>
                  </a:lnTo>
                  <a:lnTo>
                    <a:pt x="63814" y="20663"/>
                  </a:lnTo>
                  <a:lnTo>
                    <a:pt x="67115" y="22479"/>
                  </a:lnTo>
                  <a:lnTo>
                    <a:pt x="70022" y="25100"/>
                  </a:lnTo>
                  <a:lnTo>
                    <a:pt x="77484" y="38904"/>
                  </a:lnTo>
                  <a:lnTo>
                    <a:pt x="86594" y="80668"/>
                  </a:lnTo>
                  <a:lnTo>
                    <a:pt x="86081" y="104522"/>
                  </a:lnTo>
                  <a:lnTo>
                    <a:pt x="82187" y="1319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004">
              <a:extLst>
                <a:ext uri="{FF2B5EF4-FFF2-40B4-BE49-F238E27FC236}">
                  <a16:creationId xmlns:a16="http://schemas.microsoft.com/office/drawing/2014/main" xmlns="" id="{6FB67577-18A2-441A-B48D-C30AE70BEDA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425208" y="4960941"/>
              <a:ext cx="103093" cy="106360"/>
            </a:xfrm>
            <a:custGeom>
              <a:avLst/>
              <a:gdLst/>
              <a:ahLst/>
              <a:cxnLst/>
              <a:rect l="0" t="0" r="0" b="0"/>
              <a:pathLst>
                <a:path w="103093" h="106360">
                  <a:moveTo>
                    <a:pt x="84042" y="42859"/>
                  </a:moveTo>
                  <a:lnTo>
                    <a:pt x="84042" y="42859"/>
                  </a:lnTo>
                  <a:lnTo>
                    <a:pt x="84042" y="39488"/>
                  </a:lnTo>
                  <a:lnTo>
                    <a:pt x="82161" y="35952"/>
                  </a:lnTo>
                  <a:lnTo>
                    <a:pt x="80672" y="34020"/>
                  </a:lnTo>
                  <a:lnTo>
                    <a:pt x="79016" y="28112"/>
                  </a:lnTo>
                  <a:lnTo>
                    <a:pt x="76202" y="16853"/>
                  </a:lnTo>
                  <a:lnTo>
                    <a:pt x="74582" y="12822"/>
                  </a:lnTo>
                  <a:lnTo>
                    <a:pt x="69020" y="6461"/>
                  </a:lnTo>
                  <a:lnTo>
                    <a:pt x="65561" y="3777"/>
                  </a:lnTo>
                  <a:lnTo>
                    <a:pt x="56072" y="795"/>
                  </a:lnTo>
                  <a:lnTo>
                    <a:pt x="50578" y="0"/>
                  </a:lnTo>
                  <a:lnTo>
                    <a:pt x="38830" y="2878"/>
                  </a:lnTo>
                  <a:lnTo>
                    <a:pt x="26554" y="10273"/>
                  </a:lnTo>
                  <a:lnTo>
                    <a:pt x="9153" y="30303"/>
                  </a:lnTo>
                  <a:lnTo>
                    <a:pt x="1840" y="45981"/>
                  </a:lnTo>
                  <a:lnTo>
                    <a:pt x="0" y="60474"/>
                  </a:lnTo>
                  <a:lnTo>
                    <a:pt x="2239" y="73266"/>
                  </a:lnTo>
                  <a:lnTo>
                    <a:pt x="7939" y="83655"/>
                  </a:lnTo>
                  <a:lnTo>
                    <a:pt x="12139" y="86989"/>
                  </a:lnTo>
                  <a:lnTo>
                    <a:pt x="22452" y="90695"/>
                  </a:lnTo>
                  <a:lnTo>
                    <a:pt x="35972" y="88579"/>
                  </a:lnTo>
                  <a:lnTo>
                    <a:pt x="50683" y="82228"/>
                  </a:lnTo>
                  <a:lnTo>
                    <a:pt x="90820" y="51891"/>
                  </a:lnTo>
                  <a:lnTo>
                    <a:pt x="92793" y="52408"/>
                  </a:lnTo>
                  <a:lnTo>
                    <a:pt x="94109" y="54164"/>
                  </a:lnTo>
                  <a:lnTo>
                    <a:pt x="95572" y="60583"/>
                  </a:lnTo>
                  <a:lnTo>
                    <a:pt x="98554" y="93395"/>
                  </a:lnTo>
                  <a:lnTo>
                    <a:pt x="103092" y="1063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005">
              <a:extLst>
                <a:ext uri="{FF2B5EF4-FFF2-40B4-BE49-F238E27FC236}">
                  <a16:creationId xmlns:a16="http://schemas.microsoft.com/office/drawing/2014/main" xmlns="" id="{DD5E885F-6EC1-4B8C-87A7-E52B1BC80AE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617200" y="4791242"/>
              <a:ext cx="146051" cy="314159"/>
            </a:xfrm>
            <a:custGeom>
              <a:avLst/>
              <a:gdLst/>
              <a:ahLst/>
              <a:cxnLst/>
              <a:rect l="0" t="0" r="0" b="0"/>
              <a:pathLst>
                <a:path w="146051" h="314159">
                  <a:moveTo>
                    <a:pt x="146050" y="47458"/>
                  </a:moveTo>
                  <a:lnTo>
                    <a:pt x="146050" y="47458"/>
                  </a:lnTo>
                  <a:lnTo>
                    <a:pt x="145344" y="5558"/>
                  </a:lnTo>
                  <a:lnTo>
                    <a:pt x="144169" y="2591"/>
                  </a:lnTo>
                  <a:lnTo>
                    <a:pt x="142679" y="614"/>
                  </a:lnTo>
                  <a:lnTo>
                    <a:pt x="139569" y="0"/>
                  </a:lnTo>
                  <a:lnTo>
                    <a:pt x="130470" y="1201"/>
                  </a:lnTo>
                  <a:lnTo>
                    <a:pt x="110075" y="12586"/>
                  </a:lnTo>
                  <a:lnTo>
                    <a:pt x="86158" y="36106"/>
                  </a:lnTo>
                  <a:lnTo>
                    <a:pt x="64569" y="72160"/>
                  </a:lnTo>
                  <a:lnTo>
                    <a:pt x="48137" y="117493"/>
                  </a:lnTo>
                  <a:lnTo>
                    <a:pt x="34332" y="163302"/>
                  </a:lnTo>
                  <a:lnTo>
                    <a:pt x="27488" y="195135"/>
                  </a:lnTo>
                  <a:lnTo>
                    <a:pt x="19669" y="241027"/>
                  </a:lnTo>
                  <a:lnTo>
                    <a:pt x="7334" y="287718"/>
                  </a:lnTo>
                  <a:lnTo>
                    <a:pt x="0" y="3141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006">
              <a:extLst>
                <a:ext uri="{FF2B5EF4-FFF2-40B4-BE49-F238E27FC236}">
                  <a16:creationId xmlns:a16="http://schemas.microsoft.com/office/drawing/2014/main" xmlns="" id="{D6EA548C-62DC-4CAD-A775-15E32E3A16A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591800" y="49911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526" y="7674"/>
                  </a:lnTo>
                  <a:lnTo>
                    <a:pt x="45465" y="3240"/>
                  </a:lnTo>
                  <a:lnTo>
                    <a:pt x="82851" y="96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007">
              <a:extLst>
                <a:ext uri="{FF2B5EF4-FFF2-40B4-BE49-F238E27FC236}">
                  <a16:creationId xmlns:a16="http://schemas.microsoft.com/office/drawing/2014/main" xmlns="" id="{0A9998C5-B2AF-4E83-8A72-EFC5F05AFAD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782300" y="4797061"/>
              <a:ext cx="139701" cy="308340"/>
            </a:xfrm>
            <a:custGeom>
              <a:avLst/>
              <a:gdLst/>
              <a:ahLst/>
              <a:cxnLst/>
              <a:rect l="0" t="0" r="0" b="0"/>
              <a:pathLst>
                <a:path w="139701" h="308340">
                  <a:moveTo>
                    <a:pt x="139700" y="35289"/>
                  </a:moveTo>
                  <a:lnTo>
                    <a:pt x="139700" y="35289"/>
                  </a:lnTo>
                  <a:lnTo>
                    <a:pt x="138995" y="16422"/>
                  </a:lnTo>
                  <a:lnTo>
                    <a:pt x="136329" y="6678"/>
                  </a:lnTo>
                  <a:lnTo>
                    <a:pt x="132793" y="1406"/>
                  </a:lnTo>
                  <a:lnTo>
                    <a:pt x="130862" y="0"/>
                  </a:lnTo>
                  <a:lnTo>
                    <a:pt x="123072" y="320"/>
                  </a:lnTo>
                  <a:lnTo>
                    <a:pt x="118031" y="1393"/>
                  </a:lnTo>
                  <a:lnTo>
                    <a:pt x="100824" y="13016"/>
                  </a:lnTo>
                  <a:lnTo>
                    <a:pt x="71682" y="47457"/>
                  </a:lnTo>
                  <a:lnTo>
                    <a:pt x="52048" y="87028"/>
                  </a:lnTo>
                  <a:lnTo>
                    <a:pt x="41712" y="118022"/>
                  </a:lnTo>
                  <a:lnTo>
                    <a:pt x="34296" y="152492"/>
                  </a:lnTo>
                  <a:lnTo>
                    <a:pt x="28648" y="186863"/>
                  </a:lnTo>
                  <a:lnTo>
                    <a:pt x="21502" y="229307"/>
                  </a:lnTo>
                  <a:lnTo>
                    <a:pt x="12767" y="271849"/>
                  </a:lnTo>
                  <a:lnTo>
                    <a:pt x="0" y="3083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008">
              <a:extLst>
                <a:ext uri="{FF2B5EF4-FFF2-40B4-BE49-F238E27FC236}">
                  <a16:creationId xmlns:a16="http://schemas.microsoft.com/office/drawing/2014/main" xmlns="" id="{33B0E901-3497-4B72-871B-BCEDAD8B0C5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731500" y="500380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41441" y="412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009">
              <a:extLst>
                <a:ext uri="{FF2B5EF4-FFF2-40B4-BE49-F238E27FC236}">
                  <a16:creationId xmlns:a16="http://schemas.microsoft.com/office/drawing/2014/main" xmlns="" id="{5EE283F3-3E55-413D-A11F-10D31C1F737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861816" y="4975914"/>
              <a:ext cx="91935" cy="110832"/>
            </a:xfrm>
            <a:custGeom>
              <a:avLst/>
              <a:gdLst/>
              <a:ahLst/>
              <a:cxnLst/>
              <a:rect l="0" t="0" r="0" b="0"/>
              <a:pathLst>
                <a:path w="91935" h="110832">
                  <a:moveTo>
                    <a:pt x="34784" y="34236"/>
                  </a:moveTo>
                  <a:lnTo>
                    <a:pt x="34784" y="34236"/>
                  </a:lnTo>
                  <a:lnTo>
                    <a:pt x="31413" y="34236"/>
                  </a:lnTo>
                  <a:lnTo>
                    <a:pt x="31126" y="33530"/>
                  </a:lnTo>
                  <a:lnTo>
                    <a:pt x="32687" y="30865"/>
                  </a:lnTo>
                  <a:lnTo>
                    <a:pt x="52592" y="6966"/>
                  </a:lnTo>
                  <a:lnTo>
                    <a:pt x="55123" y="5473"/>
                  </a:lnTo>
                  <a:lnTo>
                    <a:pt x="56811" y="3772"/>
                  </a:lnTo>
                  <a:lnTo>
                    <a:pt x="58685" y="0"/>
                  </a:lnTo>
                  <a:lnTo>
                    <a:pt x="57067" y="123"/>
                  </a:lnTo>
                  <a:lnTo>
                    <a:pt x="30166" y="17523"/>
                  </a:lnTo>
                  <a:lnTo>
                    <a:pt x="9897" y="38300"/>
                  </a:lnTo>
                  <a:lnTo>
                    <a:pt x="2557" y="54151"/>
                  </a:lnTo>
                  <a:lnTo>
                    <a:pt x="0" y="69899"/>
                  </a:lnTo>
                  <a:lnTo>
                    <a:pt x="1214" y="83953"/>
                  </a:lnTo>
                  <a:lnTo>
                    <a:pt x="7869" y="95373"/>
                  </a:lnTo>
                  <a:lnTo>
                    <a:pt x="12607" y="100394"/>
                  </a:lnTo>
                  <a:lnTo>
                    <a:pt x="36131" y="110831"/>
                  </a:lnTo>
                  <a:lnTo>
                    <a:pt x="91934" y="1104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010">
              <a:extLst>
                <a:ext uri="{FF2B5EF4-FFF2-40B4-BE49-F238E27FC236}">
                  <a16:creationId xmlns:a16="http://schemas.microsoft.com/office/drawing/2014/main" xmlns="" id="{94F6FD78-E55A-41C7-BF8F-4B246E85DD0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981882" y="4985633"/>
              <a:ext cx="92519" cy="117389"/>
            </a:xfrm>
            <a:custGeom>
              <a:avLst/>
              <a:gdLst/>
              <a:ahLst/>
              <a:cxnLst/>
              <a:rect l="0" t="0" r="0" b="0"/>
              <a:pathLst>
                <a:path w="92519" h="117389">
                  <a:moveTo>
                    <a:pt x="73468" y="5467"/>
                  </a:moveTo>
                  <a:lnTo>
                    <a:pt x="73468" y="5467"/>
                  </a:lnTo>
                  <a:lnTo>
                    <a:pt x="66726" y="2096"/>
                  </a:lnTo>
                  <a:lnTo>
                    <a:pt x="52420" y="0"/>
                  </a:lnTo>
                  <a:lnTo>
                    <a:pt x="40830" y="3272"/>
                  </a:lnTo>
                  <a:lnTo>
                    <a:pt x="22404" y="14929"/>
                  </a:lnTo>
                  <a:lnTo>
                    <a:pt x="16142" y="20242"/>
                  </a:lnTo>
                  <a:lnTo>
                    <a:pt x="7303" y="35552"/>
                  </a:lnTo>
                  <a:lnTo>
                    <a:pt x="241" y="62124"/>
                  </a:lnTo>
                  <a:lnTo>
                    <a:pt x="0" y="79331"/>
                  </a:lnTo>
                  <a:lnTo>
                    <a:pt x="4597" y="96386"/>
                  </a:lnTo>
                  <a:lnTo>
                    <a:pt x="9208" y="102768"/>
                  </a:lnTo>
                  <a:lnTo>
                    <a:pt x="21860" y="111742"/>
                  </a:lnTo>
                  <a:lnTo>
                    <a:pt x="48221" y="117388"/>
                  </a:lnTo>
                  <a:lnTo>
                    <a:pt x="92518" y="1070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011">
              <a:extLst>
                <a:ext uri="{FF2B5EF4-FFF2-40B4-BE49-F238E27FC236}">
                  <a16:creationId xmlns:a16="http://schemas.microsoft.com/office/drawing/2014/main" xmlns="" id="{44D38B19-8656-41DC-AF49-B35868F22AA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1135542" y="4806950"/>
              <a:ext cx="65859" cy="299056"/>
            </a:xfrm>
            <a:custGeom>
              <a:avLst/>
              <a:gdLst/>
              <a:ahLst/>
              <a:cxnLst/>
              <a:rect l="0" t="0" r="0" b="0"/>
              <a:pathLst>
                <a:path w="65859" h="299056">
                  <a:moveTo>
                    <a:pt x="65858" y="0"/>
                  </a:moveTo>
                  <a:lnTo>
                    <a:pt x="65858" y="0"/>
                  </a:lnTo>
                  <a:lnTo>
                    <a:pt x="62487" y="0"/>
                  </a:lnTo>
                  <a:lnTo>
                    <a:pt x="57020" y="16854"/>
                  </a:lnTo>
                  <a:lnTo>
                    <a:pt x="50931" y="54304"/>
                  </a:lnTo>
                  <a:lnTo>
                    <a:pt x="42997" y="86930"/>
                  </a:lnTo>
                  <a:lnTo>
                    <a:pt x="32414" y="122597"/>
                  </a:lnTo>
                  <a:lnTo>
                    <a:pt x="20655" y="159615"/>
                  </a:lnTo>
                  <a:lnTo>
                    <a:pt x="10255" y="195353"/>
                  </a:lnTo>
                  <a:lnTo>
                    <a:pt x="229" y="241562"/>
                  </a:lnTo>
                  <a:lnTo>
                    <a:pt x="0" y="265406"/>
                  </a:lnTo>
                  <a:lnTo>
                    <a:pt x="6955" y="285410"/>
                  </a:lnTo>
                  <a:lnTo>
                    <a:pt x="12478" y="291873"/>
                  </a:lnTo>
                  <a:lnTo>
                    <a:pt x="26140" y="299055"/>
                  </a:lnTo>
                  <a:lnTo>
                    <a:pt x="41621" y="298484"/>
                  </a:lnTo>
                  <a:lnTo>
                    <a:pt x="65858" y="292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012">
              <a:extLst>
                <a:ext uri="{FF2B5EF4-FFF2-40B4-BE49-F238E27FC236}">
                  <a16:creationId xmlns:a16="http://schemas.microsoft.com/office/drawing/2014/main" xmlns="" id="{84C86938-0A2C-4F6B-8A36-A9299A3FA93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1102779" y="4960494"/>
              <a:ext cx="85922" cy="11557"/>
            </a:xfrm>
            <a:custGeom>
              <a:avLst/>
              <a:gdLst/>
              <a:ahLst/>
              <a:cxnLst/>
              <a:rect l="0" t="0" r="0" b="0"/>
              <a:pathLst>
                <a:path w="85922" h="11557">
                  <a:moveTo>
                    <a:pt x="3371" y="11556"/>
                  </a:moveTo>
                  <a:lnTo>
                    <a:pt x="3371" y="11556"/>
                  </a:lnTo>
                  <a:lnTo>
                    <a:pt x="0" y="8185"/>
                  </a:lnTo>
                  <a:lnTo>
                    <a:pt x="418" y="6487"/>
                  </a:lnTo>
                  <a:lnTo>
                    <a:pt x="4645" y="2717"/>
                  </a:lnTo>
                  <a:lnTo>
                    <a:pt x="25072" y="0"/>
                  </a:lnTo>
                  <a:lnTo>
                    <a:pt x="68779" y="3446"/>
                  </a:lnTo>
                  <a:lnTo>
                    <a:pt x="85921" y="52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013">
              <a:extLst>
                <a:ext uri="{FF2B5EF4-FFF2-40B4-BE49-F238E27FC236}">
                  <a16:creationId xmlns:a16="http://schemas.microsoft.com/office/drawing/2014/main" xmlns="" id="{CA691A19-D356-41DF-B544-4CC6EF5FB12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1239500" y="4828102"/>
              <a:ext cx="307429" cy="277299"/>
            </a:xfrm>
            <a:custGeom>
              <a:avLst/>
              <a:gdLst/>
              <a:ahLst/>
              <a:cxnLst/>
              <a:rect l="0" t="0" r="0" b="0"/>
              <a:pathLst>
                <a:path w="307429" h="277299">
                  <a:moveTo>
                    <a:pt x="0" y="182048"/>
                  </a:moveTo>
                  <a:lnTo>
                    <a:pt x="0" y="182048"/>
                  </a:lnTo>
                  <a:lnTo>
                    <a:pt x="8837" y="173209"/>
                  </a:lnTo>
                  <a:lnTo>
                    <a:pt x="55092" y="159435"/>
                  </a:lnTo>
                  <a:lnTo>
                    <a:pt x="82814" y="145493"/>
                  </a:lnTo>
                  <a:lnTo>
                    <a:pt x="82021" y="144978"/>
                  </a:lnTo>
                  <a:lnTo>
                    <a:pt x="80080" y="144634"/>
                  </a:lnTo>
                  <a:lnTo>
                    <a:pt x="67236" y="147522"/>
                  </a:lnTo>
                  <a:lnTo>
                    <a:pt x="43933" y="164958"/>
                  </a:lnTo>
                  <a:lnTo>
                    <a:pt x="26659" y="182629"/>
                  </a:lnTo>
                  <a:lnTo>
                    <a:pt x="19374" y="195006"/>
                  </a:lnTo>
                  <a:lnTo>
                    <a:pt x="17548" y="207563"/>
                  </a:lnTo>
                  <a:lnTo>
                    <a:pt x="18049" y="213874"/>
                  </a:lnTo>
                  <a:lnTo>
                    <a:pt x="26132" y="226532"/>
                  </a:lnTo>
                  <a:lnTo>
                    <a:pt x="40542" y="238507"/>
                  </a:lnTo>
                  <a:lnTo>
                    <a:pt x="61058" y="248534"/>
                  </a:lnTo>
                  <a:lnTo>
                    <a:pt x="99778" y="255369"/>
                  </a:lnTo>
                  <a:lnTo>
                    <a:pt x="142531" y="254024"/>
                  </a:lnTo>
                  <a:lnTo>
                    <a:pt x="171767" y="241554"/>
                  </a:lnTo>
                  <a:lnTo>
                    <a:pt x="196286" y="224018"/>
                  </a:lnTo>
                  <a:lnTo>
                    <a:pt x="207183" y="209168"/>
                  </a:lnTo>
                  <a:lnTo>
                    <a:pt x="207266" y="202950"/>
                  </a:lnTo>
                  <a:lnTo>
                    <a:pt x="204499" y="197394"/>
                  </a:lnTo>
                  <a:lnTo>
                    <a:pt x="199833" y="192279"/>
                  </a:lnTo>
                  <a:lnTo>
                    <a:pt x="193194" y="189574"/>
                  </a:lnTo>
                  <a:lnTo>
                    <a:pt x="176410" y="188450"/>
                  </a:lnTo>
                  <a:lnTo>
                    <a:pt x="159074" y="194066"/>
                  </a:lnTo>
                  <a:lnTo>
                    <a:pt x="143371" y="204323"/>
                  </a:lnTo>
                  <a:lnTo>
                    <a:pt x="131688" y="218289"/>
                  </a:lnTo>
                  <a:lnTo>
                    <a:pt x="125556" y="233903"/>
                  </a:lnTo>
                  <a:lnTo>
                    <a:pt x="123920" y="242018"/>
                  </a:lnTo>
                  <a:lnTo>
                    <a:pt x="125867" y="254797"/>
                  </a:lnTo>
                  <a:lnTo>
                    <a:pt x="128362" y="260181"/>
                  </a:lnTo>
                  <a:lnTo>
                    <a:pt x="136778" y="268044"/>
                  </a:lnTo>
                  <a:lnTo>
                    <a:pt x="141984" y="271129"/>
                  </a:lnTo>
                  <a:lnTo>
                    <a:pt x="166169" y="275470"/>
                  </a:lnTo>
                  <a:lnTo>
                    <a:pt x="185565" y="270841"/>
                  </a:lnTo>
                  <a:lnTo>
                    <a:pt x="195677" y="266643"/>
                  </a:lnTo>
                  <a:lnTo>
                    <a:pt x="223392" y="240510"/>
                  </a:lnTo>
                  <a:lnTo>
                    <a:pt x="249478" y="195842"/>
                  </a:lnTo>
                  <a:lnTo>
                    <a:pt x="266572" y="153136"/>
                  </a:lnTo>
                  <a:lnTo>
                    <a:pt x="282871" y="105698"/>
                  </a:lnTo>
                  <a:lnTo>
                    <a:pt x="297170" y="61096"/>
                  </a:lnTo>
                  <a:lnTo>
                    <a:pt x="307008" y="19916"/>
                  </a:lnTo>
                  <a:lnTo>
                    <a:pt x="307428" y="5802"/>
                  </a:lnTo>
                  <a:lnTo>
                    <a:pt x="306551" y="1051"/>
                  </a:lnTo>
                  <a:lnTo>
                    <a:pt x="305261" y="0"/>
                  </a:lnTo>
                  <a:lnTo>
                    <a:pt x="303698" y="1416"/>
                  </a:lnTo>
                  <a:lnTo>
                    <a:pt x="288296" y="42628"/>
                  </a:lnTo>
                  <a:lnTo>
                    <a:pt x="277709" y="76574"/>
                  </a:lnTo>
                  <a:lnTo>
                    <a:pt x="267830" y="115180"/>
                  </a:lnTo>
                  <a:lnTo>
                    <a:pt x="260852" y="155151"/>
                  </a:lnTo>
                  <a:lnTo>
                    <a:pt x="260104" y="194083"/>
                  </a:lnTo>
                  <a:lnTo>
                    <a:pt x="264002" y="228789"/>
                  </a:lnTo>
                  <a:lnTo>
                    <a:pt x="273050" y="2772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204">
            <a:extLst>
              <a:ext uri="{FF2B5EF4-FFF2-40B4-BE49-F238E27FC236}">
                <a16:creationId xmlns:a16="http://schemas.microsoft.com/office/drawing/2014/main" xmlns="" id="{FA95F881-F86C-4446-B61F-1D52A7FDF344}"/>
              </a:ext>
            </a:extLst>
          </p:cNvPr>
          <p:cNvGrpSpPr/>
          <p:nvPr/>
        </p:nvGrpSpPr>
        <p:grpSpPr>
          <a:xfrm>
            <a:off x="7067811" y="5392033"/>
            <a:ext cx="342081" cy="506791"/>
            <a:chOff x="7067811" y="5392033"/>
            <a:chExt cx="342081" cy="506791"/>
          </a:xfrm>
        </p:grpSpPr>
        <p:sp>
          <p:nvSpPr>
            <p:cNvPr id="214" name="SMARTInkShape-1014">
              <a:extLst>
                <a:ext uri="{FF2B5EF4-FFF2-40B4-BE49-F238E27FC236}">
                  <a16:creationId xmlns:a16="http://schemas.microsoft.com/office/drawing/2014/main" xmlns="" id="{0BAD32B7-7BAC-4330-B77D-30384557A7B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067811" y="5392033"/>
              <a:ext cx="149182" cy="337456"/>
            </a:xfrm>
            <a:custGeom>
              <a:avLst/>
              <a:gdLst/>
              <a:ahLst/>
              <a:cxnLst/>
              <a:rect l="0" t="0" r="0" b="0"/>
              <a:pathLst>
                <a:path w="149182" h="337456">
                  <a:moveTo>
                    <a:pt x="6089" y="5467"/>
                  </a:moveTo>
                  <a:lnTo>
                    <a:pt x="6089" y="5467"/>
                  </a:lnTo>
                  <a:lnTo>
                    <a:pt x="621" y="0"/>
                  </a:lnTo>
                  <a:lnTo>
                    <a:pt x="0" y="9491"/>
                  </a:lnTo>
                  <a:lnTo>
                    <a:pt x="3188" y="42564"/>
                  </a:lnTo>
                  <a:lnTo>
                    <a:pt x="6680" y="79810"/>
                  </a:lnTo>
                  <a:lnTo>
                    <a:pt x="10585" y="124586"/>
                  </a:lnTo>
                  <a:lnTo>
                    <a:pt x="12614" y="148380"/>
                  </a:lnTo>
                  <a:lnTo>
                    <a:pt x="14673" y="172709"/>
                  </a:lnTo>
                  <a:lnTo>
                    <a:pt x="16045" y="196689"/>
                  </a:lnTo>
                  <a:lnTo>
                    <a:pt x="17569" y="244030"/>
                  </a:lnTo>
                  <a:lnTo>
                    <a:pt x="16365" y="281534"/>
                  </a:lnTo>
                  <a:lnTo>
                    <a:pt x="13215" y="326620"/>
                  </a:lnTo>
                  <a:lnTo>
                    <a:pt x="12668" y="337455"/>
                  </a:lnTo>
                  <a:lnTo>
                    <a:pt x="13298" y="336859"/>
                  </a:lnTo>
                  <a:lnTo>
                    <a:pt x="33423" y="293342"/>
                  </a:lnTo>
                  <a:lnTo>
                    <a:pt x="51112" y="255472"/>
                  </a:lnTo>
                  <a:lnTo>
                    <a:pt x="69759" y="227552"/>
                  </a:lnTo>
                  <a:lnTo>
                    <a:pt x="82364" y="217531"/>
                  </a:lnTo>
                  <a:lnTo>
                    <a:pt x="96904" y="214488"/>
                  </a:lnTo>
                  <a:lnTo>
                    <a:pt x="112068" y="216193"/>
                  </a:lnTo>
                  <a:lnTo>
                    <a:pt x="125862" y="221655"/>
                  </a:lnTo>
                  <a:lnTo>
                    <a:pt x="137168" y="234430"/>
                  </a:lnTo>
                  <a:lnTo>
                    <a:pt x="145484" y="251867"/>
                  </a:lnTo>
                  <a:lnTo>
                    <a:pt x="149181" y="271376"/>
                  </a:lnTo>
                  <a:lnTo>
                    <a:pt x="145180" y="289925"/>
                  </a:lnTo>
                  <a:lnTo>
                    <a:pt x="135640" y="306165"/>
                  </a:lnTo>
                  <a:lnTo>
                    <a:pt x="121994" y="318086"/>
                  </a:lnTo>
                  <a:lnTo>
                    <a:pt x="95072" y="329360"/>
                  </a:lnTo>
                  <a:lnTo>
                    <a:pt x="78797" y="329102"/>
                  </a:lnTo>
                  <a:lnTo>
                    <a:pt x="71495" y="327057"/>
                  </a:lnTo>
                  <a:lnTo>
                    <a:pt x="66626" y="323577"/>
                  </a:lnTo>
                  <a:lnTo>
                    <a:pt x="63380" y="319140"/>
                  </a:lnTo>
                  <a:lnTo>
                    <a:pt x="61217" y="314066"/>
                  </a:lnTo>
                  <a:lnTo>
                    <a:pt x="63302" y="308567"/>
                  </a:lnTo>
                  <a:lnTo>
                    <a:pt x="88639" y="2848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015">
              <a:extLst>
                <a:ext uri="{FF2B5EF4-FFF2-40B4-BE49-F238E27FC236}">
                  <a16:creationId xmlns:a16="http://schemas.microsoft.com/office/drawing/2014/main" xmlns="" id="{7F64CB27-F880-4F41-9040-61E213A6231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275602" y="5632450"/>
              <a:ext cx="134290" cy="266374"/>
            </a:xfrm>
            <a:custGeom>
              <a:avLst/>
              <a:gdLst/>
              <a:ahLst/>
              <a:cxnLst/>
              <a:rect l="0" t="0" r="0" b="0"/>
              <a:pathLst>
                <a:path w="134290" h="266374">
                  <a:moveTo>
                    <a:pt x="14198" y="0"/>
                  </a:moveTo>
                  <a:lnTo>
                    <a:pt x="14198" y="0"/>
                  </a:lnTo>
                  <a:lnTo>
                    <a:pt x="10827" y="0"/>
                  </a:lnTo>
                  <a:lnTo>
                    <a:pt x="9834" y="1411"/>
                  </a:lnTo>
                  <a:lnTo>
                    <a:pt x="0" y="36165"/>
                  </a:lnTo>
                  <a:lnTo>
                    <a:pt x="2875" y="68004"/>
                  </a:lnTo>
                  <a:lnTo>
                    <a:pt x="4533" y="74969"/>
                  </a:lnTo>
                  <a:lnTo>
                    <a:pt x="12018" y="86472"/>
                  </a:lnTo>
                  <a:lnTo>
                    <a:pt x="16978" y="91515"/>
                  </a:lnTo>
                  <a:lnTo>
                    <a:pt x="23813" y="94171"/>
                  </a:lnTo>
                  <a:lnTo>
                    <a:pt x="40813" y="95240"/>
                  </a:lnTo>
                  <a:lnTo>
                    <a:pt x="56366" y="89601"/>
                  </a:lnTo>
                  <a:lnTo>
                    <a:pt x="83598" y="68734"/>
                  </a:lnTo>
                  <a:lnTo>
                    <a:pt x="104431" y="38394"/>
                  </a:lnTo>
                  <a:lnTo>
                    <a:pt x="106809" y="37590"/>
                  </a:lnTo>
                  <a:lnTo>
                    <a:pt x="109100" y="38466"/>
                  </a:lnTo>
                  <a:lnTo>
                    <a:pt x="111333" y="40461"/>
                  </a:lnTo>
                  <a:lnTo>
                    <a:pt x="122117" y="85370"/>
                  </a:lnTo>
                  <a:lnTo>
                    <a:pt x="128488" y="125248"/>
                  </a:lnTo>
                  <a:lnTo>
                    <a:pt x="132964" y="169049"/>
                  </a:lnTo>
                  <a:lnTo>
                    <a:pt x="134289" y="208838"/>
                  </a:lnTo>
                  <a:lnTo>
                    <a:pt x="132483" y="232518"/>
                  </a:lnTo>
                  <a:lnTo>
                    <a:pt x="124624" y="250097"/>
                  </a:lnTo>
                  <a:lnTo>
                    <a:pt x="111670" y="265152"/>
                  </a:lnTo>
                  <a:lnTo>
                    <a:pt x="106696" y="266373"/>
                  </a:lnTo>
                  <a:lnTo>
                    <a:pt x="95525" y="263967"/>
                  </a:lnTo>
                  <a:lnTo>
                    <a:pt x="85385" y="256313"/>
                  </a:lnTo>
                  <a:lnTo>
                    <a:pt x="80706" y="251309"/>
                  </a:lnTo>
                  <a:lnTo>
                    <a:pt x="78998" y="243739"/>
                  </a:lnTo>
                  <a:lnTo>
                    <a:pt x="84048" y="203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205">
            <a:extLst>
              <a:ext uri="{FF2B5EF4-FFF2-40B4-BE49-F238E27FC236}">
                <a16:creationId xmlns:a16="http://schemas.microsoft.com/office/drawing/2014/main" xmlns="" id="{7ECF6B40-61BF-48C4-A441-9DA3AE4D38AE}"/>
              </a:ext>
            </a:extLst>
          </p:cNvPr>
          <p:cNvGrpSpPr/>
          <p:nvPr/>
        </p:nvGrpSpPr>
        <p:grpSpPr>
          <a:xfrm>
            <a:off x="7905076" y="5470329"/>
            <a:ext cx="867450" cy="333572"/>
            <a:chOff x="7905076" y="5470329"/>
            <a:chExt cx="867450" cy="333572"/>
          </a:xfrm>
        </p:grpSpPr>
        <p:sp>
          <p:nvSpPr>
            <p:cNvPr id="217" name="SMARTInkShape-1016">
              <a:extLst>
                <a:ext uri="{FF2B5EF4-FFF2-40B4-BE49-F238E27FC236}">
                  <a16:creationId xmlns:a16="http://schemas.microsoft.com/office/drawing/2014/main" xmlns="" id="{546E04C4-6437-4FAF-8BA9-FB006AE1342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905076" y="5613400"/>
              <a:ext cx="95925" cy="147815"/>
            </a:xfrm>
            <a:custGeom>
              <a:avLst/>
              <a:gdLst/>
              <a:ahLst/>
              <a:cxnLst/>
              <a:rect l="0" t="0" r="0" b="0"/>
              <a:pathLst>
                <a:path w="95925" h="147815">
                  <a:moveTo>
                    <a:pt x="83224" y="0"/>
                  </a:moveTo>
                  <a:lnTo>
                    <a:pt x="83224" y="0"/>
                  </a:lnTo>
                  <a:lnTo>
                    <a:pt x="60080" y="0"/>
                  </a:lnTo>
                  <a:lnTo>
                    <a:pt x="47773" y="7526"/>
                  </a:lnTo>
                  <a:lnTo>
                    <a:pt x="24977" y="31393"/>
                  </a:lnTo>
                  <a:lnTo>
                    <a:pt x="10770" y="53463"/>
                  </a:lnTo>
                  <a:lnTo>
                    <a:pt x="216" y="88983"/>
                  </a:lnTo>
                  <a:lnTo>
                    <a:pt x="0" y="111280"/>
                  </a:lnTo>
                  <a:lnTo>
                    <a:pt x="3752" y="120753"/>
                  </a:lnTo>
                  <a:lnTo>
                    <a:pt x="17329" y="136923"/>
                  </a:lnTo>
                  <a:lnTo>
                    <a:pt x="35122" y="145521"/>
                  </a:lnTo>
                  <a:lnTo>
                    <a:pt x="44806" y="147814"/>
                  </a:lnTo>
                  <a:lnTo>
                    <a:pt x="64974" y="144717"/>
                  </a:lnTo>
                  <a:lnTo>
                    <a:pt x="95924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017">
              <a:extLst>
                <a:ext uri="{FF2B5EF4-FFF2-40B4-BE49-F238E27FC236}">
                  <a16:creationId xmlns:a16="http://schemas.microsoft.com/office/drawing/2014/main" xmlns="" id="{3987500D-B3AD-49B6-B5D0-BC1B1B6C93B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059662" y="5470329"/>
              <a:ext cx="81039" cy="295472"/>
            </a:xfrm>
            <a:custGeom>
              <a:avLst/>
              <a:gdLst/>
              <a:ahLst/>
              <a:cxnLst/>
              <a:rect l="0" t="0" r="0" b="0"/>
              <a:pathLst>
                <a:path w="81039" h="295472">
                  <a:moveTo>
                    <a:pt x="36588" y="3371"/>
                  </a:moveTo>
                  <a:lnTo>
                    <a:pt x="36588" y="3371"/>
                  </a:lnTo>
                  <a:lnTo>
                    <a:pt x="33217" y="0"/>
                  </a:lnTo>
                  <a:lnTo>
                    <a:pt x="30813" y="418"/>
                  </a:lnTo>
                  <a:lnTo>
                    <a:pt x="24379" y="4645"/>
                  </a:lnTo>
                  <a:lnTo>
                    <a:pt x="16194" y="31814"/>
                  </a:lnTo>
                  <a:lnTo>
                    <a:pt x="16041" y="77886"/>
                  </a:lnTo>
                  <a:lnTo>
                    <a:pt x="14992" y="115276"/>
                  </a:lnTo>
                  <a:lnTo>
                    <a:pt x="12172" y="155412"/>
                  </a:lnTo>
                  <a:lnTo>
                    <a:pt x="8568" y="196768"/>
                  </a:lnTo>
                  <a:lnTo>
                    <a:pt x="2572" y="242864"/>
                  </a:lnTo>
                  <a:lnTo>
                    <a:pt x="0" y="272720"/>
                  </a:lnTo>
                  <a:lnTo>
                    <a:pt x="906" y="274659"/>
                  </a:lnTo>
                  <a:lnTo>
                    <a:pt x="2216" y="275246"/>
                  </a:lnTo>
                  <a:lnTo>
                    <a:pt x="25656" y="232126"/>
                  </a:lnTo>
                  <a:lnTo>
                    <a:pt x="44567" y="207281"/>
                  </a:lnTo>
                  <a:lnTo>
                    <a:pt x="53305" y="200301"/>
                  </a:lnTo>
                  <a:lnTo>
                    <a:pt x="58315" y="198863"/>
                  </a:lnTo>
                  <a:lnTo>
                    <a:pt x="69528" y="199147"/>
                  </a:lnTo>
                  <a:lnTo>
                    <a:pt x="73365" y="202327"/>
                  </a:lnTo>
                  <a:lnTo>
                    <a:pt x="77627" y="213387"/>
                  </a:lnTo>
                  <a:lnTo>
                    <a:pt x="80588" y="256666"/>
                  </a:lnTo>
                  <a:lnTo>
                    <a:pt x="81038" y="2954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018">
              <a:extLst>
                <a:ext uri="{FF2B5EF4-FFF2-40B4-BE49-F238E27FC236}">
                  <a16:creationId xmlns:a16="http://schemas.microsoft.com/office/drawing/2014/main" xmlns="" id="{0E3F8488-FB13-4FEE-982B-893414FD2A1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174425" y="5649532"/>
              <a:ext cx="105976" cy="124104"/>
            </a:xfrm>
            <a:custGeom>
              <a:avLst/>
              <a:gdLst/>
              <a:ahLst/>
              <a:cxnLst/>
              <a:rect l="0" t="0" r="0" b="0"/>
              <a:pathLst>
                <a:path w="105976" h="124104">
                  <a:moveTo>
                    <a:pt x="67875" y="21018"/>
                  </a:moveTo>
                  <a:lnTo>
                    <a:pt x="67875" y="21018"/>
                  </a:lnTo>
                  <a:lnTo>
                    <a:pt x="64504" y="10905"/>
                  </a:lnTo>
                  <a:lnTo>
                    <a:pt x="57205" y="4058"/>
                  </a:lnTo>
                  <a:lnTo>
                    <a:pt x="52295" y="1244"/>
                  </a:lnTo>
                  <a:lnTo>
                    <a:pt x="41194" y="0"/>
                  </a:lnTo>
                  <a:lnTo>
                    <a:pt x="35272" y="656"/>
                  </a:lnTo>
                  <a:lnTo>
                    <a:pt x="23045" y="8911"/>
                  </a:lnTo>
                  <a:lnTo>
                    <a:pt x="16822" y="15063"/>
                  </a:lnTo>
                  <a:lnTo>
                    <a:pt x="4692" y="40577"/>
                  </a:lnTo>
                  <a:lnTo>
                    <a:pt x="0" y="67109"/>
                  </a:lnTo>
                  <a:lnTo>
                    <a:pt x="5352" y="92843"/>
                  </a:lnTo>
                  <a:lnTo>
                    <a:pt x="12100" y="104211"/>
                  </a:lnTo>
                  <a:lnTo>
                    <a:pt x="15874" y="108230"/>
                  </a:lnTo>
                  <a:lnTo>
                    <a:pt x="21214" y="110204"/>
                  </a:lnTo>
                  <a:lnTo>
                    <a:pt x="34672" y="110515"/>
                  </a:lnTo>
                  <a:lnTo>
                    <a:pt x="40801" y="108200"/>
                  </a:lnTo>
                  <a:lnTo>
                    <a:pt x="51373" y="99982"/>
                  </a:lnTo>
                  <a:lnTo>
                    <a:pt x="61889" y="83455"/>
                  </a:lnTo>
                  <a:lnTo>
                    <a:pt x="67398" y="65389"/>
                  </a:lnTo>
                  <a:lnTo>
                    <a:pt x="68968" y="63298"/>
                  </a:lnTo>
                  <a:lnTo>
                    <a:pt x="70721" y="61905"/>
                  </a:lnTo>
                  <a:lnTo>
                    <a:pt x="71183" y="62387"/>
                  </a:lnTo>
                  <a:lnTo>
                    <a:pt x="68045" y="101253"/>
                  </a:lnTo>
                  <a:lnTo>
                    <a:pt x="69832" y="111476"/>
                  </a:lnTo>
                  <a:lnTo>
                    <a:pt x="71296" y="115190"/>
                  </a:lnTo>
                  <a:lnTo>
                    <a:pt x="76686" y="121198"/>
                  </a:lnTo>
                  <a:lnTo>
                    <a:pt x="80099" y="123788"/>
                  </a:lnTo>
                  <a:lnTo>
                    <a:pt x="84491" y="124103"/>
                  </a:lnTo>
                  <a:lnTo>
                    <a:pt x="105975" y="1162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019">
              <a:extLst>
                <a:ext uri="{FF2B5EF4-FFF2-40B4-BE49-F238E27FC236}">
                  <a16:creationId xmlns:a16="http://schemas.microsoft.com/office/drawing/2014/main" xmlns="" id="{4BE0FC1B-C50C-4A7D-80A6-E83378F2842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299550" y="5677426"/>
              <a:ext cx="95151" cy="113775"/>
            </a:xfrm>
            <a:custGeom>
              <a:avLst/>
              <a:gdLst/>
              <a:ahLst/>
              <a:cxnLst/>
              <a:rect l="0" t="0" r="0" b="0"/>
              <a:pathLst>
                <a:path w="95151" h="113775">
                  <a:moveTo>
                    <a:pt x="12600" y="43924"/>
                  </a:moveTo>
                  <a:lnTo>
                    <a:pt x="12600" y="43924"/>
                  </a:lnTo>
                  <a:lnTo>
                    <a:pt x="12600" y="47295"/>
                  </a:lnTo>
                  <a:lnTo>
                    <a:pt x="10718" y="50831"/>
                  </a:lnTo>
                  <a:lnTo>
                    <a:pt x="9229" y="52763"/>
                  </a:lnTo>
                  <a:lnTo>
                    <a:pt x="2473" y="74729"/>
                  </a:lnTo>
                  <a:lnTo>
                    <a:pt x="50" y="101600"/>
                  </a:lnTo>
                  <a:lnTo>
                    <a:pt x="0" y="101425"/>
                  </a:lnTo>
                  <a:lnTo>
                    <a:pt x="15806" y="62826"/>
                  </a:lnTo>
                  <a:lnTo>
                    <a:pt x="36026" y="17085"/>
                  </a:lnTo>
                  <a:lnTo>
                    <a:pt x="46295" y="5420"/>
                  </a:lnTo>
                  <a:lnTo>
                    <a:pt x="51996" y="1321"/>
                  </a:lnTo>
                  <a:lnTo>
                    <a:pt x="57209" y="0"/>
                  </a:lnTo>
                  <a:lnTo>
                    <a:pt x="62095" y="530"/>
                  </a:lnTo>
                  <a:lnTo>
                    <a:pt x="66763" y="2295"/>
                  </a:lnTo>
                  <a:lnTo>
                    <a:pt x="73831" y="9899"/>
                  </a:lnTo>
                  <a:lnTo>
                    <a:pt x="79325" y="22452"/>
                  </a:lnTo>
                  <a:lnTo>
                    <a:pt x="86720" y="63123"/>
                  </a:lnTo>
                  <a:lnTo>
                    <a:pt x="89231" y="99996"/>
                  </a:lnTo>
                  <a:lnTo>
                    <a:pt x="95150" y="1137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020">
              <a:extLst>
                <a:ext uri="{FF2B5EF4-FFF2-40B4-BE49-F238E27FC236}">
                  <a16:creationId xmlns:a16="http://schemas.microsoft.com/office/drawing/2014/main" xmlns="" id="{FFCA75E7-A991-4A6C-B2F2-FE0500063C4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429279" y="5676251"/>
              <a:ext cx="213072" cy="127650"/>
            </a:xfrm>
            <a:custGeom>
              <a:avLst/>
              <a:gdLst/>
              <a:ahLst/>
              <a:cxnLst/>
              <a:rect l="0" t="0" r="0" b="0"/>
              <a:pathLst>
                <a:path w="213072" h="127650">
                  <a:moveTo>
                    <a:pt x="60671" y="649"/>
                  </a:moveTo>
                  <a:lnTo>
                    <a:pt x="60671" y="649"/>
                  </a:lnTo>
                  <a:lnTo>
                    <a:pt x="53929" y="649"/>
                  </a:lnTo>
                  <a:lnTo>
                    <a:pt x="39623" y="7391"/>
                  </a:lnTo>
                  <a:lnTo>
                    <a:pt x="21978" y="21697"/>
                  </a:lnTo>
                  <a:lnTo>
                    <a:pt x="6716" y="42712"/>
                  </a:lnTo>
                  <a:lnTo>
                    <a:pt x="0" y="63442"/>
                  </a:lnTo>
                  <a:lnTo>
                    <a:pt x="1172" y="70028"/>
                  </a:lnTo>
                  <a:lnTo>
                    <a:pt x="8122" y="82989"/>
                  </a:lnTo>
                  <a:lnTo>
                    <a:pt x="14350" y="87293"/>
                  </a:lnTo>
                  <a:lnTo>
                    <a:pt x="39969" y="93348"/>
                  </a:lnTo>
                  <a:lnTo>
                    <a:pt x="80230" y="93514"/>
                  </a:lnTo>
                  <a:lnTo>
                    <a:pt x="113503" y="85079"/>
                  </a:lnTo>
                  <a:lnTo>
                    <a:pt x="155930" y="63266"/>
                  </a:lnTo>
                  <a:lnTo>
                    <a:pt x="176071" y="41467"/>
                  </a:lnTo>
                  <a:lnTo>
                    <a:pt x="187604" y="17133"/>
                  </a:lnTo>
                  <a:lnTo>
                    <a:pt x="189288" y="6093"/>
                  </a:lnTo>
                  <a:lnTo>
                    <a:pt x="188748" y="2162"/>
                  </a:lnTo>
                  <a:lnTo>
                    <a:pt x="185567" y="247"/>
                  </a:lnTo>
                  <a:lnTo>
                    <a:pt x="174507" y="0"/>
                  </a:lnTo>
                  <a:lnTo>
                    <a:pt x="152412" y="7199"/>
                  </a:lnTo>
                  <a:lnTo>
                    <a:pt x="138134" y="20023"/>
                  </a:lnTo>
                  <a:lnTo>
                    <a:pt x="121958" y="45195"/>
                  </a:lnTo>
                  <a:lnTo>
                    <a:pt x="114579" y="70527"/>
                  </a:lnTo>
                  <a:lnTo>
                    <a:pt x="113543" y="78984"/>
                  </a:lnTo>
                  <a:lnTo>
                    <a:pt x="119918" y="95908"/>
                  </a:lnTo>
                  <a:lnTo>
                    <a:pt x="125569" y="104371"/>
                  </a:lnTo>
                  <a:lnTo>
                    <a:pt x="141255" y="115657"/>
                  </a:lnTo>
                  <a:lnTo>
                    <a:pt x="161397" y="122319"/>
                  </a:lnTo>
                  <a:lnTo>
                    <a:pt x="213071" y="1276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021">
              <a:extLst>
                <a:ext uri="{FF2B5EF4-FFF2-40B4-BE49-F238E27FC236}">
                  <a16:creationId xmlns:a16="http://schemas.microsoft.com/office/drawing/2014/main" xmlns="" id="{BE80E63B-7296-4F9F-AB29-36551E3F95C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763000" y="5803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4" name="SMARTInkShape-1022">
            <a:extLst>
              <a:ext uri="{FF2B5EF4-FFF2-40B4-BE49-F238E27FC236}">
                <a16:creationId xmlns:a16="http://schemas.microsoft.com/office/drawing/2014/main" xmlns="" id="{602C163F-7905-44DE-A31D-2C63C9E099E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902379" y="5965542"/>
            <a:ext cx="837196" cy="149509"/>
          </a:xfrm>
          <a:custGeom>
            <a:avLst/>
            <a:gdLst/>
            <a:ahLst/>
            <a:cxnLst/>
            <a:rect l="0" t="0" r="0" b="0"/>
            <a:pathLst>
              <a:path w="837196" h="149509">
                <a:moveTo>
                  <a:pt x="3371" y="16158"/>
                </a:moveTo>
                <a:lnTo>
                  <a:pt x="3371" y="16158"/>
                </a:lnTo>
                <a:lnTo>
                  <a:pt x="0" y="19529"/>
                </a:lnTo>
                <a:lnTo>
                  <a:pt x="418" y="22638"/>
                </a:lnTo>
                <a:lnTo>
                  <a:pt x="4645" y="31737"/>
                </a:lnTo>
                <a:lnTo>
                  <a:pt x="45298" y="45390"/>
                </a:lnTo>
                <a:lnTo>
                  <a:pt x="70833" y="48346"/>
                </a:lnTo>
                <a:lnTo>
                  <a:pt x="101967" y="50316"/>
                </a:lnTo>
                <a:lnTo>
                  <a:pt x="136835" y="51630"/>
                </a:lnTo>
                <a:lnTo>
                  <a:pt x="179130" y="52506"/>
                </a:lnTo>
                <a:lnTo>
                  <a:pt x="226378" y="53090"/>
                </a:lnTo>
                <a:lnTo>
                  <a:pt x="276925" y="53479"/>
                </a:lnTo>
                <a:lnTo>
                  <a:pt x="332496" y="53034"/>
                </a:lnTo>
                <a:lnTo>
                  <a:pt x="391415" y="52030"/>
                </a:lnTo>
                <a:lnTo>
                  <a:pt x="452567" y="50656"/>
                </a:lnTo>
                <a:lnTo>
                  <a:pt x="510974" y="49035"/>
                </a:lnTo>
                <a:lnTo>
                  <a:pt x="567551" y="47247"/>
                </a:lnTo>
                <a:lnTo>
                  <a:pt x="622908" y="45351"/>
                </a:lnTo>
                <a:lnTo>
                  <a:pt x="670395" y="43381"/>
                </a:lnTo>
                <a:lnTo>
                  <a:pt x="712637" y="41362"/>
                </a:lnTo>
                <a:lnTo>
                  <a:pt x="751381" y="39310"/>
                </a:lnTo>
                <a:lnTo>
                  <a:pt x="780033" y="37237"/>
                </a:lnTo>
                <a:lnTo>
                  <a:pt x="819395" y="33053"/>
                </a:lnTo>
                <a:lnTo>
                  <a:pt x="829609" y="30243"/>
                </a:lnTo>
                <a:lnTo>
                  <a:pt x="835008" y="26960"/>
                </a:lnTo>
                <a:lnTo>
                  <a:pt x="837195" y="23359"/>
                </a:lnTo>
                <a:lnTo>
                  <a:pt x="815167" y="13714"/>
                </a:lnTo>
                <a:lnTo>
                  <a:pt x="796452" y="8179"/>
                </a:lnTo>
                <a:lnTo>
                  <a:pt x="763513" y="4489"/>
                </a:lnTo>
                <a:lnTo>
                  <a:pt x="721093" y="2029"/>
                </a:lnTo>
                <a:lnTo>
                  <a:pt x="672353" y="388"/>
                </a:lnTo>
                <a:lnTo>
                  <a:pt x="613048" y="0"/>
                </a:lnTo>
                <a:lnTo>
                  <a:pt x="546700" y="447"/>
                </a:lnTo>
                <a:lnTo>
                  <a:pt x="475657" y="1451"/>
                </a:lnTo>
                <a:lnTo>
                  <a:pt x="408539" y="3531"/>
                </a:lnTo>
                <a:lnTo>
                  <a:pt x="344039" y="6328"/>
                </a:lnTo>
                <a:lnTo>
                  <a:pt x="281282" y="9605"/>
                </a:lnTo>
                <a:lnTo>
                  <a:pt x="228862" y="13906"/>
                </a:lnTo>
                <a:lnTo>
                  <a:pt x="183331" y="18891"/>
                </a:lnTo>
                <a:lnTo>
                  <a:pt x="142394" y="24330"/>
                </a:lnTo>
                <a:lnTo>
                  <a:pt x="112986" y="28661"/>
                </a:lnTo>
                <a:lnTo>
                  <a:pt x="74667" y="35355"/>
                </a:lnTo>
                <a:lnTo>
                  <a:pt x="67835" y="39539"/>
                </a:lnTo>
                <a:lnTo>
                  <a:pt x="67514" y="44446"/>
                </a:lnTo>
                <a:lnTo>
                  <a:pt x="71533" y="49833"/>
                </a:lnTo>
                <a:lnTo>
                  <a:pt x="109864" y="59582"/>
                </a:lnTo>
                <a:lnTo>
                  <a:pt x="137867" y="64158"/>
                </a:lnTo>
                <a:lnTo>
                  <a:pt x="174175" y="67914"/>
                </a:lnTo>
                <a:lnTo>
                  <a:pt x="216017" y="71122"/>
                </a:lnTo>
                <a:lnTo>
                  <a:pt x="261551" y="73967"/>
                </a:lnTo>
                <a:lnTo>
                  <a:pt x="313780" y="75865"/>
                </a:lnTo>
                <a:lnTo>
                  <a:pt x="370472" y="77129"/>
                </a:lnTo>
                <a:lnTo>
                  <a:pt x="430138" y="77972"/>
                </a:lnTo>
                <a:lnTo>
                  <a:pt x="486144" y="77829"/>
                </a:lnTo>
                <a:lnTo>
                  <a:pt x="539708" y="77027"/>
                </a:lnTo>
                <a:lnTo>
                  <a:pt x="591646" y="75787"/>
                </a:lnTo>
                <a:lnTo>
                  <a:pt x="629798" y="74960"/>
                </a:lnTo>
                <a:lnTo>
                  <a:pt x="658761" y="74410"/>
                </a:lnTo>
                <a:lnTo>
                  <a:pt x="690472" y="72386"/>
                </a:lnTo>
                <a:lnTo>
                  <a:pt x="690038" y="69871"/>
                </a:lnTo>
                <a:lnTo>
                  <a:pt x="683399" y="66783"/>
                </a:lnTo>
                <a:lnTo>
                  <a:pt x="661335" y="64725"/>
                </a:lnTo>
                <a:lnTo>
                  <a:pt x="628986" y="63353"/>
                </a:lnTo>
                <a:lnTo>
                  <a:pt x="589780" y="62438"/>
                </a:lnTo>
                <a:lnTo>
                  <a:pt x="541066" y="62533"/>
                </a:lnTo>
                <a:lnTo>
                  <a:pt x="486013" y="63303"/>
                </a:lnTo>
                <a:lnTo>
                  <a:pt x="426731" y="64522"/>
                </a:lnTo>
                <a:lnTo>
                  <a:pt x="367456" y="67450"/>
                </a:lnTo>
                <a:lnTo>
                  <a:pt x="308183" y="71520"/>
                </a:lnTo>
                <a:lnTo>
                  <a:pt x="248912" y="76349"/>
                </a:lnTo>
                <a:lnTo>
                  <a:pt x="200932" y="81685"/>
                </a:lnTo>
                <a:lnTo>
                  <a:pt x="160478" y="87360"/>
                </a:lnTo>
                <a:lnTo>
                  <a:pt x="125042" y="93259"/>
                </a:lnTo>
                <a:lnTo>
                  <a:pt x="91314" y="105458"/>
                </a:lnTo>
                <a:lnTo>
                  <a:pt x="85282" y="111675"/>
                </a:lnTo>
                <a:lnTo>
                  <a:pt x="92551" y="118641"/>
                </a:lnTo>
                <a:lnTo>
                  <a:pt x="130731" y="133908"/>
                </a:lnTo>
                <a:lnTo>
                  <a:pt x="166594" y="139109"/>
                </a:lnTo>
                <a:lnTo>
                  <a:pt x="211670" y="142575"/>
                </a:lnTo>
                <a:lnTo>
                  <a:pt x="262887" y="144886"/>
                </a:lnTo>
                <a:lnTo>
                  <a:pt x="323138" y="146427"/>
                </a:lnTo>
                <a:lnTo>
                  <a:pt x="389410" y="147454"/>
                </a:lnTo>
                <a:lnTo>
                  <a:pt x="459697" y="148138"/>
                </a:lnTo>
                <a:lnTo>
                  <a:pt x="528427" y="148594"/>
                </a:lnTo>
                <a:lnTo>
                  <a:pt x="596119" y="148899"/>
                </a:lnTo>
                <a:lnTo>
                  <a:pt x="663121" y="149102"/>
                </a:lnTo>
                <a:lnTo>
                  <a:pt x="707787" y="149237"/>
                </a:lnTo>
                <a:lnTo>
                  <a:pt x="797121" y="14950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8814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MARTInkShape-Group207">
            <a:extLst>
              <a:ext uri="{FF2B5EF4-FFF2-40B4-BE49-F238E27FC236}">
                <a16:creationId xmlns:a16="http://schemas.microsoft.com/office/drawing/2014/main" xmlns="" id="{14D4B152-8B85-4E2A-AE07-00AECCA43061}"/>
              </a:ext>
            </a:extLst>
          </p:cNvPr>
          <p:cNvGrpSpPr/>
          <p:nvPr/>
        </p:nvGrpSpPr>
        <p:grpSpPr>
          <a:xfrm>
            <a:off x="2538141" y="1334103"/>
            <a:ext cx="1341710" cy="408196"/>
            <a:chOff x="2538141" y="1334103"/>
            <a:chExt cx="1341710" cy="408196"/>
          </a:xfrm>
        </p:grpSpPr>
        <p:sp>
          <p:nvSpPr>
            <p:cNvPr id="2" name="SMARTInkShape-1023">
              <a:extLst>
                <a:ext uri="{FF2B5EF4-FFF2-40B4-BE49-F238E27FC236}">
                  <a16:creationId xmlns:a16="http://schemas.microsoft.com/office/drawing/2014/main" xmlns="" id="{561FF685-B1C8-468D-B912-F4C98E135208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658122" y="1516105"/>
              <a:ext cx="221729" cy="133650"/>
            </a:xfrm>
            <a:custGeom>
              <a:avLst/>
              <a:gdLst/>
              <a:ahLst/>
              <a:cxnLst/>
              <a:rect l="0" t="0" r="0" b="0"/>
              <a:pathLst>
                <a:path w="221729" h="133650">
                  <a:moveTo>
                    <a:pt x="56628" y="20595"/>
                  </a:moveTo>
                  <a:lnTo>
                    <a:pt x="56628" y="20595"/>
                  </a:lnTo>
                  <a:lnTo>
                    <a:pt x="59999" y="13853"/>
                  </a:lnTo>
                  <a:lnTo>
                    <a:pt x="60286" y="11867"/>
                  </a:lnTo>
                  <a:lnTo>
                    <a:pt x="59772" y="10543"/>
                  </a:lnTo>
                  <a:lnTo>
                    <a:pt x="58724" y="9660"/>
                  </a:lnTo>
                  <a:lnTo>
                    <a:pt x="57559" y="6798"/>
                  </a:lnTo>
                  <a:lnTo>
                    <a:pt x="57249" y="5047"/>
                  </a:lnTo>
                  <a:lnTo>
                    <a:pt x="55630" y="4585"/>
                  </a:lnTo>
                  <a:lnTo>
                    <a:pt x="50070" y="5954"/>
                  </a:lnTo>
                  <a:lnTo>
                    <a:pt x="32264" y="20804"/>
                  </a:lnTo>
                  <a:lnTo>
                    <a:pt x="15856" y="43078"/>
                  </a:lnTo>
                  <a:lnTo>
                    <a:pt x="5428" y="70923"/>
                  </a:lnTo>
                  <a:lnTo>
                    <a:pt x="0" y="117342"/>
                  </a:lnTo>
                  <a:lnTo>
                    <a:pt x="3473" y="127329"/>
                  </a:lnTo>
                  <a:lnTo>
                    <a:pt x="6374" y="131968"/>
                  </a:lnTo>
                  <a:lnTo>
                    <a:pt x="12542" y="133649"/>
                  </a:lnTo>
                  <a:lnTo>
                    <a:pt x="30684" y="131754"/>
                  </a:lnTo>
                  <a:lnTo>
                    <a:pt x="64698" y="119383"/>
                  </a:lnTo>
                  <a:lnTo>
                    <a:pt x="101588" y="95570"/>
                  </a:lnTo>
                  <a:lnTo>
                    <a:pt x="141134" y="55918"/>
                  </a:lnTo>
                  <a:lnTo>
                    <a:pt x="160454" y="26749"/>
                  </a:lnTo>
                  <a:lnTo>
                    <a:pt x="163215" y="13687"/>
                  </a:lnTo>
                  <a:lnTo>
                    <a:pt x="162091" y="5060"/>
                  </a:lnTo>
                  <a:lnTo>
                    <a:pt x="160803" y="1772"/>
                  </a:lnTo>
                  <a:lnTo>
                    <a:pt x="158533" y="285"/>
                  </a:lnTo>
                  <a:lnTo>
                    <a:pt x="155610" y="0"/>
                  </a:lnTo>
                  <a:lnTo>
                    <a:pt x="152249" y="515"/>
                  </a:lnTo>
                  <a:lnTo>
                    <a:pt x="137406" y="14724"/>
                  </a:lnTo>
                  <a:lnTo>
                    <a:pt x="119203" y="49173"/>
                  </a:lnTo>
                  <a:lnTo>
                    <a:pt x="111936" y="74610"/>
                  </a:lnTo>
                  <a:lnTo>
                    <a:pt x="112489" y="89052"/>
                  </a:lnTo>
                  <a:lnTo>
                    <a:pt x="118849" y="100644"/>
                  </a:lnTo>
                  <a:lnTo>
                    <a:pt x="123509" y="105711"/>
                  </a:lnTo>
                  <a:lnTo>
                    <a:pt x="128732" y="108384"/>
                  </a:lnTo>
                  <a:lnTo>
                    <a:pt x="140180" y="109471"/>
                  </a:lnTo>
                  <a:lnTo>
                    <a:pt x="179279" y="94987"/>
                  </a:lnTo>
                  <a:lnTo>
                    <a:pt x="221728" y="77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024">
              <a:extLst>
                <a:ext uri="{FF2B5EF4-FFF2-40B4-BE49-F238E27FC236}">
                  <a16:creationId xmlns:a16="http://schemas.microsoft.com/office/drawing/2014/main" xmlns="" id="{2D724017-7C9F-4B26-B134-ABEEEF03C673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286918" y="1334103"/>
              <a:ext cx="340520" cy="351278"/>
            </a:xfrm>
            <a:custGeom>
              <a:avLst/>
              <a:gdLst/>
              <a:ahLst/>
              <a:cxnLst/>
              <a:rect l="0" t="0" r="0" b="0"/>
              <a:pathLst>
                <a:path w="340520" h="351278">
                  <a:moveTo>
                    <a:pt x="103982" y="240697"/>
                  </a:moveTo>
                  <a:lnTo>
                    <a:pt x="103982" y="240697"/>
                  </a:lnTo>
                  <a:lnTo>
                    <a:pt x="98207" y="235627"/>
                  </a:lnTo>
                  <a:lnTo>
                    <a:pt x="91772" y="231858"/>
                  </a:lnTo>
                  <a:lnTo>
                    <a:pt x="76845" y="229141"/>
                  </a:lnTo>
                  <a:lnTo>
                    <a:pt x="65110" y="232268"/>
                  </a:lnTo>
                  <a:lnTo>
                    <a:pt x="52133" y="239773"/>
                  </a:lnTo>
                  <a:lnTo>
                    <a:pt x="28961" y="261982"/>
                  </a:lnTo>
                  <a:lnTo>
                    <a:pt x="7043" y="297490"/>
                  </a:lnTo>
                  <a:lnTo>
                    <a:pt x="0" y="328864"/>
                  </a:lnTo>
                  <a:lnTo>
                    <a:pt x="853" y="342442"/>
                  </a:lnTo>
                  <a:lnTo>
                    <a:pt x="4185" y="346627"/>
                  </a:lnTo>
                  <a:lnTo>
                    <a:pt x="15413" y="351277"/>
                  </a:lnTo>
                  <a:lnTo>
                    <a:pt x="29811" y="347699"/>
                  </a:lnTo>
                  <a:lnTo>
                    <a:pt x="37601" y="343782"/>
                  </a:lnTo>
                  <a:lnTo>
                    <a:pt x="62050" y="318042"/>
                  </a:lnTo>
                  <a:lnTo>
                    <a:pt x="83796" y="276863"/>
                  </a:lnTo>
                  <a:lnTo>
                    <a:pt x="99009" y="237721"/>
                  </a:lnTo>
                  <a:lnTo>
                    <a:pt x="113766" y="190691"/>
                  </a:lnTo>
                  <a:lnTo>
                    <a:pt x="119677" y="164321"/>
                  </a:lnTo>
                  <a:lnTo>
                    <a:pt x="125028" y="136863"/>
                  </a:lnTo>
                  <a:lnTo>
                    <a:pt x="129302" y="110796"/>
                  </a:lnTo>
                  <a:lnTo>
                    <a:pt x="132856" y="85658"/>
                  </a:lnTo>
                  <a:lnTo>
                    <a:pt x="137982" y="42674"/>
                  </a:lnTo>
                  <a:lnTo>
                    <a:pt x="140259" y="16515"/>
                  </a:lnTo>
                  <a:lnTo>
                    <a:pt x="138750" y="8692"/>
                  </a:lnTo>
                  <a:lnTo>
                    <a:pt x="135628" y="3477"/>
                  </a:lnTo>
                  <a:lnTo>
                    <a:pt x="131429" y="0"/>
                  </a:lnTo>
                  <a:lnTo>
                    <a:pt x="127219" y="505"/>
                  </a:lnTo>
                  <a:lnTo>
                    <a:pt x="118778" y="8591"/>
                  </a:lnTo>
                  <a:lnTo>
                    <a:pt x="102722" y="45866"/>
                  </a:lnTo>
                  <a:lnTo>
                    <a:pt x="92603" y="84961"/>
                  </a:lnTo>
                  <a:lnTo>
                    <a:pt x="84813" y="129853"/>
                  </a:lnTo>
                  <a:lnTo>
                    <a:pt x="81351" y="175676"/>
                  </a:lnTo>
                  <a:lnTo>
                    <a:pt x="83576" y="216267"/>
                  </a:lnTo>
                  <a:lnTo>
                    <a:pt x="88562" y="251711"/>
                  </a:lnTo>
                  <a:lnTo>
                    <a:pt x="96748" y="293349"/>
                  </a:lnTo>
                  <a:lnTo>
                    <a:pt x="106411" y="312076"/>
                  </a:lnTo>
                  <a:lnTo>
                    <a:pt x="117761" y="323691"/>
                  </a:lnTo>
                  <a:lnTo>
                    <a:pt x="123752" y="327777"/>
                  </a:lnTo>
                  <a:lnTo>
                    <a:pt x="129862" y="329089"/>
                  </a:lnTo>
                  <a:lnTo>
                    <a:pt x="142296" y="326784"/>
                  </a:lnTo>
                  <a:lnTo>
                    <a:pt x="154877" y="317293"/>
                  </a:lnTo>
                  <a:lnTo>
                    <a:pt x="173860" y="292320"/>
                  </a:lnTo>
                  <a:lnTo>
                    <a:pt x="191008" y="256228"/>
                  </a:lnTo>
                  <a:lnTo>
                    <a:pt x="202703" y="213269"/>
                  </a:lnTo>
                  <a:lnTo>
                    <a:pt x="202421" y="203812"/>
                  </a:lnTo>
                  <a:lnTo>
                    <a:pt x="201358" y="201291"/>
                  </a:lnTo>
                  <a:lnTo>
                    <a:pt x="199238" y="200315"/>
                  </a:lnTo>
                  <a:lnTo>
                    <a:pt x="193120" y="201112"/>
                  </a:lnTo>
                  <a:lnTo>
                    <a:pt x="185697" y="209463"/>
                  </a:lnTo>
                  <a:lnTo>
                    <a:pt x="178400" y="223993"/>
                  </a:lnTo>
                  <a:lnTo>
                    <a:pt x="169848" y="265933"/>
                  </a:lnTo>
                  <a:lnTo>
                    <a:pt x="171321" y="305027"/>
                  </a:lnTo>
                  <a:lnTo>
                    <a:pt x="176479" y="318912"/>
                  </a:lnTo>
                  <a:lnTo>
                    <a:pt x="179830" y="324590"/>
                  </a:lnTo>
                  <a:lnTo>
                    <a:pt x="184181" y="328376"/>
                  </a:lnTo>
                  <a:lnTo>
                    <a:pt x="194659" y="332582"/>
                  </a:lnTo>
                  <a:lnTo>
                    <a:pt x="208253" y="330688"/>
                  </a:lnTo>
                  <a:lnTo>
                    <a:pt x="215829" y="328208"/>
                  </a:lnTo>
                  <a:lnTo>
                    <a:pt x="229892" y="317926"/>
                  </a:lnTo>
                  <a:lnTo>
                    <a:pt x="249709" y="292507"/>
                  </a:lnTo>
                  <a:lnTo>
                    <a:pt x="270895" y="245899"/>
                  </a:lnTo>
                  <a:lnTo>
                    <a:pt x="274088" y="234320"/>
                  </a:lnTo>
                  <a:lnTo>
                    <a:pt x="274536" y="233624"/>
                  </a:lnTo>
                  <a:lnTo>
                    <a:pt x="274834" y="233865"/>
                  </a:lnTo>
                  <a:lnTo>
                    <a:pt x="264566" y="277643"/>
                  </a:lnTo>
                  <a:lnTo>
                    <a:pt x="257194" y="321084"/>
                  </a:lnTo>
                  <a:lnTo>
                    <a:pt x="256542" y="330920"/>
                  </a:lnTo>
                  <a:lnTo>
                    <a:pt x="256489" y="330479"/>
                  </a:lnTo>
                  <a:lnTo>
                    <a:pt x="271972" y="287579"/>
                  </a:lnTo>
                  <a:lnTo>
                    <a:pt x="285617" y="248865"/>
                  </a:lnTo>
                  <a:lnTo>
                    <a:pt x="311598" y="204498"/>
                  </a:lnTo>
                  <a:lnTo>
                    <a:pt x="322315" y="193329"/>
                  </a:lnTo>
                  <a:lnTo>
                    <a:pt x="326443" y="190774"/>
                  </a:lnTo>
                  <a:lnTo>
                    <a:pt x="329900" y="189776"/>
                  </a:lnTo>
                  <a:lnTo>
                    <a:pt x="332911" y="189816"/>
                  </a:lnTo>
                  <a:lnTo>
                    <a:pt x="335623" y="192665"/>
                  </a:lnTo>
                  <a:lnTo>
                    <a:pt x="340519" y="203357"/>
                  </a:lnTo>
                  <a:lnTo>
                    <a:pt x="339402" y="221279"/>
                  </a:lnTo>
                  <a:lnTo>
                    <a:pt x="333929" y="263908"/>
                  </a:lnTo>
                  <a:lnTo>
                    <a:pt x="329615" y="304335"/>
                  </a:lnTo>
                  <a:lnTo>
                    <a:pt x="330604" y="308523"/>
                  </a:lnTo>
                  <a:lnTo>
                    <a:pt x="331968" y="310608"/>
                  </a:lnTo>
                  <a:lnTo>
                    <a:pt x="333584" y="311294"/>
                  </a:lnTo>
                  <a:lnTo>
                    <a:pt x="338932" y="310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025">
              <a:extLst>
                <a:ext uri="{FF2B5EF4-FFF2-40B4-BE49-F238E27FC236}">
                  <a16:creationId xmlns:a16="http://schemas.microsoft.com/office/drawing/2014/main" xmlns="" id="{DF36974C-A221-4D7E-B17C-8C03E37A0DE7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225800" y="15240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026">
              <a:extLst>
                <a:ext uri="{FF2B5EF4-FFF2-40B4-BE49-F238E27FC236}">
                  <a16:creationId xmlns:a16="http://schemas.microsoft.com/office/drawing/2014/main" xmlns="" id="{A7CAADCC-E8E9-45DA-B930-EF0822C4A3A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191562" y="1593850"/>
              <a:ext cx="8839" cy="95251"/>
            </a:xfrm>
            <a:custGeom>
              <a:avLst/>
              <a:gdLst/>
              <a:ahLst/>
              <a:cxnLst/>
              <a:rect l="0" t="0" r="0" b="0"/>
              <a:pathLst>
                <a:path w="8839" h="95251">
                  <a:moveTo>
                    <a:pt x="8838" y="0"/>
                  </a:moveTo>
                  <a:lnTo>
                    <a:pt x="8838" y="0"/>
                  </a:lnTo>
                  <a:lnTo>
                    <a:pt x="0" y="29886"/>
                  </a:lnTo>
                  <a:lnTo>
                    <a:pt x="1944" y="69686"/>
                  </a:lnTo>
                  <a:lnTo>
                    <a:pt x="883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027">
              <a:extLst>
                <a:ext uri="{FF2B5EF4-FFF2-40B4-BE49-F238E27FC236}">
                  <a16:creationId xmlns:a16="http://schemas.microsoft.com/office/drawing/2014/main" xmlns="" id="{EFC4F4CC-E81C-4677-B8A7-E5AEBE518B5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086100" y="1581150"/>
              <a:ext cx="69851" cy="31751"/>
            </a:xfrm>
            <a:custGeom>
              <a:avLst/>
              <a:gdLst/>
              <a:ahLst/>
              <a:cxnLst/>
              <a:rect l="0" t="0" r="0" b="0"/>
              <a:pathLst>
                <a:path w="698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706" y="27386"/>
                  </a:lnTo>
                  <a:lnTo>
                    <a:pt x="1881" y="26724"/>
                  </a:lnTo>
                  <a:lnTo>
                    <a:pt x="45779" y="7543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028">
              <a:extLst>
                <a:ext uri="{FF2B5EF4-FFF2-40B4-BE49-F238E27FC236}">
                  <a16:creationId xmlns:a16="http://schemas.microsoft.com/office/drawing/2014/main" xmlns="" id="{E6A6EE67-9A41-4C6B-9A04-FFD99330754C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111500" y="1341750"/>
              <a:ext cx="107951" cy="372876"/>
            </a:xfrm>
            <a:custGeom>
              <a:avLst/>
              <a:gdLst/>
              <a:ahLst/>
              <a:cxnLst/>
              <a:rect l="0" t="0" r="0" b="0"/>
              <a:pathLst>
                <a:path w="107951" h="372876">
                  <a:moveTo>
                    <a:pt x="107950" y="42550"/>
                  </a:moveTo>
                  <a:lnTo>
                    <a:pt x="107950" y="42550"/>
                  </a:lnTo>
                  <a:lnTo>
                    <a:pt x="102924" y="21828"/>
                  </a:lnTo>
                  <a:lnTo>
                    <a:pt x="101483" y="11468"/>
                  </a:lnTo>
                  <a:lnTo>
                    <a:pt x="98490" y="4512"/>
                  </a:lnTo>
                  <a:lnTo>
                    <a:pt x="95999" y="2374"/>
                  </a:lnTo>
                  <a:lnTo>
                    <a:pt x="89468" y="0"/>
                  </a:lnTo>
                  <a:lnTo>
                    <a:pt x="85045" y="1483"/>
                  </a:lnTo>
                  <a:lnTo>
                    <a:pt x="74486" y="8776"/>
                  </a:lnTo>
                  <a:lnTo>
                    <a:pt x="60014" y="31524"/>
                  </a:lnTo>
                  <a:lnTo>
                    <a:pt x="46787" y="67348"/>
                  </a:lnTo>
                  <a:lnTo>
                    <a:pt x="38198" y="98727"/>
                  </a:lnTo>
                  <a:lnTo>
                    <a:pt x="30383" y="133840"/>
                  </a:lnTo>
                  <a:lnTo>
                    <a:pt x="24557" y="170612"/>
                  </a:lnTo>
                  <a:lnTo>
                    <a:pt x="19616" y="206240"/>
                  </a:lnTo>
                  <a:lnTo>
                    <a:pt x="15774" y="240185"/>
                  </a:lnTo>
                  <a:lnTo>
                    <a:pt x="12905" y="286356"/>
                  </a:lnTo>
                  <a:lnTo>
                    <a:pt x="7900" y="326455"/>
                  </a:lnTo>
                  <a:lnTo>
                    <a:pt x="524" y="372875"/>
                  </a:lnTo>
                  <a:lnTo>
                    <a:pt x="0" y="37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029">
              <a:extLst>
                <a:ext uri="{FF2B5EF4-FFF2-40B4-BE49-F238E27FC236}">
                  <a16:creationId xmlns:a16="http://schemas.microsoft.com/office/drawing/2014/main" xmlns="" id="{53010064-760D-4B09-9893-E798C2933A14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946661" y="1546340"/>
              <a:ext cx="75940" cy="156015"/>
            </a:xfrm>
            <a:custGeom>
              <a:avLst/>
              <a:gdLst/>
              <a:ahLst/>
              <a:cxnLst/>
              <a:rect l="0" t="0" r="0" b="0"/>
              <a:pathLst>
                <a:path w="75940" h="156015">
                  <a:moveTo>
                    <a:pt x="6089" y="22110"/>
                  </a:moveTo>
                  <a:lnTo>
                    <a:pt x="6089" y="22110"/>
                  </a:lnTo>
                  <a:lnTo>
                    <a:pt x="6089" y="61455"/>
                  </a:lnTo>
                  <a:lnTo>
                    <a:pt x="6089" y="101091"/>
                  </a:lnTo>
                  <a:lnTo>
                    <a:pt x="4207" y="137247"/>
                  </a:lnTo>
                  <a:lnTo>
                    <a:pt x="327" y="156014"/>
                  </a:lnTo>
                  <a:lnTo>
                    <a:pt x="0" y="153119"/>
                  </a:lnTo>
                  <a:lnTo>
                    <a:pt x="4800" y="111337"/>
                  </a:lnTo>
                  <a:lnTo>
                    <a:pt x="9470" y="71126"/>
                  </a:lnTo>
                  <a:lnTo>
                    <a:pt x="23690" y="26775"/>
                  </a:lnTo>
                  <a:lnTo>
                    <a:pt x="35920" y="7813"/>
                  </a:lnTo>
                  <a:lnTo>
                    <a:pt x="44277" y="1645"/>
                  </a:lnTo>
                  <a:lnTo>
                    <a:pt x="48481" y="0"/>
                  </a:lnTo>
                  <a:lnTo>
                    <a:pt x="52695" y="1020"/>
                  </a:lnTo>
                  <a:lnTo>
                    <a:pt x="61139" y="7798"/>
                  </a:lnTo>
                  <a:lnTo>
                    <a:pt x="70456" y="30256"/>
                  </a:lnTo>
                  <a:lnTo>
                    <a:pt x="74856" y="73108"/>
                  </a:lnTo>
                  <a:lnTo>
                    <a:pt x="75796" y="118945"/>
                  </a:lnTo>
                  <a:lnTo>
                    <a:pt x="75939" y="142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030">
              <a:extLst>
                <a:ext uri="{FF2B5EF4-FFF2-40B4-BE49-F238E27FC236}">
                  <a16:creationId xmlns:a16="http://schemas.microsoft.com/office/drawing/2014/main" xmlns="" id="{74A0DDAA-B47A-48CE-82CA-A3704B398349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792714" y="1581673"/>
              <a:ext cx="90841" cy="142046"/>
            </a:xfrm>
            <a:custGeom>
              <a:avLst/>
              <a:gdLst/>
              <a:ahLst/>
              <a:cxnLst/>
              <a:rect l="0" t="0" r="0" b="0"/>
              <a:pathLst>
                <a:path w="90841" h="142046">
                  <a:moveTo>
                    <a:pt x="58436" y="12177"/>
                  </a:moveTo>
                  <a:lnTo>
                    <a:pt x="58436" y="12177"/>
                  </a:lnTo>
                  <a:lnTo>
                    <a:pt x="58436" y="5435"/>
                  </a:lnTo>
                  <a:lnTo>
                    <a:pt x="57730" y="3449"/>
                  </a:lnTo>
                  <a:lnTo>
                    <a:pt x="56555" y="2125"/>
                  </a:lnTo>
                  <a:lnTo>
                    <a:pt x="53366" y="654"/>
                  </a:lnTo>
                  <a:lnTo>
                    <a:pt x="49598" y="0"/>
                  </a:lnTo>
                  <a:lnTo>
                    <a:pt x="43689" y="3472"/>
                  </a:lnTo>
                  <a:lnTo>
                    <a:pt x="35654" y="11836"/>
                  </a:lnTo>
                  <a:lnTo>
                    <a:pt x="10515" y="55859"/>
                  </a:lnTo>
                  <a:lnTo>
                    <a:pt x="650" y="90031"/>
                  </a:lnTo>
                  <a:lnTo>
                    <a:pt x="0" y="120225"/>
                  </a:lnTo>
                  <a:lnTo>
                    <a:pt x="6359" y="134517"/>
                  </a:lnTo>
                  <a:lnTo>
                    <a:pt x="11018" y="140303"/>
                  </a:lnTo>
                  <a:lnTo>
                    <a:pt x="19063" y="142045"/>
                  </a:lnTo>
                  <a:lnTo>
                    <a:pt x="41172" y="138335"/>
                  </a:lnTo>
                  <a:lnTo>
                    <a:pt x="61817" y="125868"/>
                  </a:lnTo>
                  <a:lnTo>
                    <a:pt x="78283" y="108567"/>
                  </a:lnTo>
                  <a:lnTo>
                    <a:pt x="87953" y="89119"/>
                  </a:lnTo>
                  <a:lnTo>
                    <a:pt x="90840" y="68716"/>
                  </a:lnTo>
                  <a:lnTo>
                    <a:pt x="89066" y="48594"/>
                  </a:lnTo>
                  <a:lnTo>
                    <a:pt x="80133" y="23516"/>
                  </a:lnTo>
                  <a:lnTo>
                    <a:pt x="72548" y="14159"/>
                  </a:lnTo>
                  <a:lnTo>
                    <a:pt x="69255" y="12087"/>
                  </a:lnTo>
                  <a:lnTo>
                    <a:pt x="66354" y="11412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031">
              <a:extLst>
                <a:ext uri="{FF2B5EF4-FFF2-40B4-BE49-F238E27FC236}">
                  <a16:creationId xmlns:a16="http://schemas.microsoft.com/office/drawing/2014/main" xmlns="" id="{3C5BEA07-D9BA-4DE8-8028-7B8DB698280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538141" y="1388233"/>
              <a:ext cx="224110" cy="354066"/>
            </a:xfrm>
            <a:custGeom>
              <a:avLst/>
              <a:gdLst/>
              <a:ahLst/>
              <a:cxnLst/>
              <a:rect l="0" t="0" r="0" b="0"/>
              <a:pathLst>
                <a:path w="224110" h="354066">
                  <a:moveTo>
                    <a:pt x="192359" y="40517"/>
                  </a:moveTo>
                  <a:lnTo>
                    <a:pt x="192359" y="40517"/>
                  </a:lnTo>
                  <a:lnTo>
                    <a:pt x="181528" y="13799"/>
                  </a:lnTo>
                  <a:lnTo>
                    <a:pt x="177432" y="7946"/>
                  </a:lnTo>
                  <a:lnTo>
                    <a:pt x="167789" y="684"/>
                  </a:lnTo>
                  <a:lnTo>
                    <a:pt x="154393" y="0"/>
                  </a:lnTo>
                  <a:lnTo>
                    <a:pt x="135268" y="4165"/>
                  </a:lnTo>
                  <a:lnTo>
                    <a:pt x="97440" y="24494"/>
                  </a:lnTo>
                  <a:lnTo>
                    <a:pt x="59813" y="60856"/>
                  </a:lnTo>
                  <a:lnTo>
                    <a:pt x="27419" y="104320"/>
                  </a:lnTo>
                  <a:lnTo>
                    <a:pt x="11102" y="138724"/>
                  </a:lnTo>
                  <a:lnTo>
                    <a:pt x="2439" y="173300"/>
                  </a:lnTo>
                  <a:lnTo>
                    <a:pt x="0" y="206776"/>
                  </a:lnTo>
                  <a:lnTo>
                    <a:pt x="6561" y="252684"/>
                  </a:lnTo>
                  <a:lnTo>
                    <a:pt x="18853" y="292705"/>
                  </a:lnTo>
                  <a:lnTo>
                    <a:pt x="40447" y="325809"/>
                  </a:lnTo>
                  <a:lnTo>
                    <a:pt x="58991" y="342291"/>
                  </a:lnTo>
                  <a:lnTo>
                    <a:pt x="82755" y="351028"/>
                  </a:lnTo>
                  <a:lnTo>
                    <a:pt x="125782" y="354065"/>
                  </a:lnTo>
                  <a:lnTo>
                    <a:pt x="157830" y="350616"/>
                  </a:lnTo>
                  <a:lnTo>
                    <a:pt x="201962" y="338891"/>
                  </a:lnTo>
                  <a:lnTo>
                    <a:pt x="224109" y="33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208">
            <a:extLst>
              <a:ext uri="{FF2B5EF4-FFF2-40B4-BE49-F238E27FC236}">
                <a16:creationId xmlns:a16="http://schemas.microsoft.com/office/drawing/2014/main" xmlns="" id="{8C64C66D-5EF8-4F0F-93C0-98B4D8031D90}"/>
              </a:ext>
            </a:extLst>
          </p:cNvPr>
          <p:cNvGrpSpPr/>
          <p:nvPr/>
        </p:nvGrpSpPr>
        <p:grpSpPr>
          <a:xfrm>
            <a:off x="4406900" y="1296009"/>
            <a:ext cx="1069293" cy="367692"/>
            <a:chOff x="4406900" y="1296009"/>
            <a:chExt cx="1069293" cy="367692"/>
          </a:xfrm>
        </p:grpSpPr>
        <p:sp>
          <p:nvSpPr>
            <p:cNvPr id="12" name="SMARTInkShape-1032">
              <a:extLst>
                <a:ext uri="{FF2B5EF4-FFF2-40B4-BE49-F238E27FC236}">
                  <a16:creationId xmlns:a16="http://schemas.microsoft.com/office/drawing/2014/main" xmlns="" id="{C3F21879-DCC9-4636-97D2-5A5B3FF009A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188770" y="1296009"/>
              <a:ext cx="287423" cy="343110"/>
            </a:xfrm>
            <a:custGeom>
              <a:avLst/>
              <a:gdLst/>
              <a:ahLst/>
              <a:cxnLst/>
              <a:rect l="0" t="0" r="0" b="0"/>
              <a:pathLst>
                <a:path w="287423" h="343110">
                  <a:moveTo>
                    <a:pt x="49980" y="227991"/>
                  </a:moveTo>
                  <a:lnTo>
                    <a:pt x="49980" y="227991"/>
                  </a:lnTo>
                  <a:lnTo>
                    <a:pt x="49980" y="224620"/>
                  </a:lnTo>
                  <a:lnTo>
                    <a:pt x="60032" y="208218"/>
                  </a:lnTo>
                  <a:lnTo>
                    <a:pt x="62157" y="195236"/>
                  </a:lnTo>
                  <a:lnTo>
                    <a:pt x="60920" y="194160"/>
                  </a:lnTo>
                  <a:lnTo>
                    <a:pt x="58684" y="194148"/>
                  </a:lnTo>
                  <a:lnTo>
                    <a:pt x="38216" y="202570"/>
                  </a:lnTo>
                  <a:lnTo>
                    <a:pt x="26877" y="213635"/>
                  </a:lnTo>
                  <a:lnTo>
                    <a:pt x="4730" y="247106"/>
                  </a:lnTo>
                  <a:lnTo>
                    <a:pt x="0" y="263298"/>
                  </a:lnTo>
                  <a:lnTo>
                    <a:pt x="250" y="275433"/>
                  </a:lnTo>
                  <a:lnTo>
                    <a:pt x="1304" y="278669"/>
                  </a:lnTo>
                  <a:lnTo>
                    <a:pt x="2713" y="280826"/>
                  </a:lnTo>
                  <a:lnTo>
                    <a:pt x="5063" y="281559"/>
                  </a:lnTo>
                  <a:lnTo>
                    <a:pt x="11437" y="280491"/>
                  </a:lnTo>
                  <a:lnTo>
                    <a:pt x="57823" y="236185"/>
                  </a:lnTo>
                  <a:lnTo>
                    <a:pt x="63828" y="227832"/>
                  </a:lnTo>
                  <a:lnTo>
                    <a:pt x="63445" y="227885"/>
                  </a:lnTo>
                  <a:lnTo>
                    <a:pt x="62906" y="238072"/>
                  </a:lnTo>
                  <a:lnTo>
                    <a:pt x="66118" y="254497"/>
                  </a:lnTo>
                  <a:lnTo>
                    <a:pt x="74909" y="269398"/>
                  </a:lnTo>
                  <a:lnTo>
                    <a:pt x="86451" y="279379"/>
                  </a:lnTo>
                  <a:lnTo>
                    <a:pt x="91227" y="280594"/>
                  </a:lnTo>
                  <a:lnTo>
                    <a:pt x="102178" y="280063"/>
                  </a:lnTo>
                  <a:lnTo>
                    <a:pt x="123615" y="265684"/>
                  </a:lnTo>
                  <a:lnTo>
                    <a:pt x="151212" y="226694"/>
                  </a:lnTo>
                  <a:lnTo>
                    <a:pt x="173289" y="189080"/>
                  </a:lnTo>
                  <a:lnTo>
                    <a:pt x="197212" y="145786"/>
                  </a:lnTo>
                  <a:lnTo>
                    <a:pt x="221955" y="98322"/>
                  </a:lnTo>
                  <a:lnTo>
                    <a:pt x="239537" y="56531"/>
                  </a:lnTo>
                  <a:lnTo>
                    <a:pt x="251725" y="12558"/>
                  </a:lnTo>
                  <a:lnTo>
                    <a:pt x="252210" y="3936"/>
                  </a:lnTo>
                  <a:lnTo>
                    <a:pt x="251122" y="304"/>
                  </a:lnTo>
                  <a:lnTo>
                    <a:pt x="248986" y="0"/>
                  </a:lnTo>
                  <a:lnTo>
                    <a:pt x="246151" y="1914"/>
                  </a:lnTo>
                  <a:lnTo>
                    <a:pt x="221322" y="43294"/>
                  </a:lnTo>
                  <a:lnTo>
                    <a:pt x="205624" y="80757"/>
                  </a:lnTo>
                  <a:lnTo>
                    <a:pt x="194885" y="123278"/>
                  </a:lnTo>
                  <a:lnTo>
                    <a:pt x="187054" y="166635"/>
                  </a:lnTo>
                  <a:lnTo>
                    <a:pt x="178870" y="207072"/>
                  </a:lnTo>
                  <a:lnTo>
                    <a:pt x="174292" y="240566"/>
                  </a:lnTo>
                  <a:lnTo>
                    <a:pt x="173669" y="267446"/>
                  </a:lnTo>
                  <a:lnTo>
                    <a:pt x="178095" y="286449"/>
                  </a:lnTo>
                  <a:lnTo>
                    <a:pt x="182663" y="293069"/>
                  </a:lnTo>
                  <a:lnTo>
                    <a:pt x="195263" y="302305"/>
                  </a:lnTo>
                  <a:lnTo>
                    <a:pt x="203280" y="302934"/>
                  </a:lnTo>
                  <a:lnTo>
                    <a:pt x="221595" y="297988"/>
                  </a:lnTo>
                  <a:lnTo>
                    <a:pt x="251740" y="273190"/>
                  </a:lnTo>
                  <a:lnTo>
                    <a:pt x="276272" y="239032"/>
                  </a:lnTo>
                  <a:lnTo>
                    <a:pt x="286833" y="212212"/>
                  </a:lnTo>
                  <a:lnTo>
                    <a:pt x="287422" y="201458"/>
                  </a:lnTo>
                  <a:lnTo>
                    <a:pt x="286592" y="197602"/>
                  </a:lnTo>
                  <a:lnTo>
                    <a:pt x="283216" y="195032"/>
                  </a:lnTo>
                  <a:lnTo>
                    <a:pt x="271939" y="192176"/>
                  </a:lnTo>
                  <a:lnTo>
                    <a:pt x="266391" y="193531"/>
                  </a:lnTo>
                  <a:lnTo>
                    <a:pt x="256464" y="200681"/>
                  </a:lnTo>
                  <a:lnTo>
                    <a:pt x="251112" y="210914"/>
                  </a:lnTo>
                  <a:lnTo>
                    <a:pt x="247676" y="234731"/>
                  </a:lnTo>
                  <a:lnTo>
                    <a:pt x="253823" y="256877"/>
                  </a:lnTo>
                  <a:lnTo>
                    <a:pt x="276249" y="303522"/>
                  </a:lnTo>
                  <a:lnTo>
                    <a:pt x="277026" y="307978"/>
                  </a:lnTo>
                  <a:lnTo>
                    <a:pt x="272244" y="320456"/>
                  </a:lnTo>
                  <a:lnTo>
                    <a:pt x="263064" y="333292"/>
                  </a:lnTo>
                  <a:lnTo>
                    <a:pt x="251928" y="341349"/>
                  </a:lnTo>
                  <a:lnTo>
                    <a:pt x="246701" y="343074"/>
                  </a:lnTo>
                  <a:lnTo>
                    <a:pt x="237130" y="343109"/>
                  </a:lnTo>
                  <a:lnTo>
                    <a:pt x="226291" y="335129"/>
                  </a:lnTo>
                  <a:lnTo>
                    <a:pt x="208730" y="316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33">
              <a:extLst>
                <a:ext uri="{FF2B5EF4-FFF2-40B4-BE49-F238E27FC236}">
                  <a16:creationId xmlns:a16="http://schemas.microsoft.com/office/drawing/2014/main" xmlns="" id="{3D3A0388-B8AE-4BD8-AEDF-E7E10267469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060950" y="1473200"/>
              <a:ext cx="107951" cy="143314"/>
            </a:xfrm>
            <a:custGeom>
              <a:avLst/>
              <a:gdLst/>
              <a:ahLst/>
              <a:cxnLst/>
              <a:rect l="0" t="0" r="0" b="0"/>
              <a:pathLst>
                <a:path w="107951" h="143314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4364" y="15392"/>
                  </a:lnTo>
                  <a:lnTo>
                    <a:pt x="5026" y="15906"/>
                  </a:lnTo>
                  <a:lnTo>
                    <a:pt x="5467" y="16954"/>
                  </a:lnTo>
                  <a:lnTo>
                    <a:pt x="5470" y="35961"/>
                  </a:lnTo>
                  <a:lnTo>
                    <a:pt x="1289" y="76405"/>
                  </a:lnTo>
                  <a:lnTo>
                    <a:pt x="255" y="118574"/>
                  </a:lnTo>
                  <a:lnTo>
                    <a:pt x="1994" y="132192"/>
                  </a:lnTo>
                  <a:lnTo>
                    <a:pt x="3447" y="136811"/>
                  </a:lnTo>
                  <a:lnTo>
                    <a:pt x="5826" y="139891"/>
                  </a:lnTo>
                  <a:lnTo>
                    <a:pt x="12231" y="143313"/>
                  </a:lnTo>
                  <a:lnTo>
                    <a:pt x="15916" y="141403"/>
                  </a:lnTo>
                  <a:lnTo>
                    <a:pt x="46241" y="100343"/>
                  </a:lnTo>
                  <a:lnTo>
                    <a:pt x="68499" y="59757"/>
                  </a:lnTo>
                  <a:lnTo>
                    <a:pt x="94515" y="1345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034">
              <a:extLst>
                <a:ext uri="{FF2B5EF4-FFF2-40B4-BE49-F238E27FC236}">
                  <a16:creationId xmlns:a16="http://schemas.microsoft.com/office/drawing/2014/main" xmlns="" id="{A74F1D55-BA30-48D6-A33C-462B9B049DA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890383" y="1473200"/>
              <a:ext cx="107068" cy="146593"/>
            </a:xfrm>
            <a:custGeom>
              <a:avLst/>
              <a:gdLst/>
              <a:ahLst/>
              <a:cxnLst/>
              <a:rect l="0" t="0" r="0" b="0"/>
              <a:pathLst>
                <a:path w="107068" h="146593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6871" y="12209"/>
                  </a:lnTo>
                  <a:lnTo>
                    <a:pt x="32365" y="30507"/>
                  </a:lnTo>
                  <a:lnTo>
                    <a:pt x="43619" y="57174"/>
                  </a:lnTo>
                  <a:lnTo>
                    <a:pt x="48051" y="94160"/>
                  </a:lnTo>
                  <a:lnTo>
                    <a:pt x="42622" y="126285"/>
                  </a:lnTo>
                  <a:lnTo>
                    <a:pt x="35856" y="139147"/>
                  </a:lnTo>
                  <a:lnTo>
                    <a:pt x="32076" y="143565"/>
                  </a:lnTo>
                  <a:lnTo>
                    <a:pt x="28852" y="145804"/>
                  </a:lnTo>
                  <a:lnTo>
                    <a:pt x="25995" y="146592"/>
                  </a:lnTo>
                  <a:lnTo>
                    <a:pt x="23386" y="146411"/>
                  </a:lnTo>
                  <a:lnTo>
                    <a:pt x="21646" y="144174"/>
                  </a:lnTo>
                  <a:lnTo>
                    <a:pt x="19713" y="136044"/>
                  </a:lnTo>
                  <a:lnTo>
                    <a:pt x="25367" y="106083"/>
                  </a:lnTo>
                  <a:lnTo>
                    <a:pt x="42721" y="65926"/>
                  </a:lnTo>
                  <a:lnTo>
                    <a:pt x="69108" y="29490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035">
              <a:extLst>
                <a:ext uri="{FF2B5EF4-FFF2-40B4-BE49-F238E27FC236}">
                  <a16:creationId xmlns:a16="http://schemas.microsoft.com/office/drawing/2014/main" xmlns="" id="{FCA4753F-9F59-44C7-93B6-BD30309B0EC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762500" y="1480989"/>
              <a:ext cx="82551" cy="150484"/>
            </a:xfrm>
            <a:custGeom>
              <a:avLst/>
              <a:gdLst/>
              <a:ahLst/>
              <a:cxnLst/>
              <a:rect l="0" t="0" r="0" b="0"/>
              <a:pathLst>
                <a:path w="82551" h="150484">
                  <a:moveTo>
                    <a:pt x="0" y="55711"/>
                  </a:moveTo>
                  <a:lnTo>
                    <a:pt x="0" y="55711"/>
                  </a:lnTo>
                  <a:lnTo>
                    <a:pt x="0" y="61178"/>
                  </a:lnTo>
                  <a:lnTo>
                    <a:pt x="6742" y="58428"/>
                  </a:lnTo>
                  <a:lnTo>
                    <a:pt x="38692" y="34902"/>
                  </a:lnTo>
                  <a:lnTo>
                    <a:pt x="50583" y="17090"/>
                  </a:lnTo>
                  <a:lnTo>
                    <a:pt x="55204" y="1777"/>
                  </a:lnTo>
                  <a:lnTo>
                    <a:pt x="53736" y="0"/>
                  </a:lnTo>
                  <a:lnTo>
                    <a:pt x="50641" y="226"/>
                  </a:lnTo>
                  <a:lnTo>
                    <a:pt x="46460" y="1787"/>
                  </a:lnTo>
                  <a:lnTo>
                    <a:pt x="23722" y="24211"/>
                  </a:lnTo>
                  <a:lnTo>
                    <a:pt x="4755" y="57667"/>
                  </a:lnTo>
                  <a:lnTo>
                    <a:pt x="467" y="81980"/>
                  </a:lnTo>
                  <a:lnTo>
                    <a:pt x="3463" y="125341"/>
                  </a:lnTo>
                  <a:lnTo>
                    <a:pt x="10711" y="139809"/>
                  </a:lnTo>
                  <a:lnTo>
                    <a:pt x="15608" y="145643"/>
                  </a:lnTo>
                  <a:lnTo>
                    <a:pt x="21694" y="148827"/>
                  </a:lnTo>
                  <a:lnTo>
                    <a:pt x="35983" y="150483"/>
                  </a:lnTo>
                  <a:lnTo>
                    <a:pt x="82550" y="138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036">
              <a:extLst>
                <a:ext uri="{FF2B5EF4-FFF2-40B4-BE49-F238E27FC236}">
                  <a16:creationId xmlns:a16="http://schemas.microsoft.com/office/drawing/2014/main" xmlns="" id="{6FBE3971-5B74-43B5-83D3-F4AC6FBD5F23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631842" y="1498600"/>
              <a:ext cx="86209" cy="6351"/>
            </a:xfrm>
            <a:custGeom>
              <a:avLst/>
              <a:gdLst/>
              <a:ahLst/>
              <a:cxnLst/>
              <a:rect l="0" t="0" r="0" b="0"/>
              <a:pathLst>
                <a:path w="86209" h="6351">
                  <a:moveTo>
                    <a:pt x="3658" y="6350"/>
                  </a:moveTo>
                  <a:lnTo>
                    <a:pt x="3658" y="6350"/>
                  </a:lnTo>
                  <a:lnTo>
                    <a:pt x="0" y="6350"/>
                  </a:lnTo>
                  <a:lnTo>
                    <a:pt x="46168" y="1986"/>
                  </a:lnTo>
                  <a:lnTo>
                    <a:pt x="86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037">
              <a:extLst>
                <a:ext uri="{FF2B5EF4-FFF2-40B4-BE49-F238E27FC236}">
                  <a16:creationId xmlns:a16="http://schemas.microsoft.com/office/drawing/2014/main" xmlns="" id="{E5CFA059-4B28-459D-A71B-17F43C644DD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650754" y="1326653"/>
              <a:ext cx="54597" cy="328922"/>
            </a:xfrm>
            <a:custGeom>
              <a:avLst/>
              <a:gdLst/>
              <a:ahLst/>
              <a:cxnLst/>
              <a:rect l="0" t="0" r="0" b="0"/>
              <a:pathLst>
                <a:path w="54597" h="328922">
                  <a:moveTo>
                    <a:pt x="29196" y="13197"/>
                  </a:moveTo>
                  <a:lnTo>
                    <a:pt x="29196" y="13197"/>
                  </a:lnTo>
                  <a:lnTo>
                    <a:pt x="33560" y="810"/>
                  </a:lnTo>
                  <a:lnTo>
                    <a:pt x="34222" y="0"/>
                  </a:lnTo>
                  <a:lnTo>
                    <a:pt x="34663" y="166"/>
                  </a:lnTo>
                  <a:lnTo>
                    <a:pt x="30302" y="33671"/>
                  </a:lnTo>
                  <a:lnTo>
                    <a:pt x="26630" y="66982"/>
                  </a:lnTo>
                  <a:lnTo>
                    <a:pt x="22646" y="109068"/>
                  </a:lnTo>
                  <a:lnTo>
                    <a:pt x="17818" y="155290"/>
                  </a:lnTo>
                  <a:lnTo>
                    <a:pt x="10969" y="201703"/>
                  </a:lnTo>
                  <a:lnTo>
                    <a:pt x="5103" y="244439"/>
                  </a:lnTo>
                  <a:lnTo>
                    <a:pt x="849" y="281071"/>
                  </a:lnTo>
                  <a:lnTo>
                    <a:pt x="0" y="321939"/>
                  </a:lnTo>
                  <a:lnTo>
                    <a:pt x="1265" y="326975"/>
                  </a:lnTo>
                  <a:lnTo>
                    <a:pt x="4225" y="328921"/>
                  </a:lnTo>
                  <a:lnTo>
                    <a:pt x="8315" y="328808"/>
                  </a:lnTo>
                  <a:lnTo>
                    <a:pt x="13159" y="327321"/>
                  </a:lnTo>
                  <a:lnTo>
                    <a:pt x="30088" y="311744"/>
                  </a:lnTo>
                  <a:lnTo>
                    <a:pt x="54596" y="267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038">
              <a:extLst>
                <a:ext uri="{FF2B5EF4-FFF2-40B4-BE49-F238E27FC236}">
                  <a16:creationId xmlns:a16="http://schemas.microsoft.com/office/drawing/2014/main" xmlns="" id="{7482249F-31CF-49AA-A232-72B32F3070F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477687" y="1525640"/>
              <a:ext cx="94314" cy="138061"/>
            </a:xfrm>
            <a:custGeom>
              <a:avLst/>
              <a:gdLst/>
              <a:ahLst/>
              <a:cxnLst/>
              <a:rect l="0" t="0" r="0" b="0"/>
              <a:pathLst>
                <a:path w="94314" h="138061">
                  <a:moveTo>
                    <a:pt x="5413" y="11060"/>
                  </a:moveTo>
                  <a:lnTo>
                    <a:pt x="5413" y="11060"/>
                  </a:lnTo>
                  <a:lnTo>
                    <a:pt x="7294" y="52487"/>
                  </a:lnTo>
                  <a:lnTo>
                    <a:pt x="8557" y="80014"/>
                  </a:lnTo>
                  <a:lnTo>
                    <a:pt x="5122" y="115939"/>
                  </a:lnTo>
                  <a:lnTo>
                    <a:pt x="3808" y="119079"/>
                  </a:lnTo>
                  <a:lnTo>
                    <a:pt x="2226" y="121173"/>
                  </a:lnTo>
                  <a:lnTo>
                    <a:pt x="1172" y="119746"/>
                  </a:lnTo>
                  <a:lnTo>
                    <a:pt x="0" y="110635"/>
                  </a:lnTo>
                  <a:lnTo>
                    <a:pt x="7975" y="63065"/>
                  </a:lnTo>
                  <a:lnTo>
                    <a:pt x="22853" y="18040"/>
                  </a:lnTo>
                  <a:lnTo>
                    <a:pt x="31038" y="5225"/>
                  </a:lnTo>
                  <a:lnTo>
                    <a:pt x="35196" y="820"/>
                  </a:lnTo>
                  <a:lnTo>
                    <a:pt x="40085" y="0"/>
                  </a:lnTo>
                  <a:lnTo>
                    <a:pt x="51162" y="4733"/>
                  </a:lnTo>
                  <a:lnTo>
                    <a:pt x="61258" y="17656"/>
                  </a:lnTo>
                  <a:lnTo>
                    <a:pt x="72995" y="46646"/>
                  </a:lnTo>
                  <a:lnTo>
                    <a:pt x="83282" y="90997"/>
                  </a:lnTo>
                  <a:lnTo>
                    <a:pt x="94313" y="138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039">
              <a:extLst>
                <a:ext uri="{FF2B5EF4-FFF2-40B4-BE49-F238E27FC236}">
                  <a16:creationId xmlns:a16="http://schemas.microsoft.com/office/drawing/2014/main" xmlns="" id="{53E7DCBD-0295-44D3-AE8C-6A805390D8A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406900" y="1487665"/>
              <a:ext cx="6351" cy="10936"/>
            </a:xfrm>
            <a:custGeom>
              <a:avLst/>
              <a:gdLst/>
              <a:ahLst/>
              <a:cxnLst/>
              <a:rect l="0" t="0" r="0" b="0"/>
              <a:pathLst>
                <a:path w="6351" h="10936">
                  <a:moveTo>
                    <a:pt x="6350" y="10935"/>
                  </a:moveTo>
                  <a:lnTo>
                    <a:pt x="6350" y="10935"/>
                  </a:lnTo>
                  <a:lnTo>
                    <a:pt x="883" y="0"/>
                  </a:lnTo>
                  <a:lnTo>
                    <a:pt x="588" y="117"/>
                  </a:lnTo>
                  <a:lnTo>
                    <a:pt x="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040">
              <a:extLst>
                <a:ext uri="{FF2B5EF4-FFF2-40B4-BE49-F238E27FC236}">
                  <a16:creationId xmlns:a16="http://schemas.microsoft.com/office/drawing/2014/main" xmlns="" id="{674168B8-D55B-4AD1-B118-2C2FCFAC1059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406900" y="153670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12209" y="51555"/>
                  </a:lnTo>
                  <a:lnTo>
                    <a:pt x="190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209">
            <a:extLst>
              <a:ext uri="{FF2B5EF4-FFF2-40B4-BE49-F238E27FC236}">
                <a16:creationId xmlns:a16="http://schemas.microsoft.com/office/drawing/2014/main" xmlns="" id="{175D9E81-8F70-4DC6-A994-E08815E1E733}"/>
              </a:ext>
            </a:extLst>
          </p:cNvPr>
          <p:cNvGrpSpPr/>
          <p:nvPr/>
        </p:nvGrpSpPr>
        <p:grpSpPr>
          <a:xfrm>
            <a:off x="5695950" y="1454150"/>
            <a:ext cx="12701" cy="164218"/>
            <a:chOff x="5695950" y="1454150"/>
            <a:chExt cx="12701" cy="164218"/>
          </a:xfrm>
        </p:grpSpPr>
        <p:sp>
          <p:nvSpPr>
            <p:cNvPr id="22" name="SMARTInkShape-1041">
              <a:extLst>
                <a:ext uri="{FF2B5EF4-FFF2-40B4-BE49-F238E27FC236}">
                  <a16:creationId xmlns:a16="http://schemas.microsoft.com/office/drawing/2014/main" xmlns="" id="{9A3F9D9B-0FB3-444A-9C23-7BBE62F6879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696833" y="1612900"/>
              <a:ext cx="11818" cy="5468"/>
            </a:xfrm>
            <a:custGeom>
              <a:avLst/>
              <a:gdLst/>
              <a:ahLst/>
              <a:cxnLst/>
              <a:rect l="0" t="0" r="0" b="0"/>
              <a:pathLst>
                <a:path w="11818" h="5468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042">
              <a:extLst>
                <a:ext uri="{FF2B5EF4-FFF2-40B4-BE49-F238E27FC236}">
                  <a16:creationId xmlns:a16="http://schemas.microsoft.com/office/drawing/2014/main" xmlns="" id="{E709B3F6-F538-4D1D-957F-3A7296FA361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695950" y="14541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1995" y="4364"/>
                  </a:lnTo>
                  <a:lnTo>
                    <a:pt x="10818" y="5026"/>
                  </a:lnTo>
                  <a:lnTo>
                    <a:pt x="9329" y="5467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210">
            <a:extLst>
              <a:ext uri="{FF2B5EF4-FFF2-40B4-BE49-F238E27FC236}">
                <a16:creationId xmlns:a16="http://schemas.microsoft.com/office/drawing/2014/main" xmlns="" id="{1E4B71C6-AC23-405E-B9BE-EF7B06518E5B}"/>
              </a:ext>
            </a:extLst>
          </p:cNvPr>
          <p:cNvGrpSpPr/>
          <p:nvPr/>
        </p:nvGrpSpPr>
        <p:grpSpPr>
          <a:xfrm>
            <a:off x="7171676" y="1256500"/>
            <a:ext cx="251475" cy="448956"/>
            <a:chOff x="7171676" y="1256500"/>
            <a:chExt cx="251475" cy="448956"/>
          </a:xfrm>
        </p:grpSpPr>
        <p:sp>
          <p:nvSpPr>
            <p:cNvPr id="25" name="SMARTInkShape-1043">
              <a:extLst>
                <a:ext uri="{FF2B5EF4-FFF2-40B4-BE49-F238E27FC236}">
                  <a16:creationId xmlns:a16="http://schemas.microsoft.com/office/drawing/2014/main" xmlns="" id="{640AFFC9-798A-46DE-B90C-389D902BCDD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271895" y="1256500"/>
              <a:ext cx="119506" cy="108751"/>
            </a:xfrm>
            <a:custGeom>
              <a:avLst/>
              <a:gdLst/>
              <a:ahLst/>
              <a:cxnLst/>
              <a:rect l="0" t="0" r="0" b="0"/>
              <a:pathLst>
                <a:path w="119506" h="108751">
                  <a:moveTo>
                    <a:pt x="17905" y="45250"/>
                  </a:moveTo>
                  <a:lnTo>
                    <a:pt x="17905" y="45250"/>
                  </a:lnTo>
                  <a:lnTo>
                    <a:pt x="11816" y="39161"/>
                  </a:lnTo>
                  <a:lnTo>
                    <a:pt x="8190" y="83719"/>
                  </a:lnTo>
                  <a:lnTo>
                    <a:pt x="0" y="106227"/>
                  </a:lnTo>
                  <a:lnTo>
                    <a:pt x="24948" y="65264"/>
                  </a:lnTo>
                  <a:lnTo>
                    <a:pt x="44905" y="22549"/>
                  </a:lnTo>
                  <a:lnTo>
                    <a:pt x="56010" y="6938"/>
                  </a:lnTo>
                  <a:lnTo>
                    <a:pt x="65650" y="0"/>
                  </a:lnTo>
                  <a:lnTo>
                    <a:pt x="70196" y="267"/>
                  </a:lnTo>
                  <a:lnTo>
                    <a:pt x="79010" y="6208"/>
                  </a:lnTo>
                  <a:lnTo>
                    <a:pt x="85750" y="19666"/>
                  </a:lnTo>
                  <a:lnTo>
                    <a:pt x="103143" y="67229"/>
                  </a:lnTo>
                  <a:lnTo>
                    <a:pt x="119505" y="10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044">
              <a:extLst>
                <a:ext uri="{FF2B5EF4-FFF2-40B4-BE49-F238E27FC236}">
                  <a16:creationId xmlns:a16="http://schemas.microsoft.com/office/drawing/2014/main" xmlns="" id="{AB9218C3-6FD6-485E-AB1A-4C8E002E8CE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171676" y="1479153"/>
              <a:ext cx="251475" cy="226303"/>
            </a:xfrm>
            <a:custGeom>
              <a:avLst/>
              <a:gdLst/>
              <a:ahLst/>
              <a:cxnLst/>
              <a:rect l="0" t="0" r="0" b="0"/>
              <a:pathLst>
                <a:path w="251475" h="226303">
                  <a:moveTo>
                    <a:pt x="130824" y="38497"/>
                  </a:moveTo>
                  <a:lnTo>
                    <a:pt x="130824" y="38497"/>
                  </a:lnTo>
                  <a:lnTo>
                    <a:pt x="130824" y="26287"/>
                  </a:lnTo>
                  <a:lnTo>
                    <a:pt x="128942" y="20606"/>
                  </a:lnTo>
                  <a:lnTo>
                    <a:pt x="127453" y="18103"/>
                  </a:lnTo>
                  <a:lnTo>
                    <a:pt x="118614" y="11209"/>
                  </a:lnTo>
                  <a:lnTo>
                    <a:pt x="107058" y="8069"/>
                  </a:lnTo>
                  <a:lnTo>
                    <a:pt x="84585" y="17252"/>
                  </a:lnTo>
                  <a:lnTo>
                    <a:pt x="52213" y="43491"/>
                  </a:lnTo>
                  <a:lnTo>
                    <a:pt x="22552" y="81448"/>
                  </a:lnTo>
                  <a:lnTo>
                    <a:pt x="2630" y="127345"/>
                  </a:lnTo>
                  <a:lnTo>
                    <a:pt x="0" y="156301"/>
                  </a:lnTo>
                  <a:lnTo>
                    <a:pt x="4242" y="181871"/>
                  </a:lnTo>
                  <a:lnTo>
                    <a:pt x="13181" y="202643"/>
                  </a:lnTo>
                  <a:lnTo>
                    <a:pt x="27973" y="217519"/>
                  </a:lnTo>
                  <a:lnTo>
                    <a:pt x="36856" y="223462"/>
                  </a:lnTo>
                  <a:lnTo>
                    <a:pt x="58016" y="226302"/>
                  </a:lnTo>
                  <a:lnTo>
                    <a:pt x="81532" y="221449"/>
                  </a:lnTo>
                  <a:lnTo>
                    <a:pt x="118570" y="201439"/>
                  </a:lnTo>
                  <a:lnTo>
                    <a:pt x="154240" y="167915"/>
                  </a:lnTo>
                  <a:lnTo>
                    <a:pt x="171570" y="138585"/>
                  </a:lnTo>
                  <a:lnTo>
                    <a:pt x="180683" y="106734"/>
                  </a:lnTo>
                  <a:lnTo>
                    <a:pt x="183322" y="75175"/>
                  </a:lnTo>
                  <a:lnTo>
                    <a:pt x="176169" y="35018"/>
                  </a:lnTo>
                  <a:lnTo>
                    <a:pt x="166499" y="14138"/>
                  </a:lnTo>
                  <a:lnTo>
                    <a:pt x="158135" y="7441"/>
                  </a:lnTo>
                  <a:lnTo>
                    <a:pt x="135672" y="0"/>
                  </a:lnTo>
                  <a:lnTo>
                    <a:pt x="109225" y="6100"/>
                  </a:lnTo>
                  <a:lnTo>
                    <a:pt x="84535" y="20571"/>
                  </a:lnTo>
                  <a:lnTo>
                    <a:pt x="68859" y="38761"/>
                  </a:lnTo>
                  <a:lnTo>
                    <a:pt x="60950" y="58605"/>
                  </a:lnTo>
                  <a:lnTo>
                    <a:pt x="58842" y="68836"/>
                  </a:lnTo>
                  <a:lnTo>
                    <a:pt x="60964" y="77773"/>
                  </a:lnTo>
                  <a:lnTo>
                    <a:pt x="72728" y="93347"/>
                  </a:lnTo>
                  <a:lnTo>
                    <a:pt x="95361" y="101680"/>
                  </a:lnTo>
                  <a:lnTo>
                    <a:pt x="124941" y="103973"/>
                  </a:lnTo>
                  <a:lnTo>
                    <a:pt x="159253" y="100288"/>
                  </a:lnTo>
                  <a:lnTo>
                    <a:pt x="195670" y="95828"/>
                  </a:lnTo>
                  <a:lnTo>
                    <a:pt x="251474" y="89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211">
            <a:extLst>
              <a:ext uri="{FF2B5EF4-FFF2-40B4-BE49-F238E27FC236}">
                <a16:creationId xmlns:a16="http://schemas.microsoft.com/office/drawing/2014/main" xmlns="" id="{9488A748-388C-428A-9236-9081B96C35FF}"/>
              </a:ext>
            </a:extLst>
          </p:cNvPr>
          <p:cNvGrpSpPr/>
          <p:nvPr/>
        </p:nvGrpSpPr>
        <p:grpSpPr>
          <a:xfrm>
            <a:off x="7660791" y="1479550"/>
            <a:ext cx="200510" cy="253710"/>
            <a:chOff x="7660791" y="1479550"/>
            <a:chExt cx="200510" cy="253710"/>
          </a:xfrm>
        </p:grpSpPr>
        <p:sp>
          <p:nvSpPr>
            <p:cNvPr id="28" name="SMARTInkShape-1045">
              <a:extLst>
                <a:ext uri="{FF2B5EF4-FFF2-40B4-BE49-F238E27FC236}">
                  <a16:creationId xmlns:a16="http://schemas.microsoft.com/office/drawing/2014/main" xmlns="" id="{D82F8FFC-45BC-4ED3-8B18-1E106857918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670201" y="1714500"/>
              <a:ext cx="191100" cy="18760"/>
            </a:xfrm>
            <a:custGeom>
              <a:avLst/>
              <a:gdLst/>
              <a:ahLst/>
              <a:cxnLst/>
              <a:rect l="0" t="0" r="0" b="0"/>
              <a:pathLst>
                <a:path w="191100" h="18760">
                  <a:moveTo>
                    <a:pt x="25999" y="0"/>
                  </a:moveTo>
                  <a:lnTo>
                    <a:pt x="25999" y="0"/>
                  </a:lnTo>
                  <a:lnTo>
                    <a:pt x="4013" y="6907"/>
                  </a:lnTo>
                  <a:lnTo>
                    <a:pt x="759" y="8838"/>
                  </a:lnTo>
                  <a:lnTo>
                    <a:pt x="0" y="10126"/>
                  </a:lnTo>
                  <a:lnTo>
                    <a:pt x="905" y="10984"/>
                  </a:lnTo>
                  <a:lnTo>
                    <a:pt x="34323" y="16838"/>
                  </a:lnTo>
                  <a:lnTo>
                    <a:pt x="80441" y="18394"/>
                  </a:lnTo>
                  <a:lnTo>
                    <a:pt x="113460" y="18759"/>
                  </a:lnTo>
                  <a:lnTo>
                    <a:pt x="160412" y="15593"/>
                  </a:lnTo>
                  <a:lnTo>
                    <a:pt x="19109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046">
              <a:extLst>
                <a:ext uri="{FF2B5EF4-FFF2-40B4-BE49-F238E27FC236}">
                  <a16:creationId xmlns:a16="http://schemas.microsoft.com/office/drawing/2014/main" xmlns="" id="{7BA96FB2-AC91-4394-892F-1EEC6F56DC3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778750" y="1479550"/>
              <a:ext cx="12701" cy="184151"/>
            </a:xfrm>
            <a:custGeom>
              <a:avLst/>
              <a:gdLst/>
              <a:ahLst/>
              <a:cxnLst/>
              <a:rect l="0" t="0" r="0" b="0"/>
              <a:pathLst>
                <a:path w="12701" h="184151">
                  <a:moveTo>
                    <a:pt x="0" y="0"/>
                  </a:moveTo>
                  <a:lnTo>
                    <a:pt x="0" y="0"/>
                  </a:lnTo>
                  <a:lnTo>
                    <a:pt x="3370" y="42716"/>
                  </a:lnTo>
                  <a:lnTo>
                    <a:pt x="5467" y="84310"/>
                  </a:lnTo>
                  <a:lnTo>
                    <a:pt x="9459" y="125640"/>
                  </a:lnTo>
                  <a:lnTo>
                    <a:pt x="12060" y="168934"/>
                  </a:lnTo>
                  <a:lnTo>
                    <a:pt x="127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047">
              <a:extLst>
                <a:ext uri="{FF2B5EF4-FFF2-40B4-BE49-F238E27FC236}">
                  <a16:creationId xmlns:a16="http://schemas.microsoft.com/office/drawing/2014/main" xmlns="" id="{FDD79684-4365-48AA-87B7-0A80D0E68EEB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660791" y="1574800"/>
              <a:ext cx="175110" cy="18168"/>
            </a:xfrm>
            <a:custGeom>
              <a:avLst/>
              <a:gdLst/>
              <a:ahLst/>
              <a:cxnLst/>
              <a:rect l="0" t="0" r="0" b="0"/>
              <a:pathLst>
                <a:path w="175110" h="18168">
                  <a:moveTo>
                    <a:pt x="3659" y="12700"/>
                  </a:moveTo>
                  <a:lnTo>
                    <a:pt x="3659" y="12700"/>
                  </a:lnTo>
                  <a:lnTo>
                    <a:pt x="288" y="16071"/>
                  </a:lnTo>
                  <a:lnTo>
                    <a:pt x="0" y="17064"/>
                  </a:lnTo>
                  <a:lnTo>
                    <a:pt x="514" y="17726"/>
                  </a:lnTo>
                  <a:lnTo>
                    <a:pt x="1562" y="18167"/>
                  </a:lnTo>
                  <a:lnTo>
                    <a:pt x="48941" y="10134"/>
                  </a:lnTo>
                  <a:lnTo>
                    <a:pt x="93198" y="7471"/>
                  </a:lnTo>
                  <a:lnTo>
                    <a:pt x="125534" y="4967"/>
                  </a:lnTo>
                  <a:lnTo>
                    <a:pt x="175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212">
            <a:extLst>
              <a:ext uri="{FF2B5EF4-FFF2-40B4-BE49-F238E27FC236}">
                <a16:creationId xmlns:a16="http://schemas.microsoft.com/office/drawing/2014/main" xmlns="" id="{80258134-0324-4E35-A6E1-712728FA9DE6}"/>
              </a:ext>
            </a:extLst>
          </p:cNvPr>
          <p:cNvGrpSpPr/>
          <p:nvPr/>
        </p:nvGrpSpPr>
        <p:grpSpPr>
          <a:xfrm>
            <a:off x="8150796" y="1525483"/>
            <a:ext cx="1155130" cy="364713"/>
            <a:chOff x="8150796" y="1525483"/>
            <a:chExt cx="1155130" cy="364713"/>
          </a:xfrm>
        </p:grpSpPr>
        <p:sp>
          <p:nvSpPr>
            <p:cNvPr id="32" name="SMARTInkShape-1048">
              <a:extLst>
                <a:ext uri="{FF2B5EF4-FFF2-40B4-BE49-F238E27FC236}">
                  <a16:creationId xmlns:a16="http://schemas.microsoft.com/office/drawing/2014/main" xmlns="" id="{3B0D10F9-6E52-4068-9EAA-FD3B82516CA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296400" y="1720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049">
              <a:extLst>
                <a:ext uri="{FF2B5EF4-FFF2-40B4-BE49-F238E27FC236}">
                  <a16:creationId xmlns:a16="http://schemas.microsoft.com/office/drawing/2014/main" xmlns="" id="{F5B2E765-1E1C-418D-B0F0-E8FC62DAD06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997314" y="1555061"/>
              <a:ext cx="153037" cy="147356"/>
            </a:xfrm>
            <a:custGeom>
              <a:avLst/>
              <a:gdLst/>
              <a:ahLst/>
              <a:cxnLst/>
              <a:rect l="0" t="0" r="0" b="0"/>
              <a:pathLst>
                <a:path w="153037" h="147356">
                  <a:moveTo>
                    <a:pt x="19686" y="57839"/>
                  </a:moveTo>
                  <a:lnTo>
                    <a:pt x="19686" y="57839"/>
                  </a:lnTo>
                  <a:lnTo>
                    <a:pt x="28523" y="66677"/>
                  </a:lnTo>
                  <a:lnTo>
                    <a:pt x="34432" y="68823"/>
                  </a:lnTo>
                  <a:lnTo>
                    <a:pt x="37983" y="69395"/>
                  </a:lnTo>
                  <a:lnTo>
                    <a:pt x="53094" y="66829"/>
                  </a:lnTo>
                  <a:lnTo>
                    <a:pt x="70977" y="58229"/>
                  </a:lnTo>
                  <a:lnTo>
                    <a:pt x="79641" y="46959"/>
                  </a:lnTo>
                  <a:lnTo>
                    <a:pt x="85138" y="32542"/>
                  </a:lnTo>
                  <a:lnTo>
                    <a:pt x="87581" y="16728"/>
                  </a:lnTo>
                  <a:lnTo>
                    <a:pt x="86822" y="10676"/>
                  </a:lnTo>
                  <a:lnTo>
                    <a:pt x="82215" y="2070"/>
                  </a:lnTo>
                  <a:lnTo>
                    <a:pt x="77600" y="199"/>
                  </a:lnTo>
                  <a:lnTo>
                    <a:pt x="64946" y="0"/>
                  </a:lnTo>
                  <a:lnTo>
                    <a:pt x="49914" y="7909"/>
                  </a:lnTo>
                  <a:lnTo>
                    <a:pt x="17268" y="39353"/>
                  </a:lnTo>
                  <a:lnTo>
                    <a:pt x="2192" y="72587"/>
                  </a:lnTo>
                  <a:lnTo>
                    <a:pt x="0" y="105875"/>
                  </a:lnTo>
                  <a:lnTo>
                    <a:pt x="5998" y="123638"/>
                  </a:lnTo>
                  <a:lnTo>
                    <a:pt x="10560" y="131338"/>
                  </a:lnTo>
                  <a:lnTo>
                    <a:pt x="26919" y="141776"/>
                  </a:lnTo>
                  <a:lnTo>
                    <a:pt x="49712" y="147355"/>
                  </a:lnTo>
                  <a:lnTo>
                    <a:pt x="93573" y="147235"/>
                  </a:lnTo>
                  <a:lnTo>
                    <a:pt x="153036" y="146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050">
              <a:extLst>
                <a:ext uri="{FF2B5EF4-FFF2-40B4-BE49-F238E27FC236}">
                  <a16:creationId xmlns:a16="http://schemas.microsoft.com/office/drawing/2014/main" xmlns="" id="{3C67758E-6483-45C0-B715-4C94AEF095E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847357" y="1526231"/>
              <a:ext cx="104614" cy="175709"/>
            </a:xfrm>
            <a:custGeom>
              <a:avLst/>
              <a:gdLst/>
              <a:ahLst/>
              <a:cxnLst/>
              <a:rect l="0" t="0" r="0" b="0"/>
              <a:pathLst>
                <a:path w="104614" h="175709">
                  <a:moveTo>
                    <a:pt x="87093" y="23169"/>
                  </a:moveTo>
                  <a:lnTo>
                    <a:pt x="87093" y="23169"/>
                  </a:lnTo>
                  <a:lnTo>
                    <a:pt x="83722" y="16427"/>
                  </a:lnTo>
                  <a:lnTo>
                    <a:pt x="71513" y="5492"/>
                  </a:lnTo>
                  <a:lnTo>
                    <a:pt x="60412" y="1202"/>
                  </a:lnTo>
                  <a:lnTo>
                    <a:pt x="47718" y="0"/>
                  </a:lnTo>
                  <a:lnTo>
                    <a:pt x="32668" y="1818"/>
                  </a:lnTo>
                  <a:lnTo>
                    <a:pt x="20337" y="6859"/>
                  </a:lnTo>
                  <a:lnTo>
                    <a:pt x="15072" y="10179"/>
                  </a:lnTo>
                  <a:lnTo>
                    <a:pt x="7341" y="19512"/>
                  </a:lnTo>
                  <a:lnTo>
                    <a:pt x="2259" y="30716"/>
                  </a:lnTo>
                  <a:lnTo>
                    <a:pt x="0" y="42751"/>
                  </a:lnTo>
                  <a:lnTo>
                    <a:pt x="2220" y="48218"/>
                  </a:lnTo>
                  <a:lnTo>
                    <a:pt x="12212" y="58056"/>
                  </a:lnTo>
                  <a:lnTo>
                    <a:pt x="51056" y="81644"/>
                  </a:lnTo>
                  <a:lnTo>
                    <a:pt x="97277" y="117618"/>
                  </a:lnTo>
                  <a:lnTo>
                    <a:pt x="101643" y="124235"/>
                  </a:lnTo>
                  <a:lnTo>
                    <a:pt x="104613" y="137231"/>
                  </a:lnTo>
                  <a:lnTo>
                    <a:pt x="102301" y="143661"/>
                  </a:lnTo>
                  <a:lnTo>
                    <a:pt x="92205" y="156449"/>
                  </a:lnTo>
                  <a:lnTo>
                    <a:pt x="67284" y="172177"/>
                  </a:lnTo>
                  <a:lnTo>
                    <a:pt x="49596" y="175708"/>
                  </a:lnTo>
                  <a:lnTo>
                    <a:pt x="40928" y="175662"/>
                  </a:lnTo>
                  <a:lnTo>
                    <a:pt x="34444" y="173514"/>
                  </a:lnTo>
                  <a:lnTo>
                    <a:pt x="17243" y="156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051">
              <a:extLst>
                <a:ext uri="{FF2B5EF4-FFF2-40B4-BE49-F238E27FC236}">
                  <a16:creationId xmlns:a16="http://schemas.microsoft.com/office/drawing/2014/main" xmlns="" id="{B8B21F6C-DCE9-43AF-B14B-C7F511178F1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559800" y="1784528"/>
              <a:ext cx="107951" cy="105668"/>
            </a:xfrm>
            <a:custGeom>
              <a:avLst/>
              <a:gdLst/>
              <a:ahLst/>
              <a:cxnLst/>
              <a:rect l="0" t="0" r="0" b="0"/>
              <a:pathLst>
                <a:path w="107951" h="105668">
                  <a:moveTo>
                    <a:pt x="0" y="18872"/>
                  </a:moveTo>
                  <a:lnTo>
                    <a:pt x="0" y="18872"/>
                  </a:lnTo>
                  <a:lnTo>
                    <a:pt x="0" y="15501"/>
                  </a:lnTo>
                  <a:lnTo>
                    <a:pt x="3370" y="6662"/>
                  </a:lnTo>
                  <a:lnTo>
                    <a:pt x="5069" y="4382"/>
                  </a:lnTo>
                  <a:lnTo>
                    <a:pt x="8838" y="1849"/>
                  </a:lnTo>
                  <a:lnTo>
                    <a:pt x="35505" y="0"/>
                  </a:lnTo>
                  <a:lnTo>
                    <a:pt x="39192" y="2057"/>
                  </a:lnTo>
                  <a:lnTo>
                    <a:pt x="45170" y="9987"/>
                  </a:lnTo>
                  <a:lnTo>
                    <a:pt x="45635" y="15066"/>
                  </a:lnTo>
                  <a:lnTo>
                    <a:pt x="42390" y="26353"/>
                  </a:lnTo>
                  <a:lnTo>
                    <a:pt x="18704" y="68889"/>
                  </a:lnTo>
                  <a:lnTo>
                    <a:pt x="2292" y="95494"/>
                  </a:lnTo>
                  <a:lnTo>
                    <a:pt x="2234" y="98175"/>
                  </a:lnTo>
                  <a:lnTo>
                    <a:pt x="4049" y="103036"/>
                  </a:lnTo>
                  <a:lnTo>
                    <a:pt x="12853" y="105667"/>
                  </a:lnTo>
                  <a:lnTo>
                    <a:pt x="35558" y="105267"/>
                  </a:lnTo>
                  <a:lnTo>
                    <a:pt x="81577" y="102181"/>
                  </a:lnTo>
                  <a:lnTo>
                    <a:pt x="107950" y="101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052">
              <a:extLst>
                <a:ext uri="{FF2B5EF4-FFF2-40B4-BE49-F238E27FC236}">
                  <a16:creationId xmlns:a16="http://schemas.microsoft.com/office/drawing/2014/main" xmlns="" id="{87B4A01D-D171-43FA-AD45-C9AD0A84610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502650" y="1690865"/>
              <a:ext cx="55385" cy="156986"/>
            </a:xfrm>
            <a:custGeom>
              <a:avLst/>
              <a:gdLst/>
              <a:ahLst/>
              <a:cxnLst/>
              <a:rect l="0" t="0" r="0" b="0"/>
              <a:pathLst>
                <a:path w="55385" h="156986">
                  <a:moveTo>
                    <a:pt x="44450" y="10935"/>
                  </a:moveTo>
                  <a:lnTo>
                    <a:pt x="44450" y="10935"/>
                  </a:lnTo>
                  <a:lnTo>
                    <a:pt x="55384" y="0"/>
                  </a:lnTo>
                  <a:lnTo>
                    <a:pt x="53256" y="2129"/>
                  </a:lnTo>
                  <a:lnTo>
                    <a:pt x="37309" y="45706"/>
                  </a:lnTo>
                  <a:lnTo>
                    <a:pt x="25165" y="81680"/>
                  </a:lnTo>
                  <a:lnTo>
                    <a:pt x="12630" y="119150"/>
                  </a:lnTo>
                  <a:lnTo>
                    <a:pt x="0" y="156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053">
              <a:extLst>
                <a:ext uri="{FF2B5EF4-FFF2-40B4-BE49-F238E27FC236}">
                  <a16:creationId xmlns:a16="http://schemas.microsoft.com/office/drawing/2014/main" xmlns="" id="{6C752C28-67E4-43E1-A706-36A4F67A147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382851" y="1701800"/>
              <a:ext cx="94400" cy="101601"/>
            </a:xfrm>
            <a:custGeom>
              <a:avLst/>
              <a:gdLst/>
              <a:ahLst/>
              <a:cxnLst/>
              <a:rect l="0" t="0" r="0" b="0"/>
              <a:pathLst>
                <a:path w="94400" h="101601">
                  <a:moveTo>
                    <a:pt x="94399" y="0"/>
                  </a:moveTo>
                  <a:lnTo>
                    <a:pt x="94399" y="0"/>
                  </a:lnTo>
                  <a:lnTo>
                    <a:pt x="89373" y="20722"/>
                  </a:lnTo>
                  <a:lnTo>
                    <a:pt x="88932" y="26515"/>
                  </a:lnTo>
                  <a:lnTo>
                    <a:pt x="82797" y="38596"/>
                  </a:lnTo>
                  <a:lnTo>
                    <a:pt x="61611" y="63598"/>
                  </a:lnTo>
                  <a:lnTo>
                    <a:pt x="43291" y="75837"/>
                  </a:lnTo>
                  <a:lnTo>
                    <a:pt x="24458" y="80561"/>
                  </a:lnTo>
                  <a:lnTo>
                    <a:pt x="18843" y="79107"/>
                  </a:lnTo>
                  <a:lnTo>
                    <a:pt x="8844" y="71848"/>
                  </a:lnTo>
                  <a:lnTo>
                    <a:pt x="3458" y="61565"/>
                  </a:lnTo>
                  <a:lnTo>
                    <a:pt x="0" y="41089"/>
                  </a:lnTo>
                  <a:lnTo>
                    <a:pt x="1128" y="37976"/>
                  </a:lnTo>
                  <a:lnTo>
                    <a:pt x="3291" y="35901"/>
                  </a:lnTo>
                  <a:lnTo>
                    <a:pt x="6143" y="34517"/>
                  </a:lnTo>
                  <a:lnTo>
                    <a:pt x="23642" y="35941"/>
                  </a:lnTo>
                  <a:lnTo>
                    <a:pt x="36846" y="42785"/>
                  </a:lnTo>
                  <a:lnTo>
                    <a:pt x="62568" y="64425"/>
                  </a:lnTo>
                  <a:lnTo>
                    <a:pt x="94399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054">
              <a:extLst>
                <a:ext uri="{FF2B5EF4-FFF2-40B4-BE49-F238E27FC236}">
                  <a16:creationId xmlns:a16="http://schemas.microsoft.com/office/drawing/2014/main" xmlns="" id="{A53F1548-A647-4FFF-A0DA-9EB763ABF08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150796" y="1525483"/>
              <a:ext cx="262955" cy="200504"/>
            </a:xfrm>
            <a:custGeom>
              <a:avLst/>
              <a:gdLst/>
              <a:ahLst/>
              <a:cxnLst/>
              <a:rect l="0" t="0" r="0" b="0"/>
              <a:pathLst>
                <a:path w="262955" h="200504">
                  <a:moveTo>
                    <a:pt x="8954" y="23917"/>
                  </a:moveTo>
                  <a:lnTo>
                    <a:pt x="8954" y="23917"/>
                  </a:lnTo>
                  <a:lnTo>
                    <a:pt x="2681" y="23917"/>
                  </a:lnTo>
                  <a:lnTo>
                    <a:pt x="45980" y="11708"/>
                  </a:lnTo>
                  <a:lnTo>
                    <a:pt x="88207" y="3523"/>
                  </a:lnTo>
                  <a:lnTo>
                    <a:pt x="128627" y="0"/>
                  </a:lnTo>
                  <a:lnTo>
                    <a:pt x="160673" y="5698"/>
                  </a:lnTo>
                  <a:lnTo>
                    <a:pt x="173516" y="12527"/>
                  </a:lnTo>
                  <a:lnTo>
                    <a:pt x="177928" y="16324"/>
                  </a:lnTo>
                  <a:lnTo>
                    <a:pt x="180165" y="20266"/>
                  </a:lnTo>
                  <a:lnTo>
                    <a:pt x="180950" y="24305"/>
                  </a:lnTo>
                  <a:lnTo>
                    <a:pt x="180768" y="28409"/>
                  </a:lnTo>
                  <a:lnTo>
                    <a:pt x="174921" y="38614"/>
                  </a:lnTo>
                  <a:lnTo>
                    <a:pt x="163151" y="50910"/>
                  </a:lnTo>
                  <a:lnTo>
                    <a:pt x="119219" y="83681"/>
                  </a:lnTo>
                  <a:lnTo>
                    <a:pt x="79490" y="111710"/>
                  </a:lnTo>
                  <a:lnTo>
                    <a:pt x="42788" y="137889"/>
                  </a:lnTo>
                  <a:lnTo>
                    <a:pt x="8894" y="165277"/>
                  </a:lnTo>
                  <a:lnTo>
                    <a:pt x="1871" y="175173"/>
                  </a:lnTo>
                  <a:lnTo>
                    <a:pt x="0" y="179788"/>
                  </a:lnTo>
                  <a:lnTo>
                    <a:pt x="162" y="184275"/>
                  </a:lnTo>
                  <a:lnTo>
                    <a:pt x="4106" y="193024"/>
                  </a:lnTo>
                  <a:lnTo>
                    <a:pt x="8544" y="195922"/>
                  </a:lnTo>
                  <a:lnTo>
                    <a:pt x="21001" y="199141"/>
                  </a:lnTo>
                  <a:lnTo>
                    <a:pt x="68614" y="200503"/>
                  </a:lnTo>
                  <a:lnTo>
                    <a:pt x="101791" y="198120"/>
                  </a:lnTo>
                  <a:lnTo>
                    <a:pt x="133941" y="196590"/>
                  </a:lnTo>
                  <a:lnTo>
                    <a:pt x="179807" y="193848"/>
                  </a:lnTo>
                  <a:lnTo>
                    <a:pt x="222796" y="190448"/>
                  </a:lnTo>
                  <a:lnTo>
                    <a:pt x="262954" y="18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213">
            <a:extLst>
              <a:ext uri="{FF2B5EF4-FFF2-40B4-BE49-F238E27FC236}">
                <a16:creationId xmlns:a16="http://schemas.microsoft.com/office/drawing/2014/main" xmlns="" id="{2E8C8637-3901-48A9-9C0E-9552E21A38CD}"/>
              </a:ext>
            </a:extLst>
          </p:cNvPr>
          <p:cNvGrpSpPr/>
          <p:nvPr/>
        </p:nvGrpSpPr>
        <p:grpSpPr>
          <a:xfrm>
            <a:off x="3863492" y="2741241"/>
            <a:ext cx="280829" cy="185414"/>
            <a:chOff x="3863492" y="2741241"/>
            <a:chExt cx="280829" cy="185414"/>
          </a:xfrm>
        </p:grpSpPr>
        <p:sp>
          <p:nvSpPr>
            <p:cNvPr id="40" name="SMARTInkShape-1055">
              <a:extLst>
                <a:ext uri="{FF2B5EF4-FFF2-40B4-BE49-F238E27FC236}">
                  <a16:creationId xmlns:a16="http://schemas.microsoft.com/office/drawing/2014/main" xmlns="" id="{2146E534-B3AE-47D4-AB48-1709E26B8D9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074535" y="2741241"/>
              <a:ext cx="69786" cy="175047"/>
            </a:xfrm>
            <a:custGeom>
              <a:avLst/>
              <a:gdLst/>
              <a:ahLst/>
              <a:cxnLst/>
              <a:rect l="0" t="0" r="0" b="0"/>
              <a:pathLst>
                <a:path w="69786" h="175047">
                  <a:moveTo>
                    <a:pt x="40265" y="33709"/>
                  </a:moveTo>
                  <a:lnTo>
                    <a:pt x="40265" y="33709"/>
                  </a:lnTo>
                  <a:lnTo>
                    <a:pt x="34490" y="19206"/>
                  </a:lnTo>
                  <a:lnTo>
                    <a:pt x="19871" y="1138"/>
                  </a:lnTo>
                  <a:lnTo>
                    <a:pt x="16791" y="0"/>
                  </a:lnTo>
                  <a:lnTo>
                    <a:pt x="9606" y="618"/>
                  </a:lnTo>
                  <a:lnTo>
                    <a:pt x="6420" y="3182"/>
                  </a:lnTo>
                  <a:lnTo>
                    <a:pt x="999" y="11675"/>
                  </a:lnTo>
                  <a:lnTo>
                    <a:pt x="0" y="24386"/>
                  </a:lnTo>
                  <a:lnTo>
                    <a:pt x="1975" y="70224"/>
                  </a:lnTo>
                  <a:lnTo>
                    <a:pt x="2038" y="77102"/>
                  </a:lnTo>
                  <a:lnTo>
                    <a:pt x="4197" y="83099"/>
                  </a:lnTo>
                  <a:lnTo>
                    <a:pt x="12240" y="93525"/>
                  </a:lnTo>
                  <a:lnTo>
                    <a:pt x="42637" y="116053"/>
                  </a:lnTo>
                  <a:lnTo>
                    <a:pt x="56136" y="124634"/>
                  </a:lnTo>
                  <a:lnTo>
                    <a:pt x="64487" y="133152"/>
                  </a:lnTo>
                  <a:lnTo>
                    <a:pt x="68669" y="141641"/>
                  </a:lnTo>
                  <a:lnTo>
                    <a:pt x="69785" y="145880"/>
                  </a:lnTo>
                  <a:lnTo>
                    <a:pt x="67261" y="156234"/>
                  </a:lnTo>
                  <a:lnTo>
                    <a:pt x="64612" y="161960"/>
                  </a:lnTo>
                  <a:lnTo>
                    <a:pt x="56025" y="170202"/>
                  </a:lnTo>
                  <a:lnTo>
                    <a:pt x="50771" y="173388"/>
                  </a:lnTo>
                  <a:lnTo>
                    <a:pt x="37408" y="175046"/>
                  </a:lnTo>
                  <a:lnTo>
                    <a:pt x="14865" y="173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056">
              <a:extLst>
                <a:ext uri="{FF2B5EF4-FFF2-40B4-BE49-F238E27FC236}">
                  <a16:creationId xmlns:a16="http://schemas.microsoft.com/office/drawing/2014/main" xmlns="" id="{9AF12316-6AC7-43B3-9649-9D853F791B0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863492" y="2762250"/>
              <a:ext cx="130659" cy="164405"/>
            </a:xfrm>
            <a:custGeom>
              <a:avLst/>
              <a:gdLst/>
              <a:ahLst/>
              <a:cxnLst/>
              <a:rect l="0" t="0" r="0" b="0"/>
              <a:pathLst>
                <a:path w="130659" h="164405">
                  <a:moveTo>
                    <a:pt x="3658" y="38100"/>
                  </a:moveTo>
                  <a:lnTo>
                    <a:pt x="3658" y="38100"/>
                  </a:lnTo>
                  <a:lnTo>
                    <a:pt x="287" y="34729"/>
                  </a:lnTo>
                  <a:lnTo>
                    <a:pt x="0" y="33736"/>
                  </a:lnTo>
                  <a:lnTo>
                    <a:pt x="514" y="33074"/>
                  </a:lnTo>
                  <a:lnTo>
                    <a:pt x="1562" y="32633"/>
                  </a:lnTo>
                  <a:lnTo>
                    <a:pt x="2966" y="33044"/>
                  </a:lnTo>
                  <a:lnTo>
                    <a:pt x="9724" y="38405"/>
                  </a:lnTo>
                  <a:lnTo>
                    <a:pt x="36207" y="71119"/>
                  </a:lnTo>
                  <a:lnTo>
                    <a:pt x="56602" y="115099"/>
                  </a:lnTo>
                  <a:lnTo>
                    <a:pt x="81902" y="162476"/>
                  </a:lnTo>
                  <a:lnTo>
                    <a:pt x="83337" y="164056"/>
                  </a:lnTo>
                  <a:lnTo>
                    <a:pt x="84294" y="164404"/>
                  </a:lnTo>
                  <a:lnTo>
                    <a:pt x="92863" y="126708"/>
                  </a:lnTo>
                  <a:lnTo>
                    <a:pt x="98999" y="86932"/>
                  </a:lnTo>
                  <a:lnTo>
                    <a:pt x="110763" y="39358"/>
                  </a:lnTo>
                  <a:lnTo>
                    <a:pt x="117948" y="13628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214">
            <a:extLst>
              <a:ext uri="{FF2B5EF4-FFF2-40B4-BE49-F238E27FC236}">
                <a16:creationId xmlns:a16="http://schemas.microsoft.com/office/drawing/2014/main" xmlns="" id="{69627754-3355-4525-AE1D-2B0E20567171}"/>
              </a:ext>
            </a:extLst>
          </p:cNvPr>
          <p:cNvGrpSpPr/>
          <p:nvPr/>
        </p:nvGrpSpPr>
        <p:grpSpPr>
          <a:xfrm>
            <a:off x="2622550" y="3446038"/>
            <a:ext cx="488999" cy="473413"/>
            <a:chOff x="2622550" y="3446038"/>
            <a:chExt cx="488999" cy="473413"/>
          </a:xfrm>
        </p:grpSpPr>
        <p:sp>
          <p:nvSpPr>
            <p:cNvPr id="43" name="SMARTInkShape-1057">
              <a:extLst>
                <a:ext uri="{FF2B5EF4-FFF2-40B4-BE49-F238E27FC236}">
                  <a16:creationId xmlns:a16="http://schemas.microsoft.com/office/drawing/2014/main" xmlns="" id="{0CD60260-E96B-4FDD-9D27-EFF704538ED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997200" y="3600886"/>
              <a:ext cx="114349" cy="295675"/>
            </a:xfrm>
            <a:custGeom>
              <a:avLst/>
              <a:gdLst/>
              <a:ahLst/>
              <a:cxnLst/>
              <a:rect l="0" t="0" r="0" b="0"/>
              <a:pathLst>
                <a:path w="114349" h="295675">
                  <a:moveTo>
                    <a:pt x="0" y="94814"/>
                  </a:moveTo>
                  <a:lnTo>
                    <a:pt x="0" y="94814"/>
                  </a:lnTo>
                  <a:lnTo>
                    <a:pt x="9433" y="86086"/>
                  </a:lnTo>
                  <a:lnTo>
                    <a:pt x="14305" y="83879"/>
                  </a:lnTo>
                  <a:lnTo>
                    <a:pt x="16592" y="84702"/>
                  </a:lnTo>
                  <a:lnTo>
                    <a:pt x="21015" y="89379"/>
                  </a:lnTo>
                  <a:lnTo>
                    <a:pt x="26704" y="130517"/>
                  </a:lnTo>
                  <a:lnTo>
                    <a:pt x="30255" y="167717"/>
                  </a:lnTo>
                  <a:lnTo>
                    <a:pt x="29426" y="211900"/>
                  </a:lnTo>
                  <a:lnTo>
                    <a:pt x="22830" y="256977"/>
                  </a:lnTo>
                  <a:lnTo>
                    <a:pt x="11330" y="293279"/>
                  </a:lnTo>
                  <a:lnTo>
                    <a:pt x="9670" y="295563"/>
                  </a:lnTo>
                  <a:lnTo>
                    <a:pt x="8563" y="295674"/>
                  </a:lnTo>
                  <a:lnTo>
                    <a:pt x="7826" y="294337"/>
                  </a:lnTo>
                  <a:lnTo>
                    <a:pt x="15370" y="253177"/>
                  </a:lnTo>
                  <a:lnTo>
                    <a:pt x="17414" y="213175"/>
                  </a:lnTo>
                  <a:lnTo>
                    <a:pt x="19370" y="187127"/>
                  </a:lnTo>
                  <a:lnTo>
                    <a:pt x="22086" y="157767"/>
                  </a:lnTo>
                  <a:lnTo>
                    <a:pt x="25307" y="126199"/>
                  </a:lnTo>
                  <a:lnTo>
                    <a:pt x="29572" y="100215"/>
                  </a:lnTo>
                  <a:lnTo>
                    <a:pt x="39954" y="58174"/>
                  </a:lnTo>
                  <a:lnTo>
                    <a:pt x="54328" y="16851"/>
                  </a:lnTo>
                  <a:lnTo>
                    <a:pt x="60208" y="8972"/>
                  </a:lnTo>
                  <a:lnTo>
                    <a:pt x="74267" y="217"/>
                  </a:lnTo>
                  <a:lnTo>
                    <a:pt x="81261" y="0"/>
                  </a:lnTo>
                  <a:lnTo>
                    <a:pt x="94677" y="5402"/>
                  </a:lnTo>
                  <a:lnTo>
                    <a:pt x="105814" y="20503"/>
                  </a:lnTo>
                  <a:lnTo>
                    <a:pt x="110759" y="30457"/>
                  </a:lnTo>
                  <a:lnTo>
                    <a:pt x="114348" y="68062"/>
                  </a:lnTo>
                  <a:lnTo>
                    <a:pt x="104201" y="110484"/>
                  </a:lnTo>
                  <a:lnTo>
                    <a:pt x="89821" y="132118"/>
                  </a:lnTo>
                  <a:lnTo>
                    <a:pt x="72376" y="147376"/>
                  </a:lnTo>
                  <a:lnTo>
                    <a:pt x="38100" y="1646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058">
              <a:extLst>
                <a:ext uri="{FF2B5EF4-FFF2-40B4-BE49-F238E27FC236}">
                  <a16:creationId xmlns:a16="http://schemas.microsoft.com/office/drawing/2014/main" xmlns="" id="{4A60D141-EA26-4E25-BB11-F197F915A68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870461" y="3632200"/>
              <a:ext cx="97664" cy="287251"/>
            </a:xfrm>
            <a:custGeom>
              <a:avLst/>
              <a:gdLst/>
              <a:ahLst/>
              <a:cxnLst/>
              <a:rect l="0" t="0" r="0" b="0"/>
              <a:pathLst>
                <a:path w="97664" h="287251">
                  <a:moveTo>
                    <a:pt x="6089" y="0"/>
                  </a:moveTo>
                  <a:lnTo>
                    <a:pt x="6089" y="0"/>
                  </a:lnTo>
                  <a:lnTo>
                    <a:pt x="2718" y="3371"/>
                  </a:lnTo>
                  <a:lnTo>
                    <a:pt x="1063" y="6907"/>
                  </a:lnTo>
                  <a:lnTo>
                    <a:pt x="0" y="18297"/>
                  </a:lnTo>
                  <a:lnTo>
                    <a:pt x="8600" y="60130"/>
                  </a:lnTo>
                  <a:lnTo>
                    <a:pt x="14496" y="70939"/>
                  </a:lnTo>
                  <a:lnTo>
                    <a:pt x="21114" y="77390"/>
                  </a:lnTo>
                  <a:lnTo>
                    <a:pt x="26408" y="80256"/>
                  </a:lnTo>
                  <a:lnTo>
                    <a:pt x="29513" y="78904"/>
                  </a:lnTo>
                  <a:lnTo>
                    <a:pt x="36726" y="71758"/>
                  </a:lnTo>
                  <a:lnTo>
                    <a:pt x="50113" y="43865"/>
                  </a:lnTo>
                  <a:lnTo>
                    <a:pt x="55997" y="24173"/>
                  </a:lnTo>
                  <a:lnTo>
                    <a:pt x="56294" y="23876"/>
                  </a:lnTo>
                  <a:lnTo>
                    <a:pt x="60142" y="38583"/>
                  </a:lnTo>
                  <a:lnTo>
                    <a:pt x="64038" y="75851"/>
                  </a:lnTo>
                  <a:lnTo>
                    <a:pt x="73197" y="120155"/>
                  </a:lnTo>
                  <a:lnTo>
                    <a:pt x="80835" y="155002"/>
                  </a:lnTo>
                  <a:lnTo>
                    <a:pt x="88934" y="189775"/>
                  </a:lnTo>
                  <a:lnTo>
                    <a:pt x="97663" y="235441"/>
                  </a:lnTo>
                  <a:lnTo>
                    <a:pt x="97589" y="258451"/>
                  </a:lnTo>
                  <a:lnTo>
                    <a:pt x="90500" y="275734"/>
                  </a:lnTo>
                  <a:lnTo>
                    <a:pt x="82175" y="284826"/>
                  </a:lnTo>
                  <a:lnTo>
                    <a:pt x="77980" y="287250"/>
                  </a:lnTo>
                  <a:lnTo>
                    <a:pt x="71655" y="286045"/>
                  </a:lnTo>
                  <a:lnTo>
                    <a:pt x="55220" y="277179"/>
                  </a:lnTo>
                  <a:lnTo>
                    <a:pt x="43683" y="258187"/>
                  </a:lnTo>
                  <a:lnTo>
                    <a:pt x="39618" y="246207"/>
                  </a:lnTo>
                  <a:lnTo>
                    <a:pt x="40640" y="199010"/>
                  </a:lnTo>
                  <a:lnTo>
                    <a:pt x="52019" y="168882"/>
                  </a:lnTo>
                  <a:lnTo>
                    <a:pt x="75939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059">
              <a:extLst>
                <a:ext uri="{FF2B5EF4-FFF2-40B4-BE49-F238E27FC236}">
                  <a16:creationId xmlns:a16="http://schemas.microsoft.com/office/drawing/2014/main" xmlns="" id="{367E904F-BF47-4FEF-BB74-C638ECB86F1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622550" y="3446038"/>
              <a:ext cx="190501" cy="337038"/>
            </a:xfrm>
            <a:custGeom>
              <a:avLst/>
              <a:gdLst/>
              <a:ahLst/>
              <a:cxnLst/>
              <a:rect l="0" t="0" r="0" b="0"/>
              <a:pathLst>
                <a:path w="190501" h="337038">
                  <a:moveTo>
                    <a:pt x="0" y="33762"/>
                  </a:moveTo>
                  <a:lnTo>
                    <a:pt x="0" y="33762"/>
                  </a:lnTo>
                  <a:lnTo>
                    <a:pt x="3371" y="23649"/>
                  </a:lnTo>
                  <a:lnTo>
                    <a:pt x="3144" y="14921"/>
                  </a:lnTo>
                  <a:lnTo>
                    <a:pt x="414" y="53"/>
                  </a:lnTo>
                  <a:lnTo>
                    <a:pt x="276" y="0"/>
                  </a:lnTo>
                  <a:lnTo>
                    <a:pt x="184" y="671"/>
                  </a:lnTo>
                  <a:lnTo>
                    <a:pt x="5106" y="41467"/>
                  </a:lnTo>
                  <a:lnTo>
                    <a:pt x="8854" y="83988"/>
                  </a:lnTo>
                  <a:lnTo>
                    <a:pt x="10842" y="108874"/>
                  </a:lnTo>
                  <a:lnTo>
                    <a:pt x="12872" y="135342"/>
                  </a:lnTo>
                  <a:lnTo>
                    <a:pt x="14931" y="162865"/>
                  </a:lnTo>
                  <a:lnTo>
                    <a:pt x="15599" y="190387"/>
                  </a:lnTo>
                  <a:lnTo>
                    <a:pt x="15338" y="217906"/>
                  </a:lnTo>
                  <a:lnTo>
                    <a:pt x="14459" y="245424"/>
                  </a:lnTo>
                  <a:lnTo>
                    <a:pt x="15363" y="285408"/>
                  </a:lnTo>
                  <a:lnTo>
                    <a:pt x="18322" y="329709"/>
                  </a:lnTo>
                  <a:lnTo>
                    <a:pt x="18834" y="337037"/>
                  </a:lnTo>
                  <a:lnTo>
                    <a:pt x="18302" y="302068"/>
                  </a:lnTo>
                  <a:lnTo>
                    <a:pt x="14673" y="258291"/>
                  </a:lnTo>
                  <a:lnTo>
                    <a:pt x="13990" y="217960"/>
                  </a:lnTo>
                  <a:lnTo>
                    <a:pt x="16331" y="204293"/>
                  </a:lnTo>
                  <a:lnTo>
                    <a:pt x="18649" y="201071"/>
                  </a:lnTo>
                  <a:lnTo>
                    <a:pt x="21604" y="199629"/>
                  </a:lnTo>
                  <a:lnTo>
                    <a:pt x="24986" y="199373"/>
                  </a:lnTo>
                  <a:lnTo>
                    <a:pt x="28652" y="201320"/>
                  </a:lnTo>
                  <a:lnTo>
                    <a:pt x="55575" y="222051"/>
                  </a:lnTo>
                  <a:lnTo>
                    <a:pt x="72913" y="224925"/>
                  </a:lnTo>
                  <a:lnTo>
                    <a:pt x="102508" y="220695"/>
                  </a:lnTo>
                  <a:lnTo>
                    <a:pt x="112788" y="217651"/>
                  </a:lnTo>
                  <a:lnTo>
                    <a:pt x="129856" y="204861"/>
                  </a:lnTo>
                  <a:lnTo>
                    <a:pt x="137370" y="196511"/>
                  </a:lnTo>
                  <a:lnTo>
                    <a:pt x="151318" y="161163"/>
                  </a:lnTo>
                  <a:lnTo>
                    <a:pt x="159209" y="129896"/>
                  </a:lnTo>
                  <a:lnTo>
                    <a:pt x="166010" y="96243"/>
                  </a:lnTo>
                  <a:lnTo>
                    <a:pt x="170544" y="50942"/>
                  </a:lnTo>
                  <a:lnTo>
                    <a:pt x="173925" y="17372"/>
                  </a:lnTo>
                  <a:lnTo>
                    <a:pt x="169963" y="5782"/>
                  </a:lnTo>
                  <a:lnTo>
                    <a:pt x="168342" y="3114"/>
                  </a:lnTo>
                  <a:lnTo>
                    <a:pt x="167261" y="2041"/>
                  </a:lnTo>
                  <a:lnTo>
                    <a:pt x="166541" y="2031"/>
                  </a:lnTo>
                  <a:lnTo>
                    <a:pt x="158785" y="28986"/>
                  </a:lnTo>
                  <a:lnTo>
                    <a:pt x="157119" y="62919"/>
                  </a:lnTo>
                  <a:lnTo>
                    <a:pt x="158731" y="104576"/>
                  </a:lnTo>
                  <a:lnTo>
                    <a:pt x="161799" y="151313"/>
                  </a:lnTo>
                  <a:lnTo>
                    <a:pt x="165514" y="196544"/>
                  </a:lnTo>
                  <a:lnTo>
                    <a:pt x="170223" y="237343"/>
                  </a:lnTo>
                  <a:lnTo>
                    <a:pt x="180102" y="282701"/>
                  </a:lnTo>
                  <a:lnTo>
                    <a:pt x="190500" y="3258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215">
            <a:extLst>
              <a:ext uri="{FF2B5EF4-FFF2-40B4-BE49-F238E27FC236}">
                <a16:creationId xmlns:a16="http://schemas.microsoft.com/office/drawing/2014/main" xmlns="" id="{84F53D8A-FD9C-4642-AB86-565D3410F8CD}"/>
              </a:ext>
            </a:extLst>
          </p:cNvPr>
          <p:cNvGrpSpPr/>
          <p:nvPr/>
        </p:nvGrpSpPr>
        <p:grpSpPr>
          <a:xfrm>
            <a:off x="3525133" y="3444679"/>
            <a:ext cx="977018" cy="446468"/>
            <a:chOff x="3525133" y="3444679"/>
            <a:chExt cx="977018" cy="446468"/>
          </a:xfrm>
        </p:grpSpPr>
        <p:sp>
          <p:nvSpPr>
            <p:cNvPr id="47" name="SMARTInkShape-1060">
              <a:extLst>
                <a:ext uri="{FF2B5EF4-FFF2-40B4-BE49-F238E27FC236}">
                  <a16:creationId xmlns:a16="http://schemas.microsoft.com/office/drawing/2014/main" xmlns="" id="{5FA485A7-F794-4FEA-BBB6-56E4420E6C6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479442" y="368300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3658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061">
              <a:extLst>
                <a:ext uri="{FF2B5EF4-FFF2-40B4-BE49-F238E27FC236}">
                  <a16:creationId xmlns:a16="http://schemas.microsoft.com/office/drawing/2014/main" xmlns="" id="{1F4692FF-F19C-4569-9DE1-60D88731F8E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483100" y="358775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7"/>
                  </a:lnTo>
                  <a:lnTo>
                    <a:pt x="5467" y="8838"/>
                  </a:lnTo>
                  <a:lnTo>
                    <a:pt x="19050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062">
              <a:extLst>
                <a:ext uri="{FF2B5EF4-FFF2-40B4-BE49-F238E27FC236}">
                  <a16:creationId xmlns:a16="http://schemas.microsoft.com/office/drawing/2014/main" xmlns="" id="{2D2409B5-6B7D-42C2-A6E5-43E39146AFD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310282" y="3592990"/>
              <a:ext cx="85272" cy="298157"/>
            </a:xfrm>
            <a:custGeom>
              <a:avLst/>
              <a:gdLst/>
              <a:ahLst/>
              <a:cxnLst/>
              <a:rect l="0" t="0" r="0" b="0"/>
              <a:pathLst>
                <a:path w="85272" h="298157">
                  <a:moveTo>
                    <a:pt x="45818" y="51910"/>
                  </a:moveTo>
                  <a:lnTo>
                    <a:pt x="45818" y="51910"/>
                  </a:lnTo>
                  <a:lnTo>
                    <a:pt x="54546" y="31632"/>
                  </a:lnTo>
                  <a:lnTo>
                    <a:pt x="57995" y="2316"/>
                  </a:lnTo>
                  <a:lnTo>
                    <a:pt x="56053" y="503"/>
                  </a:lnTo>
                  <a:lnTo>
                    <a:pt x="52641" y="0"/>
                  </a:lnTo>
                  <a:lnTo>
                    <a:pt x="48250" y="370"/>
                  </a:lnTo>
                  <a:lnTo>
                    <a:pt x="31957" y="7633"/>
                  </a:lnTo>
                  <a:lnTo>
                    <a:pt x="17095" y="25464"/>
                  </a:lnTo>
                  <a:lnTo>
                    <a:pt x="11886" y="40627"/>
                  </a:lnTo>
                  <a:lnTo>
                    <a:pt x="8541" y="63244"/>
                  </a:lnTo>
                  <a:lnTo>
                    <a:pt x="9678" y="65110"/>
                  </a:lnTo>
                  <a:lnTo>
                    <a:pt x="11847" y="65649"/>
                  </a:lnTo>
                  <a:lnTo>
                    <a:pt x="14704" y="65302"/>
                  </a:lnTo>
                  <a:lnTo>
                    <a:pt x="25467" y="58073"/>
                  </a:lnTo>
                  <a:lnTo>
                    <a:pt x="41746" y="40035"/>
                  </a:lnTo>
                  <a:lnTo>
                    <a:pt x="50123" y="36049"/>
                  </a:lnTo>
                  <a:lnTo>
                    <a:pt x="54332" y="36397"/>
                  </a:lnTo>
                  <a:lnTo>
                    <a:pt x="62772" y="40546"/>
                  </a:lnTo>
                  <a:lnTo>
                    <a:pt x="75457" y="54187"/>
                  </a:lnTo>
                  <a:lnTo>
                    <a:pt x="84782" y="78377"/>
                  </a:lnTo>
                  <a:lnTo>
                    <a:pt x="85271" y="111257"/>
                  </a:lnTo>
                  <a:lnTo>
                    <a:pt x="77577" y="151181"/>
                  </a:lnTo>
                  <a:lnTo>
                    <a:pt x="62989" y="194291"/>
                  </a:lnTo>
                  <a:lnTo>
                    <a:pt x="45261" y="234973"/>
                  </a:lnTo>
                  <a:lnTo>
                    <a:pt x="29741" y="275801"/>
                  </a:lnTo>
                  <a:lnTo>
                    <a:pt x="21974" y="291117"/>
                  </a:lnTo>
                  <a:lnTo>
                    <a:pt x="17928" y="295342"/>
                  </a:lnTo>
                  <a:lnTo>
                    <a:pt x="13819" y="297454"/>
                  </a:lnTo>
                  <a:lnTo>
                    <a:pt x="9669" y="298156"/>
                  </a:lnTo>
                  <a:lnTo>
                    <a:pt x="6196" y="296507"/>
                  </a:lnTo>
                  <a:lnTo>
                    <a:pt x="456" y="289031"/>
                  </a:lnTo>
                  <a:lnTo>
                    <a:pt x="0" y="262809"/>
                  </a:lnTo>
                  <a:lnTo>
                    <a:pt x="11075" y="218115"/>
                  </a:lnTo>
                  <a:lnTo>
                    <a:pt x="20418" y="1852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063">
              <a:extLst>
                <a:ext uri="{FF2B5EF4-FFF2-40B4-BE49-F238E27FC236}">
                  <a16:creationId xmlns:a16="http://schemas.microsoft.com/office/drawing/2014/main" xmlns="" id="{F8499151-5D8E-4886-A54D-DEBD87F8886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185795" y="3591381"/>
              <a:ext cx="75056" cy="110670"/>
            </a:xfrm>
            <a:custGeom>
              <a:avLst/>
              <a:gdLst/>
              <a:ahLst/>
              <a:cxnLst/>
              <a:rect l="0" t="0" r="0" b="0"/>
              <a:pathLst>
                <a:path w="75056" h="110670">
                  <a:moveTo>
                    <a:pt x="11555" y="2719"/>
                  </a:moveTo>
                  <a:lnTo>
                    <a:pt x="11555" y="2719"/>
                  </a:lnTo>
                  <a:lnTo>
                    <a:pt x="11555" y="48269"/>
                  </a:lnTo>
                  <a:lnTo>
                    <a:pt x="10849" y="94018"/>
                  </a:lnTo>
                  <a:lnTo>
                    <a:pt x="8184" y="102798"/>
                  </a:lnTo>
                  <a:lnTo>
                    <a:pt x="6486" y="104716"/>
                  </a:lnTo>
                  <a:lnTo>
                    <a:pt x="4648" y="105289"/>
                  </a:lnTo>
                  <a:lnTo>
                    <a:pt x="2717" y="104966"/>
                  </a:lnTo>
                  <a:lnTo>
                    <a:pt x="1430" y="101928"/>
                  </a:lnTo>
                  <a:lnTo>
                    <a:pt x="0" y="91027"/>
                  </a:lnTo>
                  <a:lnTo>
                    <a:pt x="5936" y="62280"/>
                  </a:lnTo>
                  <a:lnTo>
                    <a:pt x="20003" y="30323"/>
                  </a:lnTo>
                  <a:lnTo>
                    <a:pt x="37576" y="8624"/>
                  </a:lnTo>
                  <a:lnTo>
                    <a:pt x="48050" y="1816"/>
                  </a:lnTo>
                  <a:lnTo>
                    <a:pt x="52818" y="0"/>
                  </a:lnTo>
                  <a:lnTo>
                    <a:pt x="55997" y="201"/>
                  </a:lnTo>
                  <a:lnTo>
                    <a:pt x="58116" y="1745"/>
                  </a:lnTo>
                  <a:lnTo>
                    <a:pt x="61177" y="9342"/>
                  </a:lnTo>
                  <a:lnTo>
                    <a:pt x="70945" y="49461"/>
                  </a:lnTo>
                  <a:lnTo>
                    <a:pt x="72598" y="96730"/>
                  </a:lnTo>
                  <a:lnTo>
                    <a:pt x="75055" y="1106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064">
              <a:extLst>
                <a:ext uri="{FF2B5EF4-FFF2-40B4-BE49-F238E27FC236}">
                  <a16:creationId xmlns:a16="http://schemas.microsoft.com/office/drawing/2014/main" xmlns="" id="{47F95800-9285-486A-A028-96AB10C755E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106777" y="3536950"/>
              <a:ext cx="8024" cy="31751"/>
            </a:xfrm>
            <a:custGeom>
              <a:avLst/>
              <a:gdLst/>
              <a:ahLst/>
              <a:cxnLst/>
              <a:rect l="0" t="0" r="0" b="0"/>
              <a:pathLst>
                <a:path w="8024" h="31751">
                  <a:moveTo>
                    <a:pt x="8023" y="31750"/>
                  </a:moveTo>
                  <a:lnTo>
                    <a:pt x="8023" y="31750"/>
                  </a:lnTo>
                  <a:lnTo>
                    <a:pt x="0" y="13588"/>
                  </a:lnTo>
                  <a:lnTo>
                    <a:pt x="167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065">
              <a:extLst>
                <a:ext uri="{FF2B5EF4-FFF2-40B4-BE49-F238E27FC236}">
                  <a16:creationId xmlns:a16="http://schemas.microsoft.com/office/drawing/2014/main" xmlns="" id="{F48C4BC4-DA7E-4F4C-BAFE-29EDB2BEC88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092640" y="3632200"/>
              <a:ext cx="9461" cy="107951"/>
            </a:xfrm>
            <a:custGeom>
              <a:avLst/>
              <a:gdLst/>
              <a:ahLst/>
              <a:cxnLst/>
              <a:rect l="0" t="0" r="0" b="0"/>
              <a:pathLst>
                <a:path w="9461" h="107951">
                  <a:moveTo>
                    <a:pt x="9460" y="0"/>
                  </a:moveTo>
                  <a:lnTo>
                    <a:pt x="9460" y="0"/>
                  </a:lnTo>
                  <a:lnTo>
                    <a:pt x="6089" y="6742"/>
                  </a:lnTo>
                  <a:lnTo>
                    <a:pt x="0" y="47530"/>
                  </a:lnTo>
                  <a:lnTo>
                    <a:pt x="2512" y="94080"/>
                  </a:lnTo>
                  <a:lnTo>
                    <a:pt x="311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066">
              <a:extLst>
                <a:ext uri="{FF2B5EF4-FFF2-40B4-BE49-F238E27FC236}">
                  <a16:creationId xmlns:a16="http://schemas.microsoft.com/office/drawing/2014/main" xmlns="" id="{5FE02C45-1AB6-4249-B0F9-19A018AD07F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946042" y="3619500"/>
              <a:ext cx="168759" cy="31751"/>
            </a:xfrm>
            <a:custGeom>
              <a:avLst/>
              <a:gdLst/>
              <a:ahLst/>
              <a:cxnLst/>
              <a:rect l="0" t="0" r="0" b="0"/>
              <a:pathLst>
                <a:path w="168759" h="31751">
                  <a:moveTo>
                    <a:pt x="3658" y="31750"/>
                  </a:moveTo>
                  <a:lnTo>
                    <a:pt x="3658" y="31750"/>
                  </a:lnTo>
                  <a:lnTo>
                    <a:pt x="0" y="31750"/>
                  </a:lnTo>
                  <a:lnTo>
                    <a:pt x="47579" y="31044"/>
                  </a:lnTo>
                  <a:lnTo>
                    <a:pt x="86443" y="25269"/>
                  </a:lnTo>
                  <a:lnTo>
                    <a:pt x="127121" y="12191"/>
                  </a:lnTo>
                  <a:lnTo>
                    <a:pt x="1687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067">
              <a:extLst>
                <a:ext uri="{FF2B5EF4-FFF2-40B4-BE49-F238E27FC236}">
                  <a16:creationId xmlns:a16="http://schemas.microsoft.com/office/drawing/2014/main" xmlns="" id="{883187DF-501D-435A-B039-C0618C86D16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988967" y="3448050"/>
              <a:ext cx="49634" cy="328257"/>
            </a:xfrm>
            <a:custGeom>
              <a:avLst/>
              <a:gdLst/>
              <a:ahLst/>
              <a:cxnLst/>
              <a:rect l="0" t="0" r="0" b="0"/>
              <a:pathLst>
                <a:path w="49634" h="328257">
                  <a:moveTo>
                    <a:pt x="17883" y="0"/>
                  </a:moveTo>
                  <a:lnTo>
                    <a:pt x="17883" y="0"/>
                  </a:lnTo>
                  <a:lnTo>
                    <a:pt x="17883" y="35156"/>
                  </a:lnTo>
                  <a:lnTo>
                    <a:pt x="17177" y="65719"/>
                  </a:lnTo>
                  <a:lnTo>
                    <a:pt x="14512" y="105173"/>
                  </a:lnTo>
                  <a:lnTo>
                    <a:pt x="12857" y="146697"/>
                  </a:lnTo>
                  <a:lnTo>
                    <a:pt x="11416" y="188671"/>
                  </a:lnTo>
                  <a:lnTo>
                    <a:pt x="8423" y="230844"/>
                  </a:lnTo>
                  <a:lnTo>
                    <a:pt x="4742" y="265581"/>
                  </a:lnTo>
                  <a:lnTo>
                    <a:pt x="0" y="312261"/>
                  </a:lnTo>
                  <a:lnTo>
                    <a:pt x="1022" y="318946"/>
                  </a:lnTo>
                  <a:lnTo>
                    <a:pt x="5921" y="328256"/>
                  </a:lnTo>
                  <a:lnTo>
                    <a:pt x="10614" y="328198"/>
                  </a:lnTo>
                  <a:lnTo>
                    <a:pt x="23354" y="320608"/>
                  </a:lnTo>
                  <a:lnTo>
                    <a:pt x="49633" y="279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068">
              <a:extLst>
                <a:ext uri="{FF2B5EF4-FFF2-40B4-BE49-F238E27FC236}">
                  <a16:creationId xmlns:a16="http://schemas.microsoft.com/office/drawing/2014/main" xmlns="" id="{3BC6D9F1-B4E4-4866-8D46-99D38FA51B8C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808265" y="3588273"/>
              <a:ext cx="47851" cy="147229"/>
            </a:xfrm>
            <a:custGeom>
              <a:avLst/>
              <a:gdLst/>
              <a:ahLst/>
              <a:cxnLst/>
              <a:rect l="0" t="0" r="0" b="0"/>
              <a:pathLst>
                <a:path w="47851" h="147229">
                  <a:moveTo>
                    <a:pt x="33485" y="12177"/>
                  </a:moveTo>
                  <a:lnTo>
                    <a:pt x="33485" y="12177"/>
                  </a:lnTo>
                  <a:lnTo>
                    <a:pt x="26743" y="5435"/>
                  </a:lnTo>
                  <a:lnTo>
                    <a:pt x="17789" y="2125"/>
                  </a:lnTo>
                  <a:lnTo>
                    <a:pt x="1535" y="0"/>
                  </a:lnTo>
                  <a:lnTo>
                    <a:pt x="191" y="1237"/>
                  </a:lnTo>
                  <a:lnTo>
                    <a:pt x="0" y="3472"/>
                  </a:lnTo>
                  <a:lnTo>
                    <a:pt x="11806" y="49400"/>
                  </a:lnTo>
                  <a:lnTo>
                    <a:pt x="34950" y="90657"/>
                  </a:lnTo>
                  <a:lnTo>
                    <a:pt x="46227" y="115942"/>
                  </a:lnTo>
                  <a:lnTo>
                    <a:pt x="47850" y="129085"/>
                  </a:lnTo>
                  <a:lnTo>
                    <a:pt x="47295" y="134566"/>
                  </a:lnTo>
                  <a:lnTo>
                    <a:pt x="44808" y="138925"/>
                  </a:lnTo>
                  <a:lnTo>
                    <a:pt x="36401" y="145650"/>
                  </a:lnTo>
                  <a:lnTo>
                    <a:pt x="23727" y="147228"/>
                  </a:lnTo>
                  <a:lnTo>
                    <a:pt x="1735" y="1455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069">
              <a:extLst>
                <a:ext uri="{FF2B5EF4-FFF2-40B4-BE49-F238E27FC236}">
                  <a16:creationId xmlns:a16="http://schemas.microsoft.com/office/drawing/2014/main" xmlns="" id="{86EDBEE7-B370-4D1C-809A-20AB01851BF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668477" y="3592561"/>
              <a:ext cx="90724" cy="153374"/>
            </a:xfrm>
            <a:custGeom>
              <a:avLst/>
              <a:gdLst/>
              <a:ahLst/>
              <a:cxnLst/>
              <a:rect l="0" t="0" r="0" b="0"/>
              <a:pathLst>
                <a:path w="90724" h="153374">
                  <a:moveTo>
                    <a:pt x="8173" y="39639"/>
                  </a:moveTo>
                  <a:lnTo>
                    <a:pt x="8173" y="39639"/>
                  </a:lnTo>
                  <a:lnTo>
                    <a:pt x="8173" y="46381"/>
                  </a:lnTo>
                  <a:lnTo>
                    <a:pt x="8878" y="48367"/>
                  </a:lnTo>
                  <a:lnTo>
                    <a:pt x="10054" y="49691"/>
                  </a:lnTo>
                  <a:lnTo>
                    <a:pt x="20382" y="55187"/>
                  </a:lnTo>
                  <a:lnTo>
                    <a:pt x="24779" y="54943"/>
                  </a:lnTo>
                  <a:lnTo>
                    <a:pt x="35309" y="50909"/>
                  </a:lnTo>
                  <a:lnTo>
                    <a:pt x="49766" y="40705"/>
                  </a:lnTo>
                  <a:lnTo>
                    <a:pt x="56762" y="29059"/>
                  </a:lnTo>
                  <a:lnTo>
                    <a:pt x="60813" y="16592"/>
                  </a:lnTo>
                  <a:lnTo>
                    <a:pt x="60261" y="8699"/>
                  </a:lnTo>
                  <a:lnTo>
                    <a:pt x="58420" y="5607"/>
                  </a:lnTo>
                  <a:lnTo>
                    <a:pt x="52613" y="289"/>
                  </a:lnTo>
                  <a:lnTo>
                    <a:pt x="49088" y="0"/>
                  </a:lnTo>
                  <a:lnTo>
                    <a:pt x="41409" y="3442"/>
                  </a:lnTo>
                  <a:lnTo>
                    <a:pt x="25782" y="20055"/>
                  </a:lnTo>
                  <a:lnTo>
                    <a:pt x="7313" y="66162"/>
                  </a:lnTo>
                  <a:lnTo>
                    <a:pt x="0" y="106216"/>
                  </a:lnTo>
                  <a:lnTo>
                    <a:pt x="543" y="127319"/>
                  </a:lnTo>
                  <a:lnTo>
                    <a:pt x="6898" y="142343"/>
                  </a:lnTo>
                  <a:lnTo>
                    <a:pt x="11557" y="148325"/>
                  </a:lnTo>
                  <a:lnTo>
                    <a:pt x="18190" y="151607"/>
                  </a:lnTo>
                  <a:lnTo>
                    <a:pt x="34967" y="153373"/>
                  </a:lnTo>
                  <a:lnTo>
                    <a:pt x="90723" y="1285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070">
              <a:extLst>
                <a:ext uri="{FF2B5EF4-FFF2-40B4-BE49-F238E27FC236}">
                  <a16:creationId xmlns:a16="http://schemas.microsoft.com/office/drawing/2014/main" xmlns="" id="{2BE1C532-A290-4FA6-8A78-1547875CE10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525133" y="3613150"/>
              <a:ext cx="138818" cy="31751"/>
            </a:xfrm>
            <a:custGeom>
              <a:avLst/>
              <a:gdLst/>
              <a:ahLst/>
              <a:cxnLst/>
              <a:rect l="0" t="0" r="0" b="0"/>
              <a:pathLst>
                <a:path w="13881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31750"/>
                  </a:lnTo>
                  <a:lnTo>
                    <a:pt x="35822" y="22912"/>
                  </a:lnTo>
                  <a:lnTo>
                    <a:pt x="77177" y="10081"/>
                  </a:lnTo>
                  <a:lnTo>
                    <a:pt x="122983" y="1991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071">
              <a:extLst>
                <a:ext uri="{FF2B5EF4-FFF2-40B4-BE49-F238E27FC236}">
                  <a16:creationId xmlns:a16="http://schemas.microsoft.com/office/drawing/2014/main" xmlns="" id="{9DC97DB6-3B7B-4787-8B1E-46FC3AF6FEE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551777" y="3444679"/>
              <a:ext cx="61374" cy="340545"/>
            </a:xfrm>
            <a:custGeom>
              <a:avLst/>
              <a:gdLst/>
              <a:ahLst/>
              <a:cxnLst/>
              <a:rect l="0" t="0" r="0" b="0"/>
              <a:pathLst>
                <a:path w="61374" h="340545">
                  <a:moveTo>
                    <a:pt x="29623" y="3371"/>
                  </a:moveTo>
                  <a:lnTo>
                    <a:pt x="29623" y="3371"/>
                  </a:lnTo>
                  <a:lnTo>
                    <a:pt x="29623" y="0"/>
                  </a:lnTo>
                  <a:lnTo>
                    <a:pt x="29623" y="42327"/>
                  </a:lnTo>
                  <a:lnTo>
                    <a:pt x="27741" y="87350"/>
                  </a:lnTo>
                  <a:lnTo>
                    <a:pt x="24554" y="126067"/>
                  </a:lnTo>
                  <a:lnTo>
                    <a:pt x="20785" y="169145"/>
                  </a:lnTo>
                  <a:lnTo>
                    <a:pt x="16758" y="212280"/>
                  </a:lnTo>
                  <a:lnTo>
                    <a:pt x="11911" y="252853"/>
                  </a:lnTo>
                  <a:lnTo>
                    <a:pt x="5052" y="287348"/>
                  </a:lnTo>
                  <a:lnTo>
                    <a:pt x="0" y="324422"/>
                  </a:lnTo>
                  <a:lnTo>
                    <a:pt x="702" y="331705"/>
                  </a:lnTo>
                  <a:lnTo>
                    <a:pt x="2582" y="336560"/>
                  </a:lnTo>
                  <a:lnTo>
                    <a:pt x="5245" y="339797"/>
                  </a:lnTo>
                  <a:lnTo>
                    <a:pt x="9138" y="340544"/>
                  </a:lnTo>
                  <a:lnTo>
                    <a:pt x="19107" y="337611"/>
                  </a:lnTo>
                  <a:lnTo>
                    <a:pt x="61373" y="3018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216">
            <a:extLst>
              <a:ext uri="{FF2B5EF4-FFF2-40B4-BE49-F238E27FC236}">
                <a16:creationId xmlns:a16="http://schemas.microsoft.com/office/drawing/2014/main" xmlns="" id="{C222E377-546A-4DB3-B112-1A5A71AB3D1F}"/>
              </a:ext>
            </a:extLst>
          </p:cNvPr>
          <p:cNvGrpSpPr/>
          <p:nvPr/>
        </p:nvGrpSpPr>
        <p:grpSpPr>
          <a:xfrm>
            <a:off x="4887365" y="3395644"/>
            <a:ext cx="649836" cy="463066"/>
            <a:chOff x="4887365" y="3395644"/>
            <a:chExt cx="649836" cy="463066"/>
          </a:xfrm>
        </p:grpSpPr>
        <p:sp>
          <p:nvSpPr>
            <p:cNvPr id="60" name="SMARTInkShape-1072">
              <a:extLst>
                <a:ext uri="{FF2B5EF4-FFF2-40B4-BE49-F238E27FC236}">
                  <a16:creationId xmlns:a16="http://schemas.microsoft.com/office/drawing/2014/main" xmlns="" id="{B028F3C9-6E98-4DA5-B959-DE5D525311F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454650" y="3532986"/>
              <a:ext cx="82551" cy="170080"/>
            </a:xfrm>
            <a:custGeom>
              <a:avLst/>
              <a:gdLst/>
              <a:ahLst/>
              <a:cxnLst/>
              <a:rect l="0" t="0" r="0" b="0"/>
              <a:pathLst>
                <a:path w="82551" h="170080">
                  <a:moveTo>
                    <a:pt x="82550" y="42064"/>
                  </a:moveTo>
                  <a:lnTo>
                    <a:pt x="82550" y="42064"/>
                  </a:lnTo>
                  <a:lnTo>
                    <a:pt x="67623" y="6122"/>
                  </a:lnTo>
                  <a:lnTo>
                    <a:pt x="64838" y="3286"/>
                  </a:lnTo>
                  <a:lnTo>
                    <a:pt x="57980" y="135"/>
                  </a:lnTo>
                  <a:lnTo>
                    <a:pt x="54880" y="0"/>
                  </a:lnTo>
                  <a:lnTo>
                    <a:pt x="49556" y="1732"/>
                  </a:lnTo>
                  <a:lnTo>
                    <a:pt x="47854" y="4592"/>
                  </a:lnTo>
                  <a:lnTo>
                    <a:pt x="45458" y="19437"/>
                  </a:lnTo>
                  <a:lnTo>
                    <a:pt x="47954" y="57524"/>
                  </a:lnTo>
                  <a:lnTo>
                    <a:pt x="59388" y="102270"/>
                  </a:lnTo>
                  <a:lnTo>
                    <a:pt x="68606" y="143375"/>
                  </a:lnTo>
                  <a:lnTo>
                    <a:pt x="66198" y="149116"/>
                  </a:lnTo>
                  <a:lnTo>
                    <a:pt x="55997" y="159257"/>
                  </a:lnTo>
                  <a:lnTo>
                    <a:pt x="34387" y="169529"/>
                  </a:lnTo>
                  <a:lnTo>
                    <a:pt x="27158" y="170079"/>
                  </a:lnTo>
                  <a:lnTo>
                    <a:pt x="0" y="1627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073">
              <a:extLst>
                <a:ext uri="{FF2B5EF4-FFF2-40B4-BE49-F238E27FC236}">
                  <a16:creationId xmlns:a16="http://schemas.microsoft.com/office/drawing/2014/main" xmlns="" id="{FA342EE1-0491-425F-9179-5B8E6EFAE47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272116" y="3533890"/>
              <a:ext cx="133339" cy="324820"/>
            </a:xfrm>
            <a:custGeom>
              <a:avLst/>
              <a:gdLst/>
              <a:ahLst/>
              <a:cxnLst/>
              <a:rect l="0" t="0" r="0" b="0"/>
              <a:pathLst>
                <a:path w="133339" h="324820">
                  <a:moveTo>
                    <a:pt x="61884" y="91960"/>
                  </a:moveTo>
                  <a:lnTo>
                    <a:pt x="61884" y="91960"/>
                  </a:lnTo>
                  <a:lnTo>
                    <a:pt x="58513" y="95331"/>
                  </a:lnTo>
                  <a:lnTo>
                    <a:pt x="50639" y="141474"/>
                  </a:lnTo>
                  <a:lnTo>
                    <a:pt x="44049" y="177421"/>
                  </a:lnTo>
                  <a:lnTo>
                    <a:pt x="33473" y="223899"/>
                  </a:lnTo>
                  <a:lnTo>
                    <a:pt x="25504" y="259255"/>
                  </a:lnTo>
                  <a:lnTo>
                    <a:pt x="13083" y="301376"/>
                  </a:lnTo>
                  <a:lnTo>
                    <a:pt x="3837" y="322715"/>
                  </a:lnTo>
                  <a:lnTo>
                    <a:pt x="2019" y="324819"/>
                  </a:lnTo>
                  <a:lnTo>
                    <a:pt x="807" y="324811"/>
                  </a:lnTo>
                  <a:lnTo>
                    <a:pt x="0" y="323393"/>
                  </a:lnTo>
                  <a:lnTo>
                    <a:pt x="14617" y="276330"/>
                  </a:lnTo>
                  <a:lnTo>
                    <a:pt x="28412" y="229876"/>
                  </a:lnTo>
                  <a:lnTo>
                    <a:pt x="36041" y="202954"/>
                  </a:lnTo>
                  <a:lnTo>
                    <a:pt x="43949" y="174422"/>
                  </a:lnTo>
                  <a:lnTo>
                    <a:pt x="52044" y="144818"/>
                  </a:lnTo>
                  <a:lnTo>
                    <a:pt x="60263" y="118732"/>
                  </a:lnTo>
                  <a:lnTo>
                    <a:pt x="76921" y="72814"/>
                  </a:lnTo>
                  <a:lnTo>
                    <a:pt x="91851" y="38765"/>
                  </a:lnTo>
                  <a:lnTo>
                    <a:pt x="110274" y="7289"/>
                  </a:lnTo>
                  <a:lnTo>
                    <a:pt x="115310" y="1646"/>
                  </a:lnTo>
                  <a:lnTo>
                    <a:pt x="119374" y="0"/>
                  </a:lnTo>
                  <a:lnTo>
                    <a:pt x="122788" y="1021"/>
                  </a:lnTo>
                  <a:lnTo>
                    <a:pt x="125770" y="3817"/>
                  </a:lnTo>
                  <a:lnTo>
                    <a:pt x="133338" y="27979"/>
                  </a:lnTo>
                  <a:lnTo>
                    <a:pt x="133307" y="58578"/>
                  </a:lnTo>
                  <a:lnTo>
                    <a:pt x="121200" y="104181"/>
                  </a:lnTo>
                  <a:lnTo>
                    <a:pt x="96454" y="143863"/>
                  </a:lnTo>
                  <a:lnTo>
                    <a:pt x="74584" y="1618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074">
              <a:extLst>
                <a:ext uri="{FF2B5EF4-FFF2-40B4-BE49-F238E27FC236}">
                  <a16:creationId xmlns:a16="http://schemas.microsoft.com/office/drawing/2014/main" xmlns="" id="{740AD734-380D-4D26-B8F4-64C0FF3D3B7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228867" y="3395644"/>
              <a:ext cx="22584" cy="331807"/>
            </a:xfrm>
            <a:custGeom>
              <a:avLst/>
              <a:gdLst/>
              <a:ahLst/>
              <a:cxnLst/>
              <a:rect l="0" t="0" r="0" b="0"/>
              <a:pathLst>
                <a:path w="22584" h="331807">
                  <a:moveTo>
                    <a:pt x="22583" y="14306"/>
                  </a:moveTo>
                  <a:lnTo>
                    <a:pt x="22583" y="14306"/>
                  </a:lnTo>
                  <a:lnTo>
                    <a:pt x="22583" y="0"/>
                  </a:lnTo>
                  <a:lnTo>
                    <a:pt x="22583" y="32918"/>
                  </a:lnTo>
                  <a:lnTo>
                    <a:pt x="21878" y="64205"/>
                  </a:lnTo>
                  <a:lnTo>
                    <a:pt x="19212" y="99278"/>
                  </a:lnTo>
                  <a:lnTo>
                    <a:pt x="15676" y="139795"/>
                  </a:lnTo>
                  <a:lnTo>
                    <a:pt x="11046" y="182262"/>
                  </a:lnTo>
                  <a:lnTo>
                    <a:pt x="4285" y="222303"/>
                  </a:lnTo>
                  <a:lnTo>
                    <a:pt x="339" y="255621"/>
                  </a:lnTo>
                  <a:lnTo>
                    <a:pt x="0" y="296297"/>
                  </a:lnTo>
                  <a:lnTo>
                    <a:pt x="3533" y="3318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075">
              <a:extLst>
                <a:ext uri="{FF2B5EF4-FFF2-40B4-BE49-F238E27FC236}">
                  <a16:creationId xmlns:a16="http://schemas.microsoft.com/office/drawing/2014/main" xmlns="" id="{E742D10A-427A-4A53-BC15-2BE55D2C8F7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070099" y="3588455"/>
              <a:ext cx="105152" cy="145257"/>
            </a:xfrm>
            <a:custGeom>
              <a:avLst/>
              <a:gdLst/>
              <a:ahLst/>
              <a:cxnLst/>
              <a:rect l="0" t="0" r="0" b="0"/>
              <a:pathLst>
                <a:path w="105152" h="145257">
                  <a:moveTo>
                    <a:pt x="3551" y="31045"/>
                  </a:moveTo>
                  <a:lnTo>
                    <a:pt x="3551" y="31045"/>
                  </a:lnTo>
                  <a:lnTo>
                    <a:pt x="3551" y="43254"/>
                  </a:lnTo>
                  <a:lnTo>
                    <a:pt x="5432" y="48936"/>
                  </a:lnTo>
                  <a:lnTo>
                    <a:pt x="6922" y="51439"/>
                  </a:lnTo>
                  <a:lnTo>
                    <a:pt x="9326" y="53108"/>
                  </a:lnTo>
                  <a:lnTo>
                    <a:pt x="15760" y="54962"/>
                  </a:lnTo>
                  <a:lnTo>
                    <a:pt x="30687" y="52634"/>
                  </a:lnTo>
                  <a:lnTo>
                    <a:pt x="40541" y="45579"/>
                  </a:lnTo>
                  <a:lnTo>
                    <a:pt x="45145" y="40735"/>
                  </a:lnTo>
                  <a:lnTo>
                    <a:pt x="50259" y="29707"/>
                  </a:lnTo>
                  <a:lnTo>
                    <a:pt x="51827" y="17750"/>
                  </a:lnTo>
                  <a:lnTo>
                    <a:pt x="50171" y="5381"/>
                  </a:lnTo>
                  <a:lnTo>
                    <a:pt x="47331" y="1941"/>
                  </a:lnTo>
                  <a:lnTo>
                    <a:pt x="43321" y="353"/>
                  </a:lnTo>
                  <a:lnTo>
                    <a:pt x="38531" y="0"/>
                  </a:lnTo>
                  <a:lnTo>
                    <a:pt x="27564" y="7134"/>
                  </a:lnTo>
                  <a:lnTo>
                    <a:pt x="16340" y="20418"/>
                  </a:lnTo>
                  <a:lnTo>
                    <a:pt x="6648" y="38081"/>
                  </a:lnTo>
                  <a:lnTo>
                    <a:pt x="0" y="71230"/>
                  </a:lnTo>
                  <a:lnTo>
                    <a:pt x="2823" y="113876"/>
                  </a:lnTo>
                  <a:lnTo>
                    <a:pt x="6285" y="129947"/>
                  </a:lnTo>
                  <a:lnTo>
                    <a:pt x="12057" y="140383"/>
                  </a:lnTo>
                  <a:lnTo>
                    <a:pt x="15571" y="144154"/>
                  </a:lnTo>
                  <a:lnTo>
                    <a:pt x="21443" y="145256"/>
                  </a:lnTo>
                  <a:lnTo>
                    <a:pt x="37373" y="142718"/>
                  </a:lnTo>
                  <a:lnTo>
                    <a:pt x="62804" y="129985"/>
                  </a:lnTo>
                  <a:lnTo>
                    <a:pt x="105151" y="881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076">
              <a:extLst>
                <a:ext uri="{FF2B5EF4-FFF2-40B4-BE49-F238E27FC236}">
                  <a16:creationId xmlns:a16="http://schemas.microsoft.com/office/drawing/2014/main" xmlns="" id="{FB3A0735-4CD4-49F1-8635-86A62366892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887365" y="3403600"/>
              <a:ext cx="103736" cy="304801"/>
            </a:xfrm>
            <a:custGeom>
              <a:avLst/>
              <a:gdLst/>
              <a:ahLst/>
              <a:cxnLst/>
              <a:rect l="0" t="0" r="0" b="0"/>
              <a:pathLst>
                <a:path w="103736" h="304801">
                  <a:moveTo>
                    <a:pt x="14835" y="0"/>
                  </a:moveTo>
                  <a:lnTo>
                    <a:pt x="14835" y="0"/>
                  </a:lnTo>
                  <a:lnTo>
                    <a:pt x="18206" y="39999"/>
                  </a:lnTo>
                  <a:lnTo>
                    <a:pt x="21742" y="71870"/>
                  </a:lnTo>
                  <a:lnTo>
                    <a:pt x="24255" y="110259"/>
                  </a:lnTo>
                  <a:lnTo>
                    <a:pt x="23019" y="153191"/>
                  </a:lnTo>
                  <a:lnTo>
                    <a:pt x="20119" y="196261"/>
                  </a:lnTo>
                  <a:lnTo>
                    <a:pt x="16478" y="236099"/>
                  </a:lnTo>
                  <a:lnTo>
                    <a:pt x="10461" y="278800"/>
                  </a:lnTo>
                  <a:lnTo>
                    <a:pt x="6306" y="292774"/>
                  </a:lnTo>
                  <a:lnTo>
                    <a:pt x="4210" y="295372"/>
                  </a:lnTo>
                  <a:lnTo>
                    <a:pt x="2107" y="295692"/>
                  </a:lnTo>
                  <a:lnTo>
                    <a:pt x="0" y="294494"/>
                  </a:lnTo>
                  <a:lnTo>
                    <a:pt x="1421" y="281875"/>
                  </a:lnTo>
                  <a:lnTo>
                    <a:pt x="10155" y="247207"/>
                  </a:lnTo>
                  <a:lnTo>
                    <a:pt x="23561" y="204951"/>
                  </a:lnTo>
                  <a:lnTo>
                    <a:pt x="34942" y="181400"/>
                  </a:lnTo>
                  <a:lnTo>
                    <a:pt x="52543" y="160914"/>
                  </a:lnTo>
                  <a:lnTo>
                    <a:pt x="62403" y="153127"/>
                  </a:lnTo>
                  <a:lnTo>
                    <a:pt x="67008" y="152884"/>
                  </a:lnTo>
                  <a:lnTo>
                    <a:pt x="71489" y="154840"/>
                  </a:lnTo>
                  <a:lnTo>
                    <a:pt x="75888" y="158259"/>
                  </a:lnTo>
                  <a:lnTo>
                    <a:pt x="88820" y="183299"/>
                  </a:lnTo>
                  <a:lnTo>
                    <a:pt x="100057" y="228981"/>
                  </a:lnTo>
                  <a:lnTo>
                    <a:pt x="103008" y="272707"/>
                  </a:lnTo>
                  <a:lnTo>
                    <a:pt x="103735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217">
            <a:extLst>
              <a:ext uri="{FF2B5EF4-FFF2-40B4-BE49-F238E27FC236}">
                <a16:creationId xmlns:a16="http://schemas.microsoft.com/office/drawing/2014/main" xmlns="" id="{8AE4FFEC-1048-40CC-88CC-2B25734C2340}"/>
              </a:ext>
            </a:extLst>
          </p:cNvPr>
          <p:cNvGrpSpPr/>
          <p:nvPr/>
        </p:nvGrpSpPr>
        <p:grpSpPr>
          <a:xfrm>
            <a:off x="6100382" y="3359150"/>
            <a:ext cx="278552" cy="356154"/>
            <a:chOff x="6100382" y="3359150"/>
            <a:chExt cx="278552" cy="356154"/>
          </a:xfrm>
        </p:grpSpPr>
        <p:sp>
          <p:nvSpPr>
            <p:cNvPr id="66" name="SMARTInkShape-1077">
              <a:extLst>
                <a:ext uri="{FF2B5EF4-FFF2-40B4-BE49-F238E27FC236}">
                  <a16:creationId xmlns:a16="http://schemas.microsoft.com/office/drawing/2014/main" xmlns="" id="{9E099128-84D1-4508-A840-AD35634CB05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284282" y="3525133"/>
              <a:ext cx="94652" cy="133348"/>
            </a:xfrm>
            <a:custGeom>
              <a:avLst/>
              <a:gdLst/>
              <a:ahLst/>
              <a:cxnLst/>
              <a:rect l="0" t="0" r="0" b="0"/>
              <a:pathLst>
                <a:path w="94652" h="133348">
                  <a:moveTo>
                    <a:pt x="72068" y="5467"/>
                  </a:moveTo>
                  <a:lnTo>
                    <a:pt x="72068" y="5467"/>
                  </a:lnTo>
                  <a:lnTo>
                    <a:pt x="68697" y="2096"/>
                  </a:lnTo>
                  <a:lnTo>
                    <a:pt x="56488" y="0"/>
                  </a:lnTo>
                  <a:lnTo>
                    <a:pt x="42836" y="2749"/>
                  </a:lnTo>
                  <a:lnTo>
                    <a:pt x="23112" y="11403"/>
                  </a:lnTo>
                  <a:lnTo>
                    <a:pt x="17558" y="17186"/>
                  </a:lnTo>
                  <a:lnTo>
                    <a:pt x="6371" y="42179"/>
                  </a:lnTo>
                  <a:lnTo>
                    <a:pt x="0" y="71221"/>
                  </a:lnTo>
                  <a:lnTo>
                    <a:pt x="5157" y="115273"/>
                  </a:lnTo>
                  <a:lnTo>
                    <a:pt x="9822" y="121710"/>
                  </a:lnTo>
                  <a:lnTo>
                    <a:pt x="24413" y="130744"/>
                  </a:lnTo>
                  <a:lnTo>
                    <a:pt x="38893" y="133347"/>
                  </a:lnTo>
                  <a:lnTo>
                    <a:pt x="45718" y="133054"/>
                  </a:lnTo>
                  <a:lnTo>
                    <a:pt x="68808" y="122528"/>
                  </a:lnTo>
                  <a:lnTo>
                    <a:pt x="86781" y="102632"/>
                  </a:lnTo>
                  <a:lnTo>
                    <a:pt x="92719" y="86987"/>
                  </a:lnTo>
                  <a:lnTo>
                    <a:pt x="94651" y="69920"/>
                  </a:lnTo>
                  <a:lnTo>
                    <a:pt x="93159" y="50575"/>
                  </a:lnTo>
                  <a:lnTo>
                    <a:pt x="89656" y="42595"/>
                  </a:lnTo>
                  <a:lnTo>
                    <a:pt x="78239" y="29964"/>
                  </a:lnTo>
                  <a:lnTo>
                    <a:pt x="65639" y="23410"/>
                  </a:lnTo>
                  <a:lnTo>
                    <a:pt x="46668" y="18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078">
              <a:extLst>
                <a:ext uri="{FF2B5EF4-FFF2-40B4-BE49-F238E27FC236}">
                  <a16:creationId xmlns:a16="http://schemas.microsoft.com/office/drawing/2014/main" xmlns="" id="{3A8C4C03-0600-4E95-AF9D-7754E518569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100382" y="3549650"/>
              <a:ext cx="205169" cy="12701"/>
            </a:xfrm>
            <a:custGeom>
              <a:avLst/>
              <a:gdLst/>
              <a:ahLst/>
              <a:cxnLst/>
              <a:rect l="0" t="0" r="0" b="0"/>
              <a:pathLst>
                <a:path w="205169" h="12701">
                  <a:moveTo>
                    <a:pt x="21018" y="12700"/>
                  </a:moveTo>
                  <a:lnTo>
                    <a:pt x="21018" y="12700"/>
                  </a:lnTo>
                  <a:lnTo>
                    <a:pt x="0" y="12700"/>
                  </a:lnTo>
                  <a:lnTo>
                    <a:pt x="41851" y="9329"/>
                  </a:lnTo>
                  <a:lnTo>
                    <a:pt x="85438" y="7233"/>
                  </a:lnTo>
                  <a:lnTo>
                    <a:pt x="130731" y="6611"/>
                  </a:lnTo>
                  <a:lnTo>
                    <a:pt x="175429" y="3056"/>
                  </a:lnTo>
                  <a:lnTo>
                    <a:pt x="20516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079">
              <a:extLst>
                <a:ext uri="{FF2B5EF4-FFF2-40B4-BE49-F238E27FC236}">
                  <a16:creationId xmlns:a16="http://schemas.microsoft.com/office/drawing/2014/main" xmlns="" id="{A99C0CB3-BF74-449A-8671-B861687C438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144525" y="3359150"/>
              <a:ext cx="78476" cy="356154"/>
            </a:xfrm>
            <a:custGeom>
              <a:avLst/>
              <a:gdLst/>
              <a:ahLst/>
              <a:cxnLst/>
              <a:rect l="0" t="0" r="0" b="0"/>
              <a:pathLst>
                <a:path w="78476" h="356154">
                  <a:moveTo>
                    <a:pt x="21325" y="0"/>
                  </a:moveTo>
                  <a:lnTo>
                    <a:pt x="21325" y="0"/>
                  </a:lnTo>
                  <a:lnTo>
                    <a:pt x="16299" y="37037"/>
                  </a:lnTo>
                  <a:lnTo>
                    <a:pt x="16269" y="69378"/>
                  </a:lnTo>
                  <a:lnTo>
                    <a:pt x="18607" y="107270"/>
                  </a:lnTo>
                  <a:lnTo>
                    <a:pt x="18236" y="151392"/>
                  </a:lnTo>
                  <a:lnTo>
                    <a:pt x="15013" y="198519"/>
                  </a:lnTo>
                  <a:lnTo>
                    <a:pt x="8877" y="245334"/>
                  </a:lnTo>
                  <a:lnTo>
                    <a:pt x="3328" y="284485"/>
                  </a:lnTo>
                  <a:lnTo>
                    <a:pt x="0" y="328649"/>
                  </a:lnTo>
                  <a:lnTo>
                    <a:pt x="2675" y="347149"/>
                  </a:lnTo>
                  <a:lnTo>
                    <a:pt x="5364" y="352083"/>
                  </a:lnTo>
                  <a:lnTo>
                    <a:pt x="8567" y="355372"/>
                  </a:lnTo>
                  <a:lnTo>
                    <a:pt x="13525" y="356153"/>
                  </a:lnTo>
                  <a:lnTo>
                    <a:pt x="26560" y="353258"/>
                  </a:lnTo>
                  <a:lnTo>
                    <a:pt x="49766" y="333583"/>
                  </a:lnTo>
                  <a:lnTo>
                    <a:pt x="71144" y="302039"/>
                  </a:lnTo>
                  <a:lnTo>
                    <a:pt x="76863" y="280055"/>
                  </a:lnTo>
                  <a:lnTo>
                    <a:pt x="78475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218">
            <a:extLst>
              <a:ext uri="{FF2B5EF4-FFF2-40B4-BE49-F238E27FC236}">
                <a16:creationId xmlns:a16="http://schemas.microsoft.com/office/drawing/2014/main" xmlns="" id="{B6BB45A7-E559-439E-B6E1-6FD307D0B725}"/>
              </a:ext>
            </a:extLst>
          </p:cNvPr>
          <p:cNvGrpSpPr/>
          <p:nvPr/>
        </p:nvGrpSpPr>
        <p:grpSpPr>
          <a:xfrm>
            <a:off x="6816777" y="3330656"/>
            <a:ext cx="841324" cy="364104"/>
            <a:chOff x="6816777" y="3330656"/>
            <a:chExt cx="841324" cy="364104"/>
          </a:xfrm>
        </p:grpSpPr>
        <p:sp>
          <p:nvSpPr>
            <p:cNvPr id="70" name="SMARTInkShape-1080">
              <a:extLst>
                <a:ext uri="{FF2B5EF4-FFF2-40B4-BE49-F238E27FC236}">
                  <a16:creationId xmlns:a16="http://schemas.microsoft.com/office/drawing/2014/main" xmlns="" id="{5BBDA207-D752-4863-AD1E-BC68E80DE37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409524" y="3330656"/>
              <a:ext cx="248577" cy="321037"/>
            </a:xfrm>
            <a:custGeom>
              <a:avLst/>
              <a:gdLst/>
              <a:ahLst/>
              <a:cxnLst/>
              <a:rect l="0" t="0" r="0" b="0"/>
              <a:pathLst>
                <a:path w="248577" h="321037">
                  <a:moveTo>
                    <a:pt x="102526" y="231694"/>
                  </a:moveTo>
                  <a:lnTo>
                    <a:pt x="102526" y="231694"/>
                  </a:lnTo>
                  <a:lnTo>
                    <a:pt x="67780" y="196948"/>
                  </a:lnTo>
                  <a:lnTo>
                    <a:pt x="64545" y="196536"/>
                  </a:lnTo>
                  <a:lnTo>
                    <a:pt x="55306" y="197959"/>
                  </a:lnTo>
                  <a:lnTo>
                    <a:pt x="34833" y="212839"/>
                  </a:lnTo>
                  <a:lnTo>
                    <a:pt x="14265" y="238494"/>
                  </a:lnTo>
                  <a:lnTo>
                    <a:pt x="1507" y="271809"/>
                  </a:lnTo>
                  <a:lnTo>
                    <a:pt x="0" y="301749"/>
                  </a:lnTo>
                  <a:lnTo>
                    <a:pt x="4277" y="314100"/>
                  </a:lnTo>
                  <a:lnTo>
                    <a:pt x="7393" y="318381"/>
                  </a:lnTo>
                  <a:lnTo>
                    <a:pt x="12293" y="320530"/>
                  </a:lnTo>
                  <a:lnTo>
                    <a:pt x="25263" y="321036"/>
                  </a:lnTo>
                  <a:lnTo>
                    <a:pt x="42316" y="309502"/>
                  </a:lnTo>
                  <a:lnTo>
                    <a:pt x="71751" y="275444"/>
                  </a:lnTo>
                  <a:lnTo>
                    <a:pt x="92376" y="242672"/>
                  </a:lnTo>
                  <a:lnTo>
                    <a:pt x="113302" y="199884"/>
                  </a:lnTo>
                  <a:lnTo>
                    <a:pt x="123821" y="175915"/>
                  </a:lnTo>
                  <a:lnTo>
                    <a:pt x="134362" y="150763"/>
                  </a:lnTo>
                  <a:lnTo>
                    <a:pt x="144916" y="124824"/>
                  </a:lnTo>
                  <a:lnTo>
                    <a:pt x="154069" y="99769"/>
                  </a:lnTo>
                  <a:lnTo>
                    <a:pt x="162288" y="75305"/>
                  </a:lnTo>
                  <a:lnTo>
                    <a:pt x="174243" y="33071"/>
                  </a:lnTo>
                  <a:lnTo>
                    <a:pt x="177204" y="7245"/>
                  </a:lnTo>
                  <a:lnTo>
                    <a:pt x="175594" y="1628"/>
                  </a:lnTo>
                  <a:lnTo>
                    <a:pt x="172405" y="0"/>
                  </a:lnTo>
                  <a:lnTo>
                    <a:pt x="168162" y="1031"/>
                  </a:lnTo>
                  <a:lnTo>
                    <a:pt x="148707" y="29451"/>
                  </a:lnTo>
                  <a:lnTo>
                    <a:pt x="135046" y="65608"/>
                  </a:lnTo>
                  <a:lnTo>
                    <a:pt x="123329" y="109195"/>
                  </a:lnTo>
                  <a:lnTo>
                    <a:pt x="115770" y="154437"/>
                  </a:lnTo>
                  <a:lnTo>
                    <a:pt x="113821" y="196652"/>
                  </a:lnTo>
                  <a:lnTo>
                    <a:pt x="115307" y="233759"/>
                  </a:lnTo>
                  <a:lnTo>
                    <a:pt x="120816" y="271660"/>
                  </a:lnTo>
                  <a:lnTo>
                    <a:pt x="127352" y="284264"/>
                  </a:lnTo>
                  <a:lnTo>
                    <a:pt x="132482" y="286496"/>
                  </a:lnTo>
                  <a:lnTo>
                    <a:pt x="145708" y="285214"/>
                  </a:lnTo>
                  <a:lnTo>
                    <a:pt x="159112" y="274295"/>
                  </a:lnTo>
                  <a:lnTo>
                    <a:pt x="188336" y="235170"/>
                  </a:lnTo>
                  <a:lnTo>
                    <a:pt x="207072" y="193625"/>
                  </a:lnTo>
                  <a:lnTo>
                    <a:pt x="208206" y="189381"/>
                  </a:lnTo>
                  <a:lnTo>
                    <a:pt x="207552" y="186552"/>
                  </a:lnTo>
                  <a:lnTo>
                    <a:pt x="205704" y="184666"/>
                  </a:lnTo>
                  <a:lnTo>
                    <a:pt x="203062" y="183409"/>
                  </a:lnTo>
                  <a:lnTo>
                    <a:pt x="199184" y="185393"/>
                  </a:lnTo>
                  <a:lnTo>
                    <a:pt x="183611" y="202374"/>
                  </a:lnTo>
                  <a:lnTo>
                    <a:pt x="171725" y="219839"/>
                  </a:lnTo>
                  <a:lnTo>
                    <a:pt x="166913" y="239360"/>
                  </a:lnTo>
                  <a:lnTo>
                    <a:pt x="167831" y="259090"/>
                  </a:lnTo>
                  <a:lnTo>
                    <a:pt x="179919" y="292870"/>
                  </a:lnTo>
                  <a:lnTo>
                    <a:pt x="183754" y="299995"/>
                  </a:lnTo>
                  <a:lnTo>
                    <a:pt x="188429" y="304039"/>
                  </a:lnTo>
                  <a:lnTo>
                    <a:pt x="193661" y="306030"/>
                  </a:lnTo>
                  <a:lnTo>
                    <a:pt x="216783" y="305460"/>
                  </a:lnTo>
                  <a:lnTo>
                    <a:pt x="248576" y="3015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081">
              <a:extLst>
                <a:ext uri="{FF2B5EF4-FFF2-40B4-BE49-F238E27FC236}">
                  <a16:creationId xmlns:a16="http://schemas.microsoft.com/office/drawing/2014/main" xmlns="" id="{26E0703E-D535-425D-B82A-8E3CA910CED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359650" y="34671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38100"/>
                  </a:moveTo>
                  <a:lnTo>
                    <a:pt x="0" y="381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082">
              <a:extLst>
                <a:ext uri="{FF2B5EF4-FFF2-40B4-BE49-F238E27FC236}">
                  <a16:creationId xmlns:a16="http://schemas.microsoft.com/office/drawing/2014/main" xmlns="" id="{557A2DFC-C5C9-4862-B317-6CFE4D32AF1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315200" y="35560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4468" y="2668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083">
              <a:extLst>
                <a:ext uri="{FF2B5EF4-FFF2-40B4-BE49-F238E27FC236}">
                  <a16:creationId xmlns:a16="http://schemas.microsoft.com/office/drawing/2014/main" xmlns="" id="{D47DF9B2-30BF-4386-8575-7528FF8C5E3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048500" y="3532958"/>
              <a:ext cx="228601" cy="135499"/>
            </a:xfrm>
            <a:custGeom>
              <a:avLst/>
              <a:gdLst/>
              <a:ahLst/>
              <a:cxnLst/>
              <a:rect l="0" t="0" r="0" b="0"/>
              <a:pathLst>
                <a:path w="228601" h="135499">
                  <a:moveTo>
                    <a:pt x="0" y="35742"/>
                  </a:moveTo>
                  <a:lnTo>
                    <a:pt x="0" y="35742"/>
                  </a:lnTo>
                  <a:lnTo>
                    <a:pt x="0" y="39113"/>
                  </a:lnTo>
                  <a:lnTo>
                    <a:pt x="3763" y="42649"/>
                  </a:lnTo>
                  <a:lnTo>
                    <a:pt x="9434" y="47278"/>
                  </a:lnTo>
                  <a:lnTo>
                    <a:pt x="17297" y="57112"/>
                  </a:lnTo>
                  <a:lnTo>
                    <a:pt x="24385" y="62408"/>
                  </a:lnTo>
                  <a:lnTo>
                    <a:pt x="39681" y="65986"/>
                  </a:lnTo>
                  <a:lnTo>
                    <a:pt x="51502" y="63060"/>
                  </a:lnTo>
                  <a:lnTo>
                    <a:pt x="63106" y="56350"/>
                  </a:lnTo>
                  <a:lnTo>
                    <a:pt x="72968" y="46312"/>
                  </a:lnTo>
                  <a:lnTo>
                    <a:pt x="78291" y="36676"/>
                  </a:lnTo>
                  <a:lnTo>
                    <a:pt x="79951" y="29102"/>
                  </a:lnTo>
                  <a:lnTo>
                    <a:pt x="79407" y="27082"/>
                  </a:lnTo>
                  <a:lnTo>
                    <a:pt x="78338" y="25735"/>
                  </a:lnTo>
                  <a:lnTo>
                    <a:pt x="69624" y="28002"/>
                  </a:lnTo>
                  <a:lnTo>
                    <a:pt x="63350" y="30582"/>
                  </a:lnTo>
                  <a:lnTo>
                    <a:pt x="44406" y="47697"/>
                  </a:lnTo>
                  <a:lnTo>
                    <a:pt x="32128" y="74013"/>
                  </a:lnTo>
                  <a:lnTo>
                    <a:pt x="27394" y="100782"/>
                  </a:lnTo>
                  <a:lnTo>
                    <a:pt x="29361" y="119846"/>
                  </a:lnTo>
                  <a:lnTo>
                    <a:pt x="31569" y="123561"/>
                  </a:lnTo>
                  <a:lnTo>
                    <a:pt x="34451" y="126038"/>
                  </a:lnTo>
                  <a:lnTo>
                    <a:pt x="37784" y="127689"/>
                  </a:lnTo>
                  <a:lnTo>
                    <a:pt x="41417" y="127379"/>
                  </a:lnTo>
                  <a:lnTo>
                    <a:pt x="49216" y="123271"/>
                  </a:lnTo>
                  <a:lnTo>
                    <a:pt x="89884" y="85384"/>
                  </a:lnTo>
                  <a:lnTo>
                    <a:pt x="126154" y="45894"/>
                  </a:lnTo>
                  <a:lnTo>
                    <a:pt x="172079" y="2947"/>
                  </a:lnTo>
                  <a:lnTo>
                    <a:pt x="175257" y="0"/>
                  </a:lnTo>
                  <a:lnTo>
                    <a:pt x="176105" y="625"/>
                  </a:lnTo>
                  <a:lnTo>
                    <a:pt x="183200" y="24185"/>
                  </a:lnTo>
                  <a:lnTo>
                    <a:pt x="184223" y="25921"/>
                  </a:lnTo>
                  <a:lnTo>
                    <a:pt x="185610" y="27078"/>
                  </a:lnTo>
                  <a:lnTo>
                    <a:pt x="189032" y="28363"/>
                  </a:lnTo>
                  <a:lnTo>
                    <a:pt x="192905" y="28935"/>
                  </a:lnTo>
                  <a:lnTo>
                    <a:pt x="194925" y="27676"/>
                  </a:lnTo>
                  <a:lnTo>
                    <a:pt x="199052" y="22514"/>
                  </a:lnTo>
                  <a:lnTo>
                    <a:pt x="201357" y="17398"/>
                  </a:lnTo>
                  <a:lnTo>
                    <a:pt x="201971" y="15046"/>
                  </a:lnTo>
                  <a:lnTo>
                    <a:pt x="201675" y="12772"/>
                  </a:lnTo>
                  <a:lnTo>
                    <a:pt x="199465" y="8364"/>
                  </a:lnTo>
                  <a:lnTo>
                    <a:pt x="197888" y="6907"/>
                  </a:lnTo>
                  <a:lnTo>
                    <a:pt x="194253" y="5287"/>
                  </a:lnTo>
                  <a:lnTo>
                    <a:pt x="186523" y="10212"/>
                  </a:lnTo>
                  <a:lnTo>
                    <a:pt x="160944" y="37362"/>
                  </a:lnTo>
                  <a:lnTo>
                    <a:pt x="143921" y="75991"/>
                  </a:lnTo>
                  <a:lnTo>
                    <a:pt x="131511" y="116763"/>
                  </a:lnTo>
                  <a:lnTo>
                    <a:pt x="131418" y="122917"/>
                  </a:lnTo>
                  <a:lnTo>
                    <a:pt x="135078" y="133518"/>
                  </a:lnTo>
                  <a:lnTo>
                    <a:pt x="140146" y="135498"/>
                  </a:lnTo>
                  <a:lnTo>
                    <a:pt x="155185" y="133936"/>
                  </a:lnTo>
                  <a:lnTo>
                    <a:pt x="198820" y="117565"/>
                  </a:lnTo>
                  <a:lnTo>
                    <a:pt x="228600" y="1055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084">
              <a:extLst>
                <a:ext uri="{FF2B5EF4-FFF2-40B4-BE49-F238E27FC236}">
                  <a16:creationId xmlns:a16="http://schemas.microsoft.com/office/drawing/2014/main" xmlns="" id="{1D07098B-AD73-4ABC-8308-A71F584BF02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816777" y="3336941"/>
              <a:ext cx="163642" cy="357819"/>
            </a:xfrm>
            <a:custGeom>
              <a:avLst/>
              <a:gdLst/>
              <a:ahLst/>
              <a:cxnLst/>
              <a:rect l="0" t="0" r="0" b="0"/>
              <a:pathLst>
                <a:path w="163642" h="357819">
                  <a:moveTo>
                    <a:pt x="104723" y="225409"/>
                  </a:moveTo>
                  <a:lnTo>
                    <a:pt x="104723" y="225409"/>
                  </a:lnTo>
                  <a:lnTo>
                    <a:pt x="99696" y="213476"/>
                  </a:lnTo>
                  <a:lnTo>
                    <a:pt x="99255" y="211103"/>
                  </a:lnTo>
                  <a:lnTo>
                    <a:pt x="97550" y="209522"/>
                  </a:lnTo>
                  <a:lnTo>
                    <a:pt x="91892" y="207765"/>
                  </a:lnTo>
                  <a:lnTo>
                    <a:pt x="74031" y="210146"/>
                  </a:lnTo>
                  <a:lnTo>
                    <a:pt x="58861" y="220977"/>
                  </a:lnTo>
                  <a:lnTo>
                    <a:pt x="42712" y="239667"/>
                  </a:lnTo>
                  <a:lnTo>
                    <a:pt x="19165" y="280512"/>
                  </a:lnTo>
                  <a:lnTo>
                    <a:pt x="4035" y="318642"/>
                  </a:lnTo>
                  <a:lnTo>
                    <a:pt x="0" y="339047"/>
                  </a:lnTo>
                  <a:lnTo>
                    <a:pt x="336" y="346324"/>
                  </a:lnTo>
                  <a:lnTo>
                    <a:pt x="1970" y="351880"/>
                  </a:lnTo>
                  <a:lnTo>
                    <a:pt x="4470" y="356289"/>
                  </a:lnTo>
                  <a:lnTo>
                    <a:pt x="8960" y="357818"/>
                  </a:lnTo>
                  <a:lnTo>
                    <a:pt x="21474" y="355754"/>
                  </a:lnTo>
                  <a:lnTo>
                    <a:pt x="47757" y="336545"/>
                  </a:lnTo>
                  <a:lnTo>
                    <a:pt x="77888" y="298398"/>
                  </a:lnTo>
                  <a:lnTo>
                    <a:pt x="98676" y="261847"/>
                  </a:lnTo>
                  <a:lnTo>
                    <a:pt x="118263" y="218320"/>
                  </a:lnTo>
                  <a:lnTo>
                    <a:pt x="126450" y="193872"/>
                  </a:lnTo>
                  <a:lnTo>
                    <a:pt x="134024" y="168401"/>
                  </a:lnTo>
                  <a:lnTo>
                    <a:pt x="140484" y="142248"/>
                  </a:lnTo>
                  <a:lnTo>
                    <a:pt x="146203" y="115640"/>
                  </a:lnTo>
                  <a:lnTo>
                    <a:pt x="151426" y="88730"/>
                  </a:lnTo>
                  <a:lnTo>
                    <a:pt x="159111" y="47540"/>
                  </a:lnTo>
                  <a:lnTo>
                    <a:pt x="163641" y="9959"/>
                  </a:lnTo>
                  <a:lnTo>
                    <a:pt x="163053" y="3459"/>
                  </a:lnTo>
                  <a:lnTo>
                    <a:pt x="161954" y="537"/>
                  </a:lnTo>
                  <a:lnTo>
                    <a:pt x="160516" y="0"/>
                  </a:lnTo>
                  <a:lnTo>
                    <a:pt x="158851" y="1053"/>
                  </a:lnTo>
                  <a:lnTo>
                    <a:pt x="153139" y="32874"/>
                  </a:lnTo>
                  <a:lnTo>
                    <a:pt x="150935" y="70693"/>
                  </a:lnTo>
                  <a:lnTo>
                    <a:pt x="149956" y="115018"/>
                  </a:lnTo>
                  <a:lnTo>
                    <a:pt x="149521" y="160589"/>
                  </a:lnTo>
                  <a:lnTo>
                    <a:pt x="151209" y="204832"/>
                  </a:lnTo>
                  <a:lnTo>
                    <a:pt x="153605" y="245897"/>
                  </a:lnTo>
                  <a:lnTo>
                    <a:pt x="155660" y="293255"/>
                  </a:lnTo>
                  <a:lnTo>
                    <a:pt x="161873" y="3270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219">
            <a:extLst>
              <a:ext uri="{FF2B5EF4-FFF2-40B4-BE49-F238E27FC236}">
                <a16:creationId xmlns:a16="http://schemas.microsoft.com/office/drawing/2014/main" xmlns="" id="{9C4294AF-98B3-4A71-BC7D-906DF1DC6F18}"/>
              </a:ext>
            </a:extLst>
          </p:cNvPr>
          <p:cNvGrpSpPr/>
          <p:nvPr/>
        </p:nvGrpSpPr>
        <p:grpSpPr>
          <a:xfrm>
            <a:off x="8064656" y="3514677"/>
            <a:ext cx="287690" cy="136574"/>
            <a:chOff x="8064656" y="3514677"/>
            <a:chExt cx="287690" cy="136574"/>
          </a:xfrm>
        </p:grpSpPr>
        <p:sp>
          <p:nvSpPr>
            <p:cNvPr id="76" name="SMARTInkShape-1085">
              <a:extLst>
                <a:ext uri="{FF2B5EF4-FFF2-40B4-BE49-F238E27FC236}">
                  <a16:creationId xmlns:a16="http://schemas.microsoft.com/office/drawing/2014/main" xmlns="" id="{A76CA470-7538-45DA-8004-7F34B5B0302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229600" y="3514677"/>
              <a:ext cx="122746" cy="136574"/>
            </a:xfrm>
            <a:custGeom>
              <a:avLst/>
              <a:gdLst/>
              <a:ahLst/>
              <a:cxnLst/>
              <a:rect l="0" t="0" r="0" b="0"/>
              <a:pathLst>
                <a:path w="122746" h="136574">
                  <a:moveTo>
                    <a:pt x="0" y="22273"/>
                  </a:moveTo>
                  <a:lnTo>
                    <a:pt x="0" y="22273"/>
                  </a:lnTo>
                  <a:lnTo>
                    <a:pt x="0" y="16806"/>
                  </a:lnTo>
                  <a:lnTo>
                    <a:pt x="3370" y="22926"/>
                  </a:lnTo>
                  <a:lnTo>
                    <a:pt x="6088" y="63476"/>
                  </a:lnTo>
                  <a:lnTo>
                    <a:pt x="4435" y="101190"/>
                  </a:lnTo>
                  <a:lnTo>
                    <a:pt x="2676" y="109558"/>
                  </a:lnTo>
                  <a:lnTo>
                    <a:pt x="3195" y="110802"/>
                  </a:lnTo>
                  <a:lnTo>
                    <a:pt x="4246" y="110925"/>
                  </a:lnTo>
                  <a:lnTo>
                    <a:pt x="5415" y="105418"/>
                  </a:lnTo>
                  <a:lnTo>
                    <a:pt x="9536" y="81265"/>
                  </a:lnTo>
                  <a:lnTo>
                    <a:pt x="26577" y="41295"/>
                  </a:lnTo>
                  <a:lnTo>
                    <a:pt x="48559" y="7427"/>
                  </a:lnTo>
                  <a:lnTo>
                    <a:pt x="58975" y="1563"/>
                  </a:lnTo>
                  <a:lnTo>
                    <a:pt x="64717" y="0"/>
                  </a:lnTo>
                  <a:lnTo>
                    <a:pt x="89653" y="4541"/>
                  </a:lnTo>
                  <a:lnTo>
                    <a:pt x="112641" y="18195"/>
                  </a:lnTo>
                  <a:lnTo>
                    <a:pt x="117427" y="25199"/>
                  </a:lnTo>
                  <a:lnTo>
                    <a:pt x="122745" y="42388"/>
                  </a:lnTo>
                  <a:lnTo>
                    <a:pt x="122368" y="71899"/>
                  </a:lnTo>
                  <a:lnTo>
                    <a:pt x="106494" y="118959"/>
                  </a:lnTo>
                  <a:lnTo>
                    <a:pt x="101600" y="1365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086">
              <a:extLst>
                <a:ext uri="{FF2B5EF4-FFF2-40B4-BE49-F238E27FC236}">
                  <a16:creationId xmlns:a16="http://schemas.microsoft.com/office/drawing/2014/main" xmlns="" id="{49DCF29E-43EA-417D-8106-86B9B14E54A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064656" y="3521614"/>
              <a:ext cx="108644" cy="128848"/>
            </a:xfrm>
            <a:custGeom>
              <a:avLst/>
              <a:gdLst/>
              <a:ahLst/>
              <a:cxnLst/>
              <a:rect l="0" t="0" r="0" b="0"/>
              <a:pathLst>
                <a:path w="108644" h="128848">
                  <a:moveTo>
                    <a:pt x="95094" y="15336"/>
                  </a:moveTo>
                  <a:lnTo>
                    <a:pt x="95094" y="15336"/>
                  </a:lnTo>
                  <a:lnTo>
                    <a:pt x="91723" y="11965"/>
                  </a:lnTo>
                  <a:lnTo>
                    <a:pt x="62491" y="409"/>
                  </a:lnTo>
                  <a:lnTo>
                    <a:pt x="50265" y="0"/>
                  </a:lnTo>
                  <a:lnTo>
                    <a:pt x="44041" y="878"/>
                  </a:lnTo>
                  <a:lnTo>
                    <a:pt x="29600" y="11262"/>
                  </a:lnTo>
                  <a:lnTo>
                    <a:pt x="15185" y="29048"/>
                  </a:lnTo>
                  <a:lnTo>
                    <a:pt x="4075" y="53415"/>
                  </a:lnTo>
                  <a:lnTo>
                    <a:pt x="0" y="88159"/>
                  </a:lnTo>
                  <a:lnTo>
                    <a:pt x="7439" y="106263"/>
                  </a:lnTo>
                  <a:lnTo>
                    <a:pt x="20153" y="119953"/>
                  </a:lnTo>
                  <a:lnTo>
                    <a:pt x="35210" y="128390"/>
                  </a:lnTo>
                  <a:lnTo>
                    <a:pt x="55073" y="128847"/>
                  </a:lnTo>
                  <a:lnTo>
                    <a:pt x="76601" y="122936"/>
                  </a:lnTo>
                  <a:lnTo>
                    <a:pt x="95576" y="110900"/>
                  </a:lnTo>
                  <a:lnTo>
                    <a:pt x="101765" y="102329"/>
                  </a:lnTo>
                  <a:lnTo>
                    <a:pt x="108643" y="81516"/>
                  </a:lnTo>
                  <a:lnTo>
                    <a:pt x="107936" y="60036"/>
                  </a:lnTo>
                  <a:lnTo>
                    <a:pt x="102213" y="40141"/>
                  </a:lnTo>
                  <a:lnTo>
                    <a:pt x="92614" y="24244"/>
                  </a:lnTo>
                  <a:lnTo>
                    <a:pt x="83173" y="15767"/>
                  </a:lnTo>
                  <a:lnTo>
                    <a:pt x="76390" y="11999"/>
                  </a:lnTo>
                  <a:lnTo>
                    <a:pt x="75569" y="10995"/>
                  </a:lnTo>
                  <a:lnTo>
                    <a:pt x="76044" y="89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SMARTInkShape-1087">
            <a:extLst>
              <a:ext uri="{FF2B5EF4-FFF2-40B4-BE49-F238E27FC236}">
                <a16:creationId xmlns:a16="http://schemas.microsoft.com/office/drawing/2014/main" xmlns="" id="{644299F7-EF18-42B5-A19F-A915FEB99D5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664987" y="3507602"/>
            <a:ext cx="148814" cy="137299"/>
          </a:xfrm>
          <a:custGeom>
            <a:avLst/>
            <a:gdLst/>
            <a:ahLst/>
            <a:cxnLst/>
            <a:rect l="0" t="0" r="0" b="0"/>
            <a:pathLst>
              <a:path w="148814" h="137299">
                <a:moveTo>
                  <a:pt x="98013" y="48398"/>
                </a:moveTo>
                <a:lnTo>
                  <a:pt x="98013" y="48398"/>
                </a:lnTo>
                <a:lnTo>
                  <a:pt x="101383" y="41656"/>
                </a:lnTo>
                <a:lnTo>
                  <a:pt x="101671" y="38964"/>
                </a:lnTo>
                <a:lnTo>
                  <a:pt x="94825" y="17555"/>
                </a:lnTo>
                <a:lnTo>
                  <a:pt x="89229" y="5706"/>
                </a:lnTo>
                <a:lnTo>
                  <a:pt x="86512" y="3003"/>
                </a:lnTo>
                <a:lnTo>
                  <a:pt x="79730" y="0"/>
                </a:lnTo>
                <a:lnTo>
                  <a:pt x="68251" y="6192"/>
                </a:lnTo>
                <a:lnTo>
                  <a:pt x="26046" y="46838"/>
                </a:lnTo>
                <a:lnTo>
                  <a:pt x="6135" y="80156"/>
                </a:lnTo>
                <a:lnTo>
                  <a:pt x="0" y="106413"/>
                </a:lnTo>
                <a:lnTo>
                  <a:pt x="1065" y="116045"/>
                </a:lnTo>
                <a:lnTo>
                  <a:pt x="4454" y="118191"/>
                </a:lnTo>
                <a:lnTo>
                  <a:pt x="15744" y="118693"/>
                </a:lnTo>
                <a:lnTo>
                  <a:pt x="37967" y="108267"/>
                </a:lnTo>
                <a:lnTo>
                  <a:pt x="69350" y="76347"/>
                </a:lnTo>
                <a:lnTo>
                  <a:pt x="93882" y="38114"/>
                </a:lnTo>
                <a:lnTo>
                  <a:pt x="95260" y="38014"/>
                </a:lnTo>
                <a:lnTo>
                  <a:pt x="96177" y="39359"/>
                </a:lnTo>
                <a:lnTo>
                  <a:pt x="106690" y="80536"/>
                </a:lnTo>
                <a:lnTo>
                  <a:pt x="119634" y="103781"/>
                </a:lnTo>
                <a:lnTo>
                  <a:pt x="148813" y="13729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SMARTInkShape-Group221">
            <a:extLst>
              <a:ext uri="{FF2B5EF4-FFF2-40B4-BE49-F238E27FC236}">
                <a16:creationId xmlns:a16="http://schemas.microsoft.com/office/drawing/2014/main" xmlns="" id="{E6F218AA-6EEB-4C8A-B107-272EB47A0ADC}"/>
              </a:ext>
            </a:extLst>
          </p:cNvPr>
          <p:cNvGrpSpPr/>
          <p:nvPr/>
        </p:nvGrpSpPr>
        <p:grpSpPr>
          <a:xfrm>
            <a:off x="9286570" y="3460750"/>
            <a:ext cx="574325" cy="373209"/>
            <a:chOff x="9286570" y="3460750"/>
            <a:chExt cx="574325" cy="373209"/>
          </a:xfrm>
        </p:grpSpPr>
        <p:sp>
          <p:nvSpPr>
            <p:cNvPr id="80" name="SMARTInkShape-1088">
              <a:extLst>
                <a:ext uri="{FF2B5EF4-FFF2-40B4-BE49-F238E27FC236}">
                  <a16:creationId xmlns:a16="http://schemas.microsoft.com/office/drawing/2014/main" xmlns="" id="{0870AFC1-3AB1-4511-9BB2-7821450B239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682349" y="3526377"/>
              <a:ext cx="178546" cy="135533"/>
            </a:xfrm>
            <a:custGeom>
              <a:avLst/>
              <a:gdLst/>
              <a:ahLst/>
              <a:cxnLst/>
              <a:rect l="0" t="0" r="0" b="0"/>
              <a:pathLst>
                <a:path w="178546" h="135533">
                  <a:moveTo>
                    <a:pt x="1401" y="42323"/>
                  </a:moveTo>
                  <a:lnTo>
                    <a:pt x="1401" y="42323"/>
                  </a:lnTo>
                  <a:lnTo>
                    <a:pt x="1401" y="51161"/>
                  </a:lnTo>
                  <a:lnTo>
                    <a:pt x="2812" y="52448"/>
                  </a:lnTo>
                  <a:lnTo>
                    <a:pt x="8143" y="53878"/>
                  </a:lnTo>
                  <a:lnTo>
                    <a:pt x="10834" y="52849"/>
                  </a:lnTo>
                  <a:lnTo>
                    <a:pt x="25787" y="37246"/>
                  </a:lnTo>
                  <a:lnTo>
                    <a:pt x="29878" y="25485"/>
                  </a:lnTo>
                  <a:lnTo>
                    <a:pt x="30990" y="12967"/>
                  </a:lnTo>
                  <a:lnTo>
                    <a:pt x="29133" y="5052"/>
                  </a:lnTo>
                  <a:lnTo>
                    <a:pt x="26944" y="2659"/>
                  </a:lnTo>
                  <a:lnTo>
                    <a:pt x="20749" y="0"/>
                  </a:lnTo>
                  <a:lnTo>
                    <a:pt x="17122" y="1408"/>
                  </a:lnTo>
                  <a:lnTo>
                    <a:pt x="9328" y="8616"/>
                  </a:lnTo>
                  <a:lnTo>
                    <a:pt x="379" y="34687"/>
                  </a:lnTo>
                  <a:lnTo>
                    <a:pt x="0" y="65852"/>
                  </a:lnTo>
                  <a:lnTo>
                    <a:pt x="7728" y="90687"/>
                  </a:lnTo>
                  <a:lnTo>
                    <a:pt x="15032" y="100977"/>
                  </a:lnTo>
                  <a:lnTo>
                    <a:pt x="18955" y="104710"/>
                  </a:lnTo>
                  <a:lnTo>
                    <a:pt x="22981" y="106492"/>
                  </a:lnTo>
                  <a:lnTo>
                    <a:pt x="31219" y="106590"/>
                  </a:lnTo>
                  <a:lnTo>
                    <a:pt x="47159" y="99308"/>
                  </a:lnTo>
                  <a:lnTo>
                    <a:pt x="84737" y="70172"/>
                  </a:lnTo>
                  <a:lnTo>
                    <a:pt x="85886" y="71472"/>
                  </a:lnTo>
                  <a:lnTo>
                    <a:pt x="82244" y="111440"/>
                  </a:lnTo>
                  <a:lnTo>
                    <a:pt x="77096" y="127243"/>
                  </a:lnTo>
                  <a:lnTo>
                    <a:pt x="72405" y="135532"/>
                  </a:lnTo>
                  <a:lnTo>
                    <a:pt x="84266" y="98466"/>
                  </a:lnTo>
                  <a:lnTo>
                    <a:pt x="103486" y="57939"/>
                  </a:lnTo>
                  <a:lnTo>
                    <a:pt x="133383" y="17211"/>
                  </a:lnTo>
                  <a:lnTo>
                    <a:pt x="146843" y="6468"/>
                  </a:lnTo>
                  <a:lnTo>
                    <a:pt x="159880" y="1693"/>
                  </a:lnTo>
                  <a:lnTo>
                    <a:pt x="165615" y="2536"/>
                  </a:lnTo>
                  <a:lnTo>
                    <a:pt x="175749" y="9118"/>
                  </a:lnTo>
                  <a:lnTo>
                    <a:pt x="178312" y="15247"/>
                  </a:lnTo>
                  <a:lnTo>
                    <a:pt x="178545" y="41434"/>
                  </a:lnTo>
                  <a:lnTo>
                    <a:pt x="173441" y="73574"/>
                  </a:lnTo>
                  <a:lnTo>
                    <a:pt x="160151" y="1058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089">
              <a:extLst>
                <a:ext uri="{FF2B5EF4-FFF2-40B4-BE49-F238E27FC236}">
                  <a16:creationId xmlns:a16="http://schemas.microsoft.com/office/drawing/2014/main" xmlns="" id="{8CC01DA0-D4EA-4A68-BCD0-E32014EED1B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578779" y="3536950"/>
              <a:ext cx="85922" cy="112311"/>
            </a:xfrm>
            <a:custGeom>
              <a:avLst/>
              <a:gdLst/>
              <a:ahLst/>
              <a:cxnLst/>
              <a:rect l="0" t="0" r="0" b="0"/>
              <a:pathLst>
                <a:path w="85922" h="112311">
                  <a:moveTo>
                    <a:pt x="3371" y="0"/>
                  </a:moveTo>
                  <a:lnTo>
                    <a:pt x="3371" y="0"/>
                  </a:lnTo>
                  <a:lnTo>
                    <a:pt x="0" y="38724"/>
                  </a:lnTo>
                  <a:lnTo>
                    <a:pt x="2679" y="77447"/>
                  </a:lnTo>
                  <a:lnTo>
                    <a:pt x="12026" y="110256"/>
                  </a:lnTo>
                  <a:lnTo>
                    <a:pt x="14079" y="112310"/>
                  </a:lnTo>
                  <a:lnTo>
                    <a:pt x="16154" y="112268"/>
                  </a:lnTo>
                  <a:lnTo>
                    <a:pt x="18243" y="110829"/>
                  </a:lnTo>
                  <a:lnTo>
                    <a:pt x="27925" y="98690"/>
                  </a:lnTo>
                  <a:lnTo>
                    <a:pt x="44843" y="57533"/>
                  </a:lnTo>
                  <a:lnTo>
                    <a:pt x="64167" y="30101"/>
                  </a:lnTo>
                  <a:lnTo>
                    <a:pt x="85921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090">
              <a:extLst>
                <a:ext uri="{FF2B5EF4-FFF2-40B4-BE49-F238E27FC236}">
                  <a16:creationId xmlns:a16="http://schemas.microsoft.com/office/drawing/2014/main" xmlns="" id="{5194D243-04A1-4ECC-A87D-195A75F5A40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531611" y="3460750"/>
              <a:ext cx="6090" cy="50801"/>
            </a:xfrm>
            <a:custGeom>
              <a:avLst/>
              <a:gdLst/>
              <a:ahLst/>
              <a:cxnLst/>
              <a:rect l="0" t="0" r="0" b="0"/>
              <a:pathLst>
                <a:path w="6090" h="50801">
                  <a:moveTo>
                    <a:pt x="6089" y="50800"/>
                  </a:moveTo>
                  <a:lnTo>
                    <a:pt x="6089" y="50800"/>
                  </a:lnTo>
                  <a:lnTo>
                    <a:pt x="0" y="3334"/>
                  </a:lnTo>
                  <a:lnTo>
                    <a:pt x="619" y="2223"/>
                  </a:lnTo>
                  <a:lnTo>
                    <a:pt x="1737" y="1482"/>
                  </a:lnTo>
                  <a:lnTo>
                    <a:pt x="608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091">
              <a:extLst>
                <a:ext uri="{FF2B5EF4-FFF2-40B4-BE49-F238E27FC236}">
                  <a16:creationId xmlns:a16="http://schemas.microsoft.com/office/drawing/2014/main" xmlns="" id="{6BA16984-B060-4F94-8E02-44A599A5C8A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525000" y="355600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738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092">
              <a:extLst>
                <a:ext uri="{FF2B5EF4-FFF2-40B4-BE49-F238E27FC236}">
                  <a16:creationId xmlns:a16="http://schemas.microsoft.com/office/drawing/2014/main" xmlns="" id="{15ACE672-66F2-4F78-B5C8-32BE57C764A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286570" y="3501607"/>
              <a:ext cx="142841" cy="332352"/>
            </a:xfrm>
            <a:custGeom>
              <a:avLst/>
              <a:gdLst/>
              <a:ahLst/>
              <a:cxnLst/>
              <a:rect l="0" t="0" r="0" b="0"/>
              <a:pathLst>
                <a:path w="142841" h="332352">
                  <a:moveTo>
                    <a:pt x="92380" y="60743"/>
                  </a:moveTo>
                  <a:lnTo>
                    <a:pt x="92380" y="60743"/>
                  </a:lnTo>
                  <a:lnTo>
                    <a:pt x="95750" y="57372"/>
                  </a:lnTo>
                  <a:lnTo>
                    <a:pt x="97406" y="51954"/>
                  </a:lnTo>
                  <a:lnTo>
                    <a:pt x="97847" y="48533"/>
                  </a:lnTo>
                  <a:lnTo>
                    <a:pt x="95097" y="36978"/>
                  </a:lnTo>
                  <a:lnTo>
                    <a:pt x="78923" y="11203"/>
                  </a:lnTo>
                  <a:lnTo>
                    <a:pt x="74942" y="6550"/>
                  </a:lnTo>
                  <a:lnTo>
                    <a:pt x="64875" y="1379"/>
                  </a:lnTo>
                  <a:lnTo>
                    <a:pt x="59226" y="0"/>
                  </a:lnTo>
                  <a:lnTo>
                    <a:pt x="47307" y="2231"/>
                  </a:lnTo>
                  <a:lnTo>
                    <a:pt x="41165" y="4802"/>
                  </a:lnTo>
                  <a:lnTo>
                    <a:pt x="22406" y="25275"/>
                  </a:lnTo>
                  <a:lnTo>
                    <a:pt x="6814" y="60425"/>
                  </a:lnTo>
                  <a:lnTo>
                    <a:pt x="0" y="98749"/>
                  </a:lnTo>
                  <a:lnTo>
                    <a:pt x="4049" y="118557"/>
                  </a:lnTo>
                  <a:lnTo>
                    <a:pt x="8093" y="126802"/>
                  </a:lnTo>
                  <a:lnTo>
                    <a:pt x="21994" y="137845"/>
                  </a:lnTo>
                  <a:lnTo>
                    <a:pt x="30639" y="141778"/>
                  </a:lnTo>
                  <a:lnTo>
                    <a:pt x="49652" y="142385"/>
                  </a:lnTo>
                  <a:lnTo>
                    <a:pt x="69157" y="136539"/>
                  </a:lnTo>
                  <a:lnTo>
                    <a:pt x="95298" y="117381"/>
                  </a:lnTo>
                  <a:lnTo>
                    <a:pt x="115351" y="93125"/>
                  </a:lnTo>
                  <a:lnTo>
                    <a:pt x="129848" y="50643"/>
                  </a:lnTo>
                  <a:lnTo>
                    <a:pt x="130059" y="51188"/>
                  </a:lnTo>
                  <a:lnTo>
                    <a:pt x="131148" y="87182"/>
                  </a:lnTo>
                  <a:lnTo>
                    <a:pt x="135539" y="130509"/>
                  </a:lnTo>
                  <a:lnTo>
                    <a:pt x="139313" y="165128"/>
                  </a:lnTo>
                  <a:lnTo>
                    <a:pt x="141462" y="201681"/>
                  </a:lnTo>
                  <a:lnTo>
                    <a:pt x="142415" y="238388"/>
                  </a:lnTo>
                  <a:lnTo>
                    <a:pt x="142840" y="273516"/>
                  </a:lnTo>
                  <a:lnTo>
                    <a:pt x="137385" y="300418"/>
                  </a:lnTo>
                  <a:lnTo>
                    <a:pt x="132967" y="311543"/>
                  </a:lnTo>
                  <a:lnTo>
                    <a:pt x="120531" y="325786"/>
                  </a:lnTo>
                  <a:lnTo>
                    <a:pt x="113264" y="330571"/>
                  </a:lnTo>
                  <a:lnTo>
                    <a:pt x="106302" y="332351"/>
                  </a:lnTo>
                  <a:lnTo>
                    <a:pt x="92923" y="330565"/>
                  </a:lnTo>
                  <a:lnTo>
                    <a:pt x="70119" y="314884"/>
                  </a:lnTo>
                  <a:lnTo>
                    <a:pt x="59439" y="296461"/>
                  </a:lnTo>
                  <a:lnTo>
                    <a:pt x="49458" y="260408"/>
                  </a:lnTo>
                  <a:lnTo>
                    <a:pt x="46493" y="234149"/>
                  </a:lnTo>
                  <a:lnTo>
                    <a:pt x="49879" y="210720"/>
                  </a:lnTo>
                  <a:lnTo>
                    <a:pt x="57969" y="194192"/>
                  </a:lnTo>
                  <a:lnTo>
                    <a:pt x="73330" y="1750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093">
              <a:extLst>
                <a:ext uri="{FF2B5EF4-FFF2-40B4-BE49-F238E27FC236}">
                  <a16:creationId xmlns:a16="http://schemas.microsoft.com/office/drawing/2014/main" xmlns="" id="{D68FC920-B201-4E54-9284-DC64E23A5E8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410700" y="3632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222">
            <a:extLst>
              <a:ext uri="{FF2B5EF4-FFF2-40B4-BE49-F238E27FC236}">
                <a16:creationId xmlns:a16="http://schemas.microsoft.com/office/drawing/2014/main" xmlns="" id="{C9ABAF05-B875-4F7F-A180-B81B8E87A0C9}"/>
              </a:ext>
            </a:extLst>
          </p:cNvPr>
          <p:cNvGrpSpPr/>
          <p:nvPr/>
        </p:nvGrpSpPr>
        <p:grpSpPr>
          <a:xfrm>
            <a:off x="9194800" y="3340100"/>
            <a:ext cx="2368551" cy="641351"/>
            <a:chOff x="9194800" y="3340100"/>
            <a:chExt cx="2368551" cy="641351"/>
          </a:xfrm>
        </p:grpSpPr>
        <p:sp>
          <p:nvSpPr>
            <p:cNvPr id="87" name="SMARTInkShape-1094">
              <a:extLst>
                <a:ext uri="{FF2B5EF4-FFF2-40B4-BE49-F238E27FC236}">
                  <a16:creationId xmlns:a16="http://schemas.microsoft.com/office/drawing/2014/main" xmlns="" id="{68410B70-ABAF-49A4-9CF7-354CE6386B9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446436" y="3873500"/>
              <a:ext cx="1793065" cy="107951"/>
            </a:xfrm>
            <a:custGeom>
              <a:avLst/>
              <a:gdLst/>
              <a:ahLst/>
              <a:cxnLst/>
              <a:rect l="0" t="0" r="0" b="0"/>
              <a:pathLst>
                <a:path w="1793065" h="107951">
                  <a:moveTo>
                    <a:pt x="459564" y="0"/>
                  </a:moveTo>
                  <a:lnTo>
                    <a:pt x="459564" y="0"/>
                  </a:lnTo>
                  <a:lnTo>
                    <a:pt x="429931" y="2822"/>
                  </a:lnTo>
                  <a:lnTo>
                    <a:pt x="380541" y="7526"/>
                  </a:lnTo>
                  <a:lnTo>
                    <a:pt x="317982" y="13484"/>
                  </a:lnTo>
                  <a:lnTo>
                    <a:pt x="257931" y="20984"/>
                  </a:lnTo>
                  <a:lnTo>
                    <a:pt x="199553" y="29511"/>
                  </a:lnTo>
                  <a:lnTo>
                    <a:pt x="142290" y="38724"/>
                  </a:lnTo>
                  <a:lnTo>
                    <a:pt x="97059" y="46277"/>
                  </a:lnTo>
                  <a:lnTo>
                    <a:pt x="59850" y="52724"/>
                  </a:lnTo>
                  <a:lnTo>
                    <a:pt x="27988" y="58432"/>
                  </a:lnTo>
                  <a:lnTo>
                    <a:pt x="1993" y="64775"/>
                  </a:lnTo>
                  <a:lnTo>
                    <a:pt x="0" y="66466"/>
                  </a:lnTo>
                  <a:lnTo>
                    <a:pt x="17720" y="65478"/>
                  </a:lnTo>
                  <a:lnTo>
                    <a:pt x="48585" y="62702"/>
                  </a:lnTo>
                  <a:lnTo>
                    <a:pt x="88211" y="58734"/>
                  </a:lnTo>
                  <a:lnTo>
                    <a:pt x="144968" y="53973"/>
                  </a:lnTo>
                  <a:lnTo>
                    <a:pt x="213144" y="48682"/>
                  </a:lnTo>
                  <a:lnTo>
                    <a:pt x="288935" y="43038"/>
                  </a:lnTo>
                  <a:lnTo>
                    <a:pt x="375444" y="38570"/>
                  </a:lnTo>
                  <a:lnTo>
                    <a:pt x="469101" y="34885"/>
                  </a:lnTo>
                  <a:lnTo>
                    <a:pt x="567523" y="31724"/>
                  </a:lnTo>
                  <a:lnTo>
                    <a:pt x="671236" y="30321"/>
                  </a:lnTo>
                  <a:lnTo>
                    <a:pt x="778479" y="30092"/>
                  </a:lnTo>
                  <a:lnTo>
                    <a:pt x="888074" y="30645"/>
                  </a:lnTo>
                  <a:lnTo>
                    <a:pt x="994297" y="33130"/>
                  </a:lnTo>
                  <a:lnTo>
                    <a:pt x="1098275" y="36903"/>
                  </a:lnTo>
                  <a:lnTo>
                    <a:pt x="1200754" y="41535"/>
                  </a:lnTo>
                  <a:lnTo>
                    <a:pt x="1295180" y="48151"/>
                  </a:lnTo>
                  <a:lnTo>
                    <a:pt x="1384236" y="56090"/>
                  </a:lnTo>
                  <a:lnTo>
                    <a:pt x="1469712" y="64910"/>
                  </a:lnTo>
                  <a:lnTo>
                    <a:pt x="1543630" y="73612"/>
                  </a:lnTo>
                  <a:lnTo>
                    <a:pt x="1609841" y="82236"/>
                  </a:lnTo>
                  <a:lnTo>
                    <a:pt x="1670916" y="90807"/>
                  </a:lnTo>
                  <a:lnTo>
                    <a:pt x="1711630" y="96521"/>
                  </a:lnTo>
                  <a:lnTo>
                    <a:pt x="1793064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095">
              <a:extLst>
                <a:ext uri="{FF2B5EF4-FFF2-40B4-BE49-F238E27FC236}">
                  <a16:creationId xmlns:a16="http://schemas.microsoft.com/office/drawing/2014/main" xmlns="" id="{89D59A17-79DA-4BEE-9742-E4A409BBCA42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194800" y="3829283"/>
              <a:ext cx="1758951" cy="69618"/>
            </a:xfrm>
            <a:custGeom>
              <a:avLst/>
              <a:gdLst/>
              <a:ahLst/>
              <a:cxnLst/>
              <a:rect l="0" t="0" r="0" b="0"/>
              <a:pathLst>
                <a:path w="1758951" h="69618">
                  <a:moveTo>
                    <a:pt x="0" y="69617"/>
                  </a:moveTo>
                  <a:lnTo>
                    <a:pt x="0" y="69617"/>
                  </a:lnTo>
                  <a:lnTo>
                    <a:pt x="29450" y="63842"/>
                  </a:lnTo>
                  <a:lnTo>
                    <a:pt x="52089" y="60828"/>
                  </a:lnTo>
                  <a:lnTo>
                    <a:pt x="79176" y="57408"/>
                  </a:lnTo>
                  <a:lnTo>
                    <a:pt x="119812" y="52305"/>
                  </a:lnTo>
                  <a:lnTo>
                    <a:pt x="169480" y="46081"/>
                  </a:lnTo>
                  <a:lnTo>
                    <a:pt x="225169" y="39110"/>
                  </a:lnTo>
                  <a:lnTo>
                    <a:pt x="293341" y="33051"/>
                  </a:lnTo>
                  <a:lnTo>
                    <a:pt x="369832" y="27601"/>
                  </a:lnTo>
                  <a:lnTo>
                    <a:pt x="451872" y="22556"/>
                  </a:lnTo>
                  <a:lnTo>
                    <a:pt x="541137" y="17782"/>
                  </a:lnTo>
                  <a:lnTo>
                    <a:pt x="635219" y="13188"/>
                  </a:lnTo>
                  <a:lnTo>
                    <a:pt x="732513" y="8715"/>
                  </a:lnTo>
                  <a:lnTo>
                    <a:pt x="831242" y="5732"/>
                  </a:lnTo>
                  <a:lnTo>
                    <a:pt x="930928" y="3744"/>
                  </a:lnTo>
                  <a:lnTo>
                    <a:pt x="1031253" y="2418"/>
                  </a:lnTo>
                  <a:lnTo>
                    <a:pt x="1126357" y="1534"/>
                  </a:lnTo>
                  <a:lnTo>
                    <a:pt x="1217983" y="945"/>
                  </a:lnTo>
                  <a:lnTo>
                    <a:pt x="1307288" y="552"/>
                  </a:lnTo>
                  <a:lnTo>
                    <a:pt x="1386580" y="290"/>
                  </a:lnTo>
                  <a:lnTo>
                    <a:pt x="1459199" y="116"/>
                  </a:lnTo>
                  <a:lnTo>
                    <a:pt x="1527365" y="0"/>
                  </a:lnTo>
                  <a:lnTo>
                    <a:pt x="1583393" y="627"/>
                  </a:lnTo>
                  <a:lnTo>
                    <a:pt x="1631328" y="1752"/>
                  </a:lnTo>
                  <a:lnTo>
                    <a:pt x="1673869" y="3207"/>
                  </a:lnTo>
                  <a:lnTo>
                    <a:pt x="1758950" y="6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096">
              <a:extLst>
                <a:ext uri="{FF2B5EF4-FFF2-40B4-BE49-F238E27FC236}">
                  <a16:creationId xmlns:a16="http://schemas.microsoft.com/office/drawing/2014/main" xmlns="" id="{93B7ACA4-B313-4C61-9899-36B7F2F9649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1423650" y="3494060"/>
              <a:ext cx="139701" cy="155783"/>
            </a:xfrm>
            <a:custGeom>
              <a:avLst/>
              <a:gdLst/>
              <a:ahLst/>
              <a:cxnLst/>
              <a:rect l="0" t="0" r="0" b="0"/>
              <a:pathLst>
                <a:path w="139701" h="155783">
                  <a:moveTo>
                    <a:pt x="139700" y="30190"/>
                  </a:moveTo>
                  <a:lnTo>
                    <a:pt x="139700" y="30190"/>
                  </a:lnTo>
                  <a:lnTo>
                    <a:pt x="118652" y="12513"/>
                  </a:lnTo>
                  <a:lnTo>
                    <a:pt x="97636" y="3708"/>
                  </a:lnTo>
                  <a:lnTo>
                    <a:pt x="76907" y="0"/>
                  </a:lnTo>
                  <a:lnTo>
                    <a:pt x="71732" y="891"/>
                  </a:lnTo>
                  <a:lnTo>
                    <a:pt x="64101" y="5644"/>
                  </a:lnTo>
                  <a:lnTo>
                    <a:pt x="55838" y="22995"/>
                  </a:lnTo>
                  <a:lnTo>
                    <a:pt x="54920" y="38046"/>
                  </a:lnTo>
                  <a:lnTo>
                    <a:pt x="57562" y="79072"/>
                  </a:lnTo>
                  <a:lnTo>
                    <a:pt x="66544" y="125326"/>
                  </a:lnTo>
                  <a:lnTo>
                    <a:pt x="65324" y="141147"/>
                  </a:lnTo>
                  <a:lnTo>
                    <a:pt x="62600" y="146495"/>
                  </a:lnTo>
                  <a:lnTo>
                    <a:pt x="58666" y="150059"/>
                  </a:lnTo>
                  <a:lnTo>
                    <a:pt x="48652" y="154021"/>
                  </a:lnTo>
                  <a:lnTo>
                    <a:pt x="37146" y="155782"/>
                  </a:lnTo>
                  <a:lnTo>
                    <a:pt x="18768" y="153401"/>
                  </a:lnTo>
                  <a:lnTo>
                    <a:pt x="9988" y="148215"/>
                  </a:lnTo>
                  <a:lnTo>
                    <a:pt x="0" y="1381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097">
              <a:extLst>
                <a:ext uri="{FF2B5EF4-FFF2-40B4-BE49-F238E27FC236}">
                  <a16:creationId xmlns:a16="http://schemas.microsoft.com/office/drawing/2014/main" xmlns="" id="{B255D1D1-2FFE-47FC-AED0-6969F771492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1417300" y="3441700"/>
              <a:ext cx="44451" cy="95251"/>
            </a:xfrm>
            <a:custGeom>
              <a:avLst/>
              <a:gdLst/>
              <a:ahLst/>
              <a:cxnLst/>
              <a:rect l="0" t="0" r="0" b="0"/>
              <a:pathLst>
                <a:path w="44451" h="95251">
                  <a:moveTo>
                    <a:pt x="0" y="95250"/>
                  </a:moveTo>
                  <a:lnTo>
                    <a:pt x="0" y="95250"/>
                  </a:lnTo>
                  <a:lnTo>
                    <a:pt x="18867" y="56810"/>
                  </a:lnTo>
                  <a:lnTo>
                    <a:pt x="38660" y="12464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098">
              <a:extLst>
                <a:ext uri="{FF2B5EF4-FFF2-40B4-BE49-F238E27FC236}">
                  <a16:creationId xmlns:a16="http://schemas.microsoft.com/office/drawing/2014/main" xmlns="" id="{B3481C74-3003-4A83-BB3B-0F053F24A17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1372850" y="3549650"/>
              <a:ext cx="44451" cy="82551"/>
            </a:xfrm>
            <a:custGeom>
              <a:avLst/>
              <a:gdLst/>
              <a:ahLst/>
              <a:cxnLst/>
              <a:rect l="0" t="0" r="0" b="0"/>
              <a:pathLst>
                <a:path w="44451" h="82551">
                  <a:moveTo>
                    <a:pt x="44450" y="0"/>
                  </a:moveTo>
                  <a:lnTo>
                    <a:pt x="44450" y="0"/>
                  </a:lnTo>
                  <a:lnTo>
                    <a:pt x="32241" y="15580"/>
                  </a:lnTo>
                  <a:lnTo>
                    <a:pt x="5548" y="6237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099">
              <a:extLst>
                <a:ext uri="{FF2B5EF4-FFF2-40B4-BE49-F238E27FC236}">
                  <a16:creationId xmlns:a16="http://schemas.microsoft.com/office/drawing/2014/main" xmlns="" id="{688E861E-15FF-4836-9BC6-5ED00219036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1112500" y="3511577"/>
              <a:ext cx="193940" cy="125234"/>
            </a:xfrm>
            <a:custGeom>
              <a:avLst/>
              <a:gdLst/>
              <a:ahLst/>
              <a:cxnLst/>
              <a:rect l="0" t="0" r="0" b="0"/>
              <a:pathLst>
                <a:path w="193940" h="125234">
                  <a:moveTo>
                    <a:pt x="0" y="69823"/>
                  </a:moveTo>
                  <a:lnTo>
                    <a:pt x="0" y="69823"/>
                  </a:lnTo>
                  <a:lnTo>
                    <a:pt x="39789" y="68411"/>
                  </a:lnTo>
                  <a:lnTo>
                    <a:pt x="61100" y="59684"/>
                  </a:lnTo>
                  <a:lnTo>
                    <a:pt x="72076" y="52146"/>
                  </a:lnTo>
                  <a:lnTo>
                    <a:pt x="86189" y="33228"/>
                  </a:lnTo>
                  <a:lnTo>
                    <a:pt x="89342" y="21573"/>
                  </a:lnTo>
                  <a:lnTo>
                    <a:pt x="89194" y="16490"/>
                  </a:lnTo>
                  <a:lnTo>
                    <a:pt x="87685" y="12395"/>
                  </a:lnTo>
                  <a:lnTo>
                    <a:pt x="82245" y="5964"/>
                  </a:lnTo>
                  <a:lnTo>
                    <a:pt x="77408" y="5378"/>
                  </a:lnTo>
                  <a:lnTo>
                    <a:pt x="64508" y="8490"/>
                  </a:lnTo>
                  <a:lnTo>
                    <a:pt x="41377" y="24918"/>
                  </a:lnTo>
                  <a:lnTo>
                    <a:pt x="20020" y="51030"/>
                  </a:lnTo>
                  <a:lnTo>
                    <a:pt x="7029" y="77738"/>
                  </a:lnTo>
                  <a:lnTo>
                    <a:pt x="2082" y="100155"/>
                  </a:lnTo>
                  <a:lnTo>
                    <a:pt x="2799" y="105567"/>
                  </a:lnTo>
                  <a:lnTo>
                    <a:pt x="4689" y="109880"/>
                  </a:lnTo>
                  <a:lnTo>
                    <a:pt x="7359" y="113461"/>
                  </a:lnTo>
                  <a:lnTo>
                    <a:pt x="19733" y="119321"/>
                  </a:lnTo>
                  <a:lnTo>
                    <a:pt x="37697" y="122866"/>
                  </a:lnTo>
                  <a:lnTo>
                    <a:pt x="72317" y="120190"/>
                  </a:lnTo>
                  <a:lnTo>
                    <a:pt x="112836" y="109362"/>
                  </a:lnTo>
                  <a:lnTo>
                    <a:pt x="150555" y="88202"/>
                  </a:lnTo>
                  <a:lnTo>
                    <a:pt x="185537" y="51686"/>
                  </a:lnTo>
                  <a:lnTo>
                    <a:pt x="191425" y="42915"/>
                  </a:lnTo>
                  <a:lnTo>
                    <a:pt x="193939" y="34951"/>
                  </a:lnTo>
                  <a:lnTo>
                    <a:pt x="192969" y="20457"/>
                  </a:lnTo>
                  <a:lnTo>
                    <a:pt x="187834" y="8842"/>
                  </a:lnTo>
                  <a:lnTo>
                    <a:pt x="182259" y="1092"/>
                  </a:lnTo>
                  <a:lnTo>
                    <a:pt x="180772" y="14"/>
                  </a:lnTo>
                  <a:lnTo>
                    <a:pt x="179781" y="0"/>
                  </a:lnTo>
                  <a:lnTo>
                    <a:pt x="176799" y="3748"/>
                  </a:lnTo>
                  <a:lnTo>
                    <a:pt x="175016" y="6723"/>
                  </a:lnTo>
                  <a:lnTo>
                    <a:pt x="172154" y="26706"/>
                  </a:lnTo>
                  <a:lnTo>
                    <a:pt x="173472" y="51036"/>
                  </a:lnTo>
                  <a:lnTo>
                    <a:pt x="177547" y="98610"/>
                  </a:lnTo>
                  <a:lnTo>
                    <a:pt x="175806" y="109193"/>
                  </a:lnTo>
                  <a:lnTo>
                    <a:pt x="170860" y="119118"/>
                  </a:lnTo>
                  <a:lnTo>
                    <a:pt x="168940" y="121736"/>
                  </a:lnTo>
                  <a:lnTo>
                    <a:pt x="161161" y="124646"/>
                  </a:lnTo>
                  <a:lnTo>
                    <a:pt x="151355" y="125233"/>
                  </a:lnTo>
                  <a:lnTo>
                    <a:pt x="142293" y="123142"/>
                  </a:lnTo>
                  <a:lnTo>
                    <a:pt x="139312" y="121597"/>
                  </a:lnTo>
                  <a:lnTo>
                    <a:pt x="137325" y="119861"/>
                  </a:lnTo>
                  <a:lnTo>
                    <a:pt x="133350" y="1142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100">
              <a:extLst>
                <a:ext uri="{FF2B5EF4-FFF2-40B4-BE49-F238E27FC236}">
                  <a16:creationId xmlns:a16="http://schemas.microsoft.com/office/drawing/2014/main" xmlns="" id="{DEDA5DF9-D8BD-4729-88D0-04436BBD3AC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895098" y="3370933"/>
              <a:ext cx="180914" cy="242218"/>
            </a:xfrm>
            <a:custGeom>
              <a:avLst/>
              <a:gdLst/>
              <a:ahLst/>
              <a:cxnLst/>
              <a:rect l="0" t="0" r="0" b="0"/>
              <a:pathLst>
                <a:path w="180914" h="242218">
                  <a:moveTo>
                    <a:pt x="45952" y="146967"/>
                  </a:moveTo>
                  <a:lnTo>
                    <a:pt x="45952" y="146967"/>
                  </a:lnTo>
                  <a:lnTo>
                    <a:pt x="13969" y="127194"/>
                  </a:lnTo>
                  <a:lnTo>
                    <a:pt x="305" y="122679"/>
                  </a:lnTo>
                  <a:lnTo>
                    <a:pt x="0" y="122308"/>
                  </a:lnTo>
                  <a:lnTo>
                    <a:pt x="500" y="122061"/>
                  </a:lnTo>
                  <a:lnTo>
                    <a:pt x="7947" y="125084"/>
                  </a:lnTo>
                  <a:lnTo>
                    <a:pt x="25832" y="123707"/>
                  </a:lnTo>
                  <a:lnTo>
                    <a:pt x="69182" y="111178"/>
                  </a:lnTo>
                  <a:lnTo>
                    <a:pt x="116628" y="82277"/>
                  </a:lnTo>
                  <a:lnTo>
                    <a:pt x="155216" y="43303"/>
                  </a:lnTo>
                  <a:lnTo>
                    <a:pt x="179222" y="9199"/>
                  </a:lnTo>
                  <a:lnTo>
                    <a:pt x="180659" y="5733"/>
                  </a:lnTo>
                  <a:lnTo>
                    <a:pt x="180913" y="2716"/>
                  </a:lnTo>
                  <a:lnTo>
                    <a:pt x="180376" y="0"/>
                  </a:lnTo>
                  <a:lnTo>
                    <a:pt x="178607" y="305"/>
                  </a:lnTo>
                  <a:lnTo>
                    <a:pt x="172878" y="6290"/>
                  </a:lnTo>
                  <a:lnTo>
                    <a:pt x="155586" y="43998"/>
                  </a:lnTo>
                  <a:lnTo>
                    <a:pt x="130804" y="89019"/>
                  </a:lnTo>
                  <a:lnTo>
                    <a:pt x="113768" y="124035"/>
                  </a:lnTo>
                  <a:lnTo>
                    <a:pt x="98670" y="157001"/>
                  </a:lnTo>
                  <a:lnTo>
                    <a:pt x="80151" y="195801"/>
                  </a:lnTo>
                  <a:lnTo>
                    <a:pt x="64043" y="222516"/>
                  </a:lnTo>
                  <a:lnTo>
                    <a:pt x="65068" y="222028"/>
                  </a:lnTo>
                  <a:lnTo>
                    <a:pt x="106337" y="181769"/>
                  </a:lnTo>
                  <a:lnTo>
                    <a:pt x="130950" y="160571"/>
                  </a:lnTo>
                  <a:lnTo>
                    <a:pt x="143935" y="154895"/>
                  </a:lnTo>
                  <a:lnTo>
                    <a:pt x="154411" y="154724"/>
                  </a:lnTo>
                  <a:lnTo>
                    <a:pt x="163771" y="156999"/>
                  </a:lnTo>
                  <a:lnTo>
                    <a:pt x="166831" y="160005"/>
                  </a:lnTo>
                  <a:lnTo>
                    <a:pt x="170231" y="168989"/>
                  </a:lnTo>
                  <a:lnTo>
                    <a:pt x="167980" y="181920"/>
                  </a:lnTo>
                  <a:lnTo>
                    <a:pt x="155905" y="226035"/>
                  </a:lnTo>
                  <a:lnTo>
                    <a:pt x="153902" y="2422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101">
              <a:extLst>
                <a:ext uri="{FF2B5EF4-FFF2-40B4-BE49-F238E27FC236}">
                  <a16:creationId xmlns:a16="http://schemas.microsoft.com/office/drawing/2014/main" xmlns="" id="{2F2635D3-28DF-474F-A832-903A14D96D9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876632" y="3340100"/>
              <a:ext cx="121569" cy="316194"/>
            </a:xfrm>
            <a:custGeom>
              <a:avLst/>
              <a:gdLst/>
              <a:ahLst/>
              <a:cxnLst/>
              <a:rect l="0" t="0" r="0" b="0"/>
              <a:pathLst>
                <a:path w="121569" h="316194">
                  <a:moveTo>
                    <a:pt x="121568" y="0"/>
                  </a:moveTo>
                  <a:lnTo>
                    <a:pt x="121568" y="0"/>
                  </a:lnTo>
                  <a:lnTo>
                    <a:pt x="121567" y="3371"/>
                  </a:lnTo>
                  <a:lnTo>
                    <a:pt x="105872" y="46139"/>
                  </a:lnTo>
                  <a:lnTo>
                    <a:pt x="87048" y="93164"/>
                  </a:lnTo>
                  <a:lnTo>
                    <a:pt x="70949" y="129600"/>
                  </a:lnTo>
                  <a:lnTo>
                    <a:pt x="52032" y="169313"/>
                  </a:lnTo>
                  <a:lnTo>
                    <a:pt x="35630" y="204837"/>
                  </a:lnTo>
                  <a:lnTo>
                    <a:pt x="21990" y="237089"/>
                  </a:lnTo>
                  <a:lnTo>
                    <a:pt x="7083" y="280191"/>
                  </a:lnTo>
                  <a:lnTo>
                    <a:pt x="600" y="299507"/>
                  </a:lnTo>
                  <a:lnTo>
                    <a:pt x="0" y="306210"/>
                  </a:lnTo>
                  <a:lnTo>
                    <a:pt x="1012" y="311384"/>
                  </a:lnTo>
                  <a:lnTo>
                    <a:pt x="3097" y="315540"/>
                  </a:lnTo>
                  <a:lnTo>
                    <a:pt x="7311" y="316193"/>
                  </a:lnTo>
                  <a:lnTo>
                    <a:pt x="19517" y="311275"/>
                  </a:lnTo>
                  <a:lnTo>
                    <a:pt x="51718" y="273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102">
              <a:extLst>
                <a:ext uri="{FF2B5EF4-FFF2-40B4-BE49-F238E27FC236}">
                  <a16:creationId xmlns:a16="http://schemas.microsoft.com/office/drawing/2014/main" xmlns="" id="{12ABFE69-494E-4A55-893E-704F31B13F6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768715" y="3498850"/>
              <a:ext cx="89786" cy="133242"/>
            </a:xfrm>
            <a:custGeom>
              <a:avLst/>
              <a:gdLst/>
              <a:ahLst/>
              <a:cxnLst/>
              <a:rect l="0" t="0" r="0" b="0"/>
              <a:pathLst>
                <a:path w="89786" h="133242">
                  <a:moveTo>
                    <a:pt x="51685" y="76200"/>
                  </a:moveTo>
                  <a:lnTo>
                    <a:pt x="51685" y="76200"/>
                  </a:lnTo>
                  <a:lnTo>
                    <a:pt x="56711" y="64266"/>
                  </a:lnTo>
                  <a:lnTo>
                    <a:pt x="57152" y="61894"/>
                  </a:lnTo>
                  <a:lnTo>
                    <a:pt x="54402" y="51814"/>
                  </a:lnTo>
                  <a:lnTo>
                    <a:pt x="49118" y="39890"/>
                  </a:lnTo>
                  <a:lnTo>
                    <a:pt x="45135" y="35368"/>
                  </a:lnTo>
                  <a:lnTo>
                    <a:pt x="43086" y="34162"/>
                  </a:lnTo>
                  <a:lnTo>
                    <a:pt x="40307" y="34063"/>
                  </a:lnTo>
                  <a:lnTo>
                    <a:pt x="33458" y="35835"/>
                  </a:lnTo>
                  <a:lnTo>
                    <a:pt x="14927" y="47542"/>
                  </a:lnTo>
                  <a:lnTo>
                    <a:pt x="5244" y="62287"/>
                  </a:lnTo>
                  <a:lnTo>
                    <a:pt x="0" y="80600"/>
                  </a:lnTo>
                  <a:lnTo>
                    <a:pt x="21" y="100498"/>
                  </a:lnTo>
                  <a:lnTo>
                    <a:pt x="4263" y="115456"/>
                  </a:lnTo>
                  <a:lnTo>
                    <a:pt x="10853" y="126103"/>
                  </a:lnTo>
                  <a:lnTo>
                    <a:pt x="18485" y="133186"/>
                  </a:lnTo>
                  <a:lnTo>
                    <a:pt x="23201" y="133241"/>
                  </a:lnTo>
                  <a:lnTo>
                    <a:pt x="34087" y="127657"/>
                  </a:lnTo>
                  <a:lnTo>
                    <a:pt x="52115" y="109242"/>
                  </a:lnTo>
                  <a:lnTo>
                    <a:pt x="71394" y="68302"/>
                  </a:lnTo>
                  <a:lnTo>
                    <a:pt x="82730" y="27394"/>
                  </a:lnTo>
                  <a:lnTo>
                    <a:pt x="897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103">
              <a:extLst>
                <a:ext uri="{FF2B5EF4-FFF2-40B4-BE49-F238E27FC236}">
                  <a16:creationId xmlns:a16="http://schemas.microsoft.com/office/drawing/2014/main" xmlns="" id="{A9745998-08C8-42F2-969F-899A25C16AC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592196" y="3492288"/>
              <a:ext cx="123021" cy="293306"/>
            </a:xfrm>
            <a:custGeom>
              <a:avLst/>
              <a:gdLst/>
              <a:ahLst/>
              <a:cxnLst/>
              <a:rect l="0" t="0" r="0" b="0"/>
              <a:pathLst>
                <a:path w="123021" h="293306">
                  <a:moveTo>
                    <a:pt x="50404" y="108162"/>
                  </a:moveTo>
                  <a:lnTo>
                    <a:pt x="50404" y="108162"/>
                  </a:lnTo>
                  <a:lnTo>
                    <a:pt x="38195" y="146886"/>
                  </a:lnTo>
                  <a:lnTo>
                    <a:pt x="26929" y="187726"/>
                  </a:lnTo>
                  <a:lnTo>
                    <a:pt x="16560" y="223458"/>
                  </a:lnTo>
                  <a:lnTo>
                    <a:pt x="6376" y="267814"/>
                  </a:lnTo>
                  <a:lnTo>
                    <a:pt x="198" y="293305"/>
                  </a:lnTo>
                  <a:lnTo>
                    <a:pt x="0" y="292974"/>
                  </a:lnTo>
                  <a:lnTo>
                    <a:pt x="15219" y="249000"/>
                  </a:lnTo>
                  <a:lnTo>
                    <a:pt x="26300" y="213560"/>
                  </a:lnTo>
                  <a:lnTo>
                    <a:pt x="39691" y="169822"/>
                  </a:lnTo>
                  <a:lnTo>
                    <a:pt x="48201" y="144330"/>
                  </a:lnTo>
                  <a:lnTo>
                    <a:pt x="57403" y="117458"/>
                  </a:lnTo>
                  <a:lnTo>
                    <a:pt x="73269" y="72547"/>
                  </a:lnTo>
                  <a:lnTo>
                    <a:pt x="94103" y="24937"/>
                  </a:lnTo>
                  <a:lnTo>
                    <a:pt x="109918" y="3070"/>
                  </a:lnTo>
                  <a:lnTo>
                    <a:pt x="113363" y="0"/>
                  </a:lnTo>
                  <a:lnTo>
                    <a:pt x="115660" y="71"/>
                  </a:lnTo>
                  <a:lnTo>
                    <a:pt x="117192" y="2235"/>
                  </a:lnTo>
                  <a:lnTo>
                    <a:pt x="123020" y="27658"/>
                  </a:lnTo>
                  <a:lnTo>
                    <a:pt x="122172" y="63221"/>
                  </a:lnTo>
                  <a:lnTo>
                    <a:pt x="110710" y="101667"/>
                  </a:lnTo>
                  <a:lnTo>
                    <a:pt x="90536" y="133127"/>
                  </a:lnTo>
                  <a:lnTo>
                    <a:pt x="70056" y="153581"/>
                  </a:lnTo>
                  <a:lnTo>
                    <a:pt x="57022" y="160098"/>
                  </a:lnTo>
                  <a:lnTo>
                    <a:pt x="50583" y="161835"/>
                  </a:lnTo>
                  <a:lnTo>
                    <a:pt x="46290" y="161583"/>
                  </a:lnTo>
                  <a:lnTo>
                    <a:pt x="43428" y="160004"/>
                  </a:lnTo>
                  <a:lnTo>
                    <a:pt x="41520" y="157540"/>
                  </a:lnTo>
                  <a:lnTo>
                    <a:pt x="40953" y="154486"/>
                  </a:lnTo>
                  <a:lnTo>
                    <a:pt x="44054" y="1399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104">
              <a:extLst>
                <a:ext uri="{FF2B5EF4-FFF2-40B4-BE49-F238E27FC236}">
                  <a16:creationId xmlns:a16="http://schemas.microsoft.com/office/drawing/2014/main" xmlns="" id="{5A4C7313-27C6-430F-808D-5E750AAB7CE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401300" y="3545065"/>
              <a:ext cx="114099" cy="242127"/>
            </a:xfrm>
            <a:custGeom>
              <a:avLst/>
              <a:gdLst/>
              <a:ahLst/>
              <a:cxnLst/>
              <a:rect l="0" t="0" r="0" b="0"/>
              <a:pathLst>
                <a:path w="114099" h="242127">
                  <a:moveTo>
                    <a:pt x="0" y="10935"/>
                  </a:moveTo>
                  <a:lnTo>
                    <a:pt x="0" y="10935"/>
                  </a:lnTo>
                  <a:lnTo>
                    <a:pt x="3370" y="4193"/>
                  </a:lnTo>
                  <a:lnTo>
                    <a:pt x="5069" y="2207"/>
                  </a:lnTo>
                  <a:lnTo>
                    <a:pt x="8837" y="0"/>
                  </a:lnTo>
                  <a:lnTo>
                    <a:pt x="10126" y="1528"/>
                  </a:lnTo>
                  <a:lnTo>
                    <a:pt x="19455" y="43807"/>
                  </a:lnTo>
                  <a:lnTo>
                    <a:pt x="24169" y="58706"/>
                  </a:lnTo>
                  <a:lnTo>
                    <a:pt x="30968" y="70031"/>
                  </a:lnTo>
                  <a:lnTo>
                    <a:pt x="36168" y="72910"/>
                  </a:lnTo>
                  <a:lnTo>
                    <a:pt x="49471" y="74228"/>
                  </a:lnTo>
                  <a:lnTo>
                    <a:pt x="64791" y="68698"/>
                  </a:lnTo>
                  <a:lnTo>
                    <a:pt x="94250" y="47902"/>
                  </a:lnTo>
                  <a:lnTo>
                    <a:pt x="107262" y="29649"/>
                  </a:lnTo>
                  <a:lnTo>
                    <a:pt x="112214" y="17577"/>
                  </a:lnTo>
                  <a:lnTo>
                    <a:pt x="112203" y="16069"/>
                  </a:lnTo>
                  <a:lnTo>
                    <a:pt x="111491" y="15768"/>
                  </a:lnTo>
                  <a:lnTo>
                    <a:pt x="110310" y="16274"/>
                  </a:lnTo>
                  <a:lnTo>
                    <a:pt x="110254" y="55920"/>
                  </a:lnTo>
                  <a:lnTo>
                    <a:pt x="112003" y="92546"/>
                  </a:lnTo>
                  <a:lnTo>
                    <a:pt x="113619" y="134677"/>
                  </a:lnTo>
                  <a:lnTo>
                    <a:pt x="114098" y="175070"/>
                  </a:lnTo>
                  <a:lnTo>
                    <a:pt x="104127" y="210478"/>
                  </a:lnTo>
                  <a:lnTo>
                    <a:pt x="93551" y="226856"/>
                  </a:lnTo>
                  <a:lnTo>
                    <a:pt x="82500" y="237427"/>
                  </a:lnTo>
                  <a:lnTo>
                    <a:pt x="72885" y="242126"/>
                  </a:lnTo>
                  <a:lnTo>
                    <a:pt x="67640" y="239851"/>
                  </a:lnTo>
                  <a:lnTo>
                    <a:pt x="56167" y="227916"/>
                  </a:lnTo>
                  <a:lnTo>
                    <a:pt x="54378" y="219089"/>
                  </a:lnTo>
                  <a:lnTo>
                    <a:pt x="63500" y="1760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105">
              <a:extLst>
                <a:ext uri="{FF2B5EF4-FFF2-40B4-BE49-F238E27FC236}">
                  <a16:creationId xmlns:a16="http://schemas.microsoft.com/office/drawing/2014/main" xmlns="" id="{C4B5E428-115E-44E7-80D3-67F4E541D7F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274924" y="3367265"/>
              <a:ext cx="88277" cy="297265"/>
            </a:xfrm>
            <a:custGeom>
              <a:avLst/>
              <a:gdLst/>
              <a:ahLst/>
              <a:cxnLst/>
              <a:rect l="0" t="0" r="0" b="0"/>
              <a:pathLst>
                <a:path w="88277" h="297265">
                  <a:moveTo>
                    <a:pt x="24776" y="10935"/>
                  </a:moveTo>
                  <a:lnTo>
                    <a:pt x="24776" y="10935"/>
                  </a:lnTo>
                  <a:lnTo>
                    <a:pt x="24776" y="0"/>
                  </a:lnTo>
                  <a:lnTo>
                    <a:pt x="24776" y="37340"/>
                  </a:lnTo>
                  <a:lnTo>
                    <a:pt x="24776" y="70883"/>
                  </a:lnTo>
                  <a:lnTo>
                    <a:pt x="24776" y="111191"/>
                  </a:lnTo>
                  <a:lnTo>
                    <a:pt x="24071" y="153565"/>
                  </a:lnTo>
                  <a:lnTo>
                    <a:pt x="21406" y="193565"/>
                  </a:lnTo>
                  <a:lnTo>
                    <a:pt x="17869" y="230628"/>
                  </a:lnTo>
                  <a:lnTo>
                    <a:pt x="10030" y="273820"/>
                  </a:lnTo>
                  <a:lnTo>
                    <a:pt x="1480" y="297264"/>
                  </a:lnTo>
                  <a:lnTo>
                    <a:pt x="779" y="297071"/>
                  </a:lnTo>
                  <a:lnTo>
                    <a:pt x="0" y="291212"/>
                  </a:lnTo>
                  <a:lnTo>
                    <a:pt x="10344" y="254290"/>
                  </a:lnTo>
                  <a:lnTo>
                    <a:pt x="25438" y="216469"/>
                  </a:lnTo>
                  <a:lnTo>
                    <a:pt x="39160" y="188564"/>
                  </a:lnTo>
                  <a:lnTo>
                    <a:pt x="51458" y="175592"/>
                  </a:lnTo>
                  <a:lnTo>
                    <a:pt x="57331" y="172310"/>
                  </a:lnTo>
                  <a:lnTo>
                    <a:pt x="60590" y="174257"/>
                  </a:lnTo>
                  <a:lnTo>
                    <a:pt x="67975" y="183947"/>
                  </a:lnTo>
                  <a:lnTo>
                    <a:pt x="76457" y="228155"/>
                  </a:lnTo>
                  <a:lnTo>
                    <a:pt x="88276" y="2776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130212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SMARTInkShape-Group285">
            <a:extLst>
              <a:ext uri="{FF2B5EF4-FFF2-40B4-BE49-F238E27FC236}">
                <a16:creationId xmlns:a16="http://schemas.microsoft.com/office/drawing/2014/main" xmlns="" id="{65BC41B1-2572-48B2-BA4D-EA2817AA9088}"/>
              </a:ext>
            </a:extLst>
          </p:cNvPr>
          <p:cNvGrpSpPr/>
          <p:nvPr/>
        </p:nvGrpSpPr>
        <p:grpSpPr>
          <a:xfrm>
            <a:off x="1839476" y="4657075"/>
            <a:ext cx="1113275" cy="967705"/>
            <a:chOff x="1839476" y="4657075"/>
            <a:chExt cx="1113275" cy="967705"/>
          </a:xfrm>
        </p:grpSpPr>
        <p:sp>
          <p:nvSpPr>
            <p:cNvPr id="231" name="SMARTInkShape-1420">
              <a:extLst>
                <a:ext uri="{FF2B5EF4-FFF2-40B4-BE49-F238E27FC236}">
                  <a16:creationId xmlns:a16="http://schemas.microsoft.com/office/drawing/2014/main" xmlns="" id="{9007904A-6DB3-4F4A-9AD8-772DB28DC9B8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2053742" y="5175464"/>
              <a:ext cx="86209" cy="77527"/>
            </a:xfrm>
            <a:custGeom>
              <a:avLst/>
              <a:gdLst/>
              <a:ahLst/>
              <a:cxnLst/>
              <a:rect l="0" t="0" r="0" b="0"/>
              <a:pathLst>
                <a:path w="86209" h="77527">
                  <a:moveTo>
                    <a:pt x="3658" y="18836"/>
                  </a:moveTo>
                  <a:lnTo>
                    <a:pt x="3658" y="18836"/>
                  </a:lnTo>
                  <a:lnTo>
                    <a:pt x="287" y="22207"/>
                  </a:lnTo>
                  <a:lnTo>
                    <a:pt x="0" y="24611"/>
                  </a:lnTo>
                  <a:lnTo>
                    <a:pt x="13661" y="68567"/>
                  </a:lnTo>
                  <a:lnTo>
                    <a:pt x="15559" y="77237"/>
                  </a:lnTo>
                  <a:lnTo>
                    <a:pt x="15825" y="77526"/>
                  </a:lnTo>
                  <a:lnTo>
                    <a:pt x="16003" y="77012"/>
                  </a:lnTo>
                  <a:lnTo>
                    <a:pt x="10386" y="30523"/>
                  </a:lnTo>
                  <a:lnTo>
                    <a:pt x="11587" y="15563"/>
                  </a:lnTo>
                  <a:lnTo>
                    <a:pt x="16825" y="4211"/>
                  </a:lnTo>
                  <a:lnTo>
                    <a:pt x="20197" y="1325"/>
                  </a:lnTo>
                  <a:lnTo>
                    <a:pt x="23856" y="107"/>
                  </a:lnTo>
                  <a:lnTo>
                    <a:pt x="27707" y="0"/>
                  </a:lnTo>
                  <a:lnTo>
                    <a:pt x="31685" y="2045"/>
                  </a:lnTo>
                  <a:lnTo>
                    <a:pt x="67745" y="43416"/>
                  </a:lnTo>
                  <a:lnTo>
                    <a:pt x="86208" y="632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421">
              <a:extLst>
                <a:ext uri="{FF2B5EF4-FFF2-40B4-BE49-F238E27FC236}">
                  <a16:creationId xmlns:a16="http://schemas.microsoft.com/office/drawing/2014/main" xmlns="" id="{C217E7D9-DBBD-4CB3-8C95-1CBF7D5C305B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1839476" y="5046544"/>
              <a:ext cx="148780" cy="290911"/>
            </a:xfrm>
            <a:custGeom>
              <a:avLst/>
              <a:gdLst/>
              <a:ahLst/>
              <a:cxnLst/>
              <a:rect l="0" t="0" r="0" b="0"/>
              <a:pathLst>
                <a:path w="148780" h="290911">
                  <a:moveTo>
                    <a:pt x="46474" y="14406"/>
                  </a:moveTo>
                  <a:lnTo>
                    <a:pt x="46474" y="14406"/>
                  </a:lnTo>
                  <a:lnTo>
                    <a:pt x="23330" y="14406"/>
                  </a:lnTo>
                  <a:lnTo>
                    <a:pt x="19050" y="17228"/>
                  </a:lnTo>
                  <a:lnTo>
                    <a:pt x="10532" y="27890"/>
                  </a:lnTo>
                  <a:lnTo>
                    <a:pt x="1174" y="63243"/>
                  </a:lnTo>
                  <a:lnTo>
                    <a:pt x="0" y="99141"/>
                  </a:lnTo>
                  <a:lnTo>
                    <a:pt x="2535" y="140966"/>
                  </a:lnTo>
                  <a:lnTo>
                    <a:pt x="8366" y="185425"/>
                  </a:lnTo>
                  <a:lnTo>
                    <a:pt x="21306" y="221648"/>
                  </a:lnTo>
                  <a:lnTo>
                    <a:pt x="48424" y="262078"/>
                  </a:lnTo>
                  <a:lnTo>
                    <a:pt x="68507" y="280410"/>
                  </a:lnTo>
                  <a:lnTo>
                    <a:pt x="89192" y="290910"/>
                  </a:lnTo>
                  <a:lnTo>
                    <a:pt x="98942" y="290464"/>
                  </a:lnTo>
                  <a:lnTo>
                    <a:pt x="117300" y="280561"/>
                  </a:lnTo>
                  <a:lnTo>
                    <a:pt x="140132" y="248411"/>
                  </a:lnTo>
                  <a:lnTo>
                    <a:pt x="148072" y="216010"/>
                  </a:lnTo>
                  <a:lnTo>
                    <a:pt x="148779" y="176680"/>
                  </a:lnTo>
                  <a:lnTo>
                    <a:pt x="139685" y="130978"/>
                  </a:lnTo>
                  <a:lnTo>
                    <a:pt x="122473" y="84325"/>
                  </a:lnTo>
                  <a:lnTo>
                    <a:pt x="102124" y="42659"/>
                  </a:lnTo>
                  <a:lnTo>
                    <a:pt x="83672" y="14733"/>
                  </a:lnTo>
                  <a:lnTo>
                    <a:pt x="75506" y="6863"/>
                  </a:lnTo>
                  <a:lnTo>
                    <a:pt x="67945" y="2321"/>
                  </a:lnTo>
                  <a:lnTo>
                    <a:pt x="60788" y="0"/>
                  </a:lnTo>
                  <a:lnTo>
                    <a:pt x="54606" y="1274"/>
                  </a:lnTo>
                  <a:lnTo>
                    <a:pt x="43973" y="10216"/>
                  </a:lnTo>
                  <a:lnTo>
                    <a:pt x="38307" y="33004"/>
                  </a:lnTo>
                  <a:lnTo>
                    <a:pt x="37905" y="63594"/>
                  </a:lnTo>
                  <a:lnTo>
                    <a:pt x="47463" y="106905"/>
                  </a:lnTo>
                  <a:lnTo>
                    <a:pt x="52824" y="1287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422">
              <a:extLst>
                <a:ext uri="{FF2B5EF4-FFF2-40B4-BE49-F238E27FC236}">
                  <a16:creationId xmlns:a16="http://schemas.microsoft.com/office/drawing/2014/main" xmlns="" id="{1332F167-A76D-436A-8389-88CE52A284EF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2606192" y="5219700"/>
              <a:ext cx="143359" cy="107951"/>
            </a:xfrm>
            <a:custGeom>
              <a:avLst/>
              <a:gdLst/>
              <a:ahLst/>
              <a:cxnLst/>
              <a:rect l="0" t="0" r="0" b="0"/>
              <a:pathLst>
                <a:path w="143359" h="107951">
                  <a:moveTo>
                    <a:pt x="3658" y="107950"/>
                  </a:moveTo>
                  <a:lnTo>
                    <a:pt x="3658" y="107950"/>
                  </a:lnTo>
                  <a:lnTo>
                    <a:pt x="0" y="107950"/>
                  </a:lnTo>
                  <a:lnTo>
                    <a:pt x="1562" y="107950"/>
                  </a:lnTo>
                  <a:lnTo>
                    <a:pt x="45569" y="72597"/>
                  </a:lnTo>
                  <a:lnTo>
                    <a:pt x="80987" y="44872"/>
                  </a:lnTo>
                  <a:lnTo>
                    <a:pt x="126648" y="11790"/>
                  </a:lnTo>
                  <a:lnTo>
                    <a:pt x="14335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423">
              <a:extLst>
                <a:ext uri="{FF2B5EF4-FFF2-40B4-BE49-F238E27FC236}">
                  <a16:creationId xmlns:a16="http://schemas.microsoft.com/office/drawing/2014/main" xmlns="" id="{EB34AC42-42AA-4BAF-9793-FB5169A952DC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2584450" y="5179780"/>
              <a:ext cx="114301" cy="261754"/>
            </a:xfrm>
            <a:custGeom>
              <a:avLst/>
              <a:gdLst/>
              <a:ahLst/>
              <a:cxnLst/>
              <a:rect l="0" t="0" r="0" b="0"/>
              <a:pathLst>
                <a:path w="114301" h="261754">
                  <a:moveTo>
                    <a:pt x="0" y="8170"/>
                  </a:moveTo>
                  <a:lnTo>
                    <a:pt x="0" y="8170"/>
                  </a:lnTo>
                  <a:lnTo>
                    <a:pt x="3371" y="1428"/>
                  </a:lnTo>
                  <a:lnTo>
                    <a:pt x="5775" y="147"/>
                  </a:lnTo>
                  <a:lnTo>
                    <a:pt x="8789" y="0"/>
                  </a:lnTo>
                  <a:lnTo>
                    <a:pt x="12209" y="607"/>
                  </a:lnTo>
                  <a:lnTo>
                    <a:pt x="15195" y="3833"/>
                  </a:lnTo>
                  <a:lnTo>
                    <a:pt x="20394" y="14945"/>
                  </a:lnTo>
                  <a:lnTo>
                    <a:pt x="27288" y="50551"/>
                  </a:lnTo>
                  <a:lnTo>
                    <a:pt x="33799" y="96849"/>
                  </a:lnTo>
                  <a:lnTo>
                    <a:pt x="41833" y="133426"/>
                  </a:lnTo>
                  <a:lnTo>
                    <a:pt x="51048" y="171083"/>
                  </a:lnTo>
                  <a:lnTo>
                    <a:pt x="60908" y="217229"/>
                  </a:lnTo>
                  <a:lnTo>
                    <a:pt x="77278" y="257062"/>
                  </a:lnTo>
                  <a:lnTo>
                    <a:pt x="80447" y="260176"/>
                  </a:lnTo>
                  <a:lnTo>
                    <a:pt x="83970" y="261546"/>
                  </a:lnTo>
                  <a:lnTo>
                    <a:pt x="87730" y="261753"/>
                  </a:lnTo>
                  <a:lnTo>
                    <a:pt x="91648" y="258365"/>
                  </a:lnTo>
                  <a:lnTo>
                    <a:pt x="99764" y="245192"/>
                  </a:lnTo>
                  <a:lnTo>
                    <a:pt x="114300" y="1923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424">
              <a:extLst>
                <a:ext uri="{FF2B5EF4-FFF2-40B4-BE49-F238E27FC236}">
                  <a16:creationId xmlns:a16="http://schemas.microsoft.com/office/drawing/2014/main" xmlns="" id="{82D2E8C3-24D0-4DCA-87AD-E94AEC252705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2516238" y="5340350"/>
              <a:ext cx="63752" cy="124452"/>
            </a:xfrm>
            <a:custGeom>
              <a:avLst/>
              <a:gdLst/>
              <a:ahLst/>
              <a:cxnLst/>
              <a:rect l="0" t="0" r="0" b="0"/>
              <a:pathLst>
                <a:path w="63752" h="124452">
                  <a:moveTo>
                    <a:pt x="36462" y="0"/>
                  </a:moveTo>
                  <a:lnTo>
                    <a:pt x="36462" y="0"/>
                  </a:lnTo>
                  <a:lnTo>
                    <a:pt x="21959" y="5775"/>
                  </a:lnTo>
                  <a:lnTo>
                    <a:pt x="9743" y="15901"/>
                  </a:lnTo>
                  <a:lnTo>
                    <a:pt x="3891" y="23765"/>
                  </a:lnTo>
                  <a:lnTo>
                    <a:pt x="819" y="31964"/>
                  </a:lnTo>
                  <a:lnTo>
                    <a:pt x="0" y="36126"/>
                  </a:lnTo>
                  <a:lnTo>
                    <a:pt x="2853" y="46395"/>
                  </a:lnTo>
                  <a:lnTo>
                    <a:pt x="5589" y="52097"/>
                  </a:lnTo>
                  <a:lnTo>
                    <a:pt x="14274" y="60313"/>
                  </a:lnTo>
                  <a:lnTo>
                    <a:pt x="52329" y="86968"/>
                  </a:lnTo>
                  <a:lnTo>
                    <a:pt x="62408" y="102909"/>
                  </a:lnTo>
                  <a:lnTo>
                    <a:pt x="63751" y="113000"/>
                  </a:lnTo>
                  <a:lnTo>
                    <a:pt x="63121" y="117666"/>
                  </a:lnTo>
                  <a:lnTo>
                    <a:pt x="61291" y="120778"/>
                  </a:lnTo>
                  <a:lnTo>
                    <a:pt x="58659" y="122853"/>
                  </a:lnTo>
                  <a:lnTo>
                    <a:pt x="55493" y="124234"/>
                  </a:lnTo>
                  <a:lnTo>
                    <a:pt x="52677" y="124451"/>
                  </a:lnTo>
                  <a:lnTo>
                    <a:pt x="42812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425">
              <a:extLst>
                <a:ext uri="{FF2B5EF4-FFF2-40B4-BE49-F238E27FC236}">
                  <a16:creationId xmlns:a16="http://schemas.microsoft.com/office/drawing/2014/main" xmlns="" id="{130B3468-D7D8-4C67-93CF-40B4AB7141BE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2222500" y="5359400"/>
              <a:ext cx="120651" cy="265380"/>
            </a:xfrm>
            <a:custGeom>
              <a:avLst/>
              <a:gdLst/>
              <a:ahLst/>
              <a:cxnLst/>
              <a:rect l="0" t="0" r="0" b="0"/>
              <a:pathLst>
                <a:path w="120651" h="265380">
                  <a:moveTo>
                    <a:pt x="0" y="0"/>
                  </a:moveTo>
                  <a:lnTo>
                    <a:pt x="0" y="0"/>
                  </a:lnTo>
                  <a:lnTo>
                    <a:pt x="0" y="42716"/>
                  </a:lnTo>
                  <a:lnTo>
                    <a:pt x="3371" y="80939"/>
                  </a:lnTo>
                  <a:lnTo>
                    <a:pt x="8789" y="112878"/>
                  </a:lnTo>
                  <a:lnTo>
                    <a:pt x="16606" y="148240"/>
                  </a:lnTo>
                  <a:lnTo>
                    <a:pt x="27136" y="185122"/>
                  </a:lnTo>
                  <a:lnTo>
                    <a:pt x="41593" y="231475"/>
                  </a:lnTo>
                  <a:lnTo>
                    <a:pt x="54814" y="258536"/>
                  </a:lnTo>
                  <a:lnTo>
                    <a:pt x="59121" y="262668"/>
                  </a:lnTo>
                  <a:lnTo>
                    <a:pt x="63403" y="264718"/>
                  </a:lnTo>
                  <a:lnTo>
                    <a:pt x="67668" y="265379"/>
                  </a:lnTo>
                  <a:lnTo>
                    <a:pt x="79934" y="260469"/>
                  </a:lnTo>
                  <a:lnTo>
                    <a:pt x="87156" y="256196"/>
                  </a:lnTo>
                  <a:lnTo>
                    <a:pt x="120650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426">
              <a:extLst>
                <a:ext uri="{FF2B5EF4-FFF2-40B4-BE49-F238E27FC236}">
                  <a16:creationId xmlns:a16="http://schemas.microsoft.com/office/drawing/2014/main" xmlns="" id="{46A4111C-EB5E-43F8-A8A3-6ECD9D909328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2207979" y="5448300"/>
              <a:ext cx="166922" cy="94368"/>
            </a:xfrm>
            <a:custGeom>
              <a:avLst/>
              <a:gdLst/>
              <a:ahLst/>
              <a:cxnLst/>
              <a:rect l="0" t="0" r="0" b="0"/>
              <a:pathLst>
                <a:path w="166922" h="94368">
                  <a:moveTo>
                    <a:pt x="8171" y="88900"/>
                  </a:moveTo>
                  <a:lnTo>
                    <a:pt x="8171" y="88900"/>
                  </a:lnTo>
                  <a:lnTo>
                    <a:pt x="148" y="93264"/>
                  </a:lnTo>
                  <a:lnTo>
                    <a:pt x="0" y="93926"/>
                  </a:lnTo>
                  <a:lnTo>
                    <a:pt x="607" y="94367"/>
                  </a:lnTo>
                  <a:lnTo>
                    <a:pt x="39961" y="70648"/>
                  </a:lnTo>
                  <a:lnTo>
                    <a:pt x="81796" y="44686"/>
                  </a:lnTo>
                  <a:lnTo>
                    <a:pt x="126176" y="21001"/>
                  </a:lnTo>
                  <a:lnTo>
                    <a:pt x="1669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427">
              <a:extLst>
                <a:ext uri="{FF2B5EF4-FFF2-40B4-BE49-F238E27FC236}">
                  <a16:creationId xmlns:a16="http://schemas.microsoft.com/office/drawing/2014/main" xmlns="" id="{D37D7289-2E30-46F7-B9CB-9A533E73DED0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2374900" y="5406446"/>
              <a:ext cx="165101" cy="92162"/>
            </a:xfrm>
            <a:custGeom>
              <a:avLst/>
              <a:gdLst/>
              <a:ahLst/>
              <a:cxnLst/>
              <a:rect l="0" t="0" r="0" b="0"/>
              <a:pathLst>
                <a:path w="165101" h="92162">
                  <a:moveTo>
                    <a:pt x="0" y="67254"/>
                  </a:moveTo>
                  <a:lnTo>
                    <a:pt x="0" y="67254"/>
                  </a:lnTo>
                  <a:lnTo>
                    <a:pt x="3371" y="67254"/>
                  </a:lnTo>
                  <a:lnTo>
                    <a:pt x="4364" y="66548"/>
                  </a:lnTo>
                  <a:lnTo>
                    <a:pt x="5026" y="65372"/>
                  </a:lnTo>
                  <a:lnTo>
                    <a:pt x="5467" y="63883"/>
                  </a:lnTo>
                  <a:lnTo>
                    <a:pt x="41148" y="28383"/>
                  </a:lnTo>
                  <a:lnTo>
                    <a:pt x="47940" y="11757"/>
                  </a:lnTo>
                  <a:lnTo>
                    <a:pt x="48823" y="3783"/>
                  </a:lnTo>
                  <a:lnTo>
                    <a:pt x="48071" y="1657"/>
                  </a:lnTo>
                  <a:lnTo>
                    <a:pt x="46864" y="239"/>
                  </a:lnTo>
                  <a:lnTo>
                    <a:pt x="44648" y="0"/>
                  </a:lnTo>
                  <a:lnTo>
                    <a:pt x="38423" y="1615"/>
                  </a:lnTo>
                  <a:lnTo>
                    <a:pt x="30953" y="10329"/>
                  </a:lnTo>
                  <a:lnTo>
                    <a:pt x="26985" y="16604"/>
                  </a:lnTo>
                  <a:lnTo>
                    <a:pt x="21401" y="42290"/>
                  </a:lnTo>
                  <a:lnTo>
                    <a:pt x="29502" y="63920"/>
                  </a:lnTo>
                  <a:lnTo>
                    <a:pt x="43451" y="83411"/>
                  </a:lnTo>
                  <a:lnTo>
                    <a:pt x="56706" y="92073"/>
                  </a:lnTo>
                  <a:lnTo>
                    <a:pt x="73416" y="92161"/>
                  </a:lnTo>
                  <a:lnTo>
                    <a:pt x="102657" y="82395"/>
                  </a:lnTo>
                  <a:lnTo>
                    <a:pt x="123236" y="69750"/>
                  </a:lnTo>
                  <a:lnTo>
                    <a:pt x="165100" y="291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428">
              <a:extLst>
                <a:ext uri="{FF2B5EF4-FFF2-40B4-BE49-F238E27FC236}">
                  <a16:creationId xmlns:a16="http://schemas.microsoft.com/office/drawing/2014/main" xmlns="" id="{9D834929-95DE-4F42-86E0-366F9429499A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2171700" y="5102116"/>
              <a:ext cx="63501" cy="100215"/>
            </a:xfrm>
            <a:custGeom>
              <a:avLst/>
              <a:gdLst/>
              <a:ahLst/>
              <a:cxnLst/>
              <a:rect l="0" t="0" r="0" b="0"/>
              <a:pathLst>
                <a:path w="63501" h="100215">
                  <a:moveTo>
                    <a:pt x="0" y="60434"/>
                  </a:moveTo>
                  <a:lnTo>
                    <a:pt x="0" y="60434"/>
                  </a:lnTo>
                  <a:lnTo>
                    <a:pt x="5775" y="55365"/>
                  </a:lnTo>
                  <a:lnTo>
                    <a:pt x="30659" y="39235"/>
                  </a:lnTo>
                  <a:lnTo>
                    <a:pt x="36674" y="31257"/>
                  </a:lnTo>
                  <a:lnTo>
                    <a:pt x="40994" y="20655"/>
                  </a:lnTo>
                  <a:lnTo>
                    <a:pt x="42914" y="8888"/>
                  </a:lnTo>
                  <a:lnTo>
                    <a:pt x="42720" y="4903"/>
                  </a:lnTo>
                  <a:lnTo>
                    <a:pt x="41886" y="2247"/>
                  </a:lnTo>
                  <a:lnTo>
                    <a:pt x="40624" y="476"/>
                  </a:lnTo>
                  <a:lnTo>
                    <a:pt x="37666" y="0"/>
                  </a:lnTo>
                  <a:lnTo>
                    <a:pt x="28735" y="1354"/>
                  </a:lnTo>
                  <a:lnTo>
                    <a:pt x="24801" y="4820"/>
                  </a:lnTo>
                  <a:lnTo>
                    <a:pt x="18548" y="16196"/>
                  </a:lnTo>
                  <a:lnTo>
                    <a:pt x="11062" y="41839"/>
                  </a:lnTo>
                  <a:lnTo>
                    <a:pt x="11117" y="68408"/>
                  </a:lnTo>
                  <a:lnTo>
                    <a:pt x="15760" y="81852"/>
                  </a:lnTo>
                  <a:lnTo>
                    <a:pt x="18973" y="87413"/>
                  </a:lnTo>
                  <a:lnTo>
                    <a:pt x="28188" y="95473"/>
                  </a:lnTo>
                  <a:lnTo>
                    <a:pt x="33608" y="98610"/>
                  </a:lnTo>
                  <a:lnTo>
                    <a:pt x="45276" y="100214"/>
                  </a:lnTo>
                  <a:lnTo>
                    <a:pt x="63500" y="985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429">
              <a:extLst>
                <a:ext uri="{FF2B5EF4-FFF2-40B4-BE49-F238E27FC236}">
                  <a16:creationId xmlns:a16="http://schemas.microsoft.com/office/drawing/2014/main" xmlns="" id="{05C55990-60A5-4E4D-8E22-1B4F6B1FFD55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2330450" y="5099050"/>
              <a:ext cx="31751" cy="18168"/>
            </a:xfrm>
            <a:custGeom>
              <a:avLst/>
              <a:gdLst/>
              <a:ahLst/>
              <a:cxnLst/>
              <a:rect l="0" t="0" r="0" b="0"/>
              <a:pathLst>
                <a:path w="31751" h="18168">
                  <a:moveTo>
                    <a:pt x="0" y="12700"/>
                  </a:moveTo>
                  <a:lnTo>
                    <a:pt x="0" y="12700"/>
                  </a:lnTo>
                  <a:lnTo>
                    <a:pt x="0" y="18167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430">
              <a:extLst>
                <a:ext uri="{FF2B5EF4-FFF2-40B4-BE49-F238E27FC236}">
                  <a16:creationId xmlns:a16="http://schemas.microsoft.com/office/drawing/2014/main" xmlns="" id="{2615F46B-3EF5-4BBD-9612-B84C5E92EFEB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2450441" y="4955692"/>
              <a:ext cx="98102" cy="117959"/>
            </a:xfrm>
            <a:custGeom>
              <a:avLst/>
              <a:gdLst/>
              <a:ahLst/>
              <a:cxnLst/>
              <a:rect l="0" t="0" r="0" b="0"/>
              <a:pathLst>
                <a:path w="98102" h="117959">
                  <a:moveTo>
                    <a:pt x="64159" y="3658"/>
                  </a:moveTo>
                  <a:lnTo>
                    <a:pt x="64159" y="3658"/>
                  </a:lnTo>
                  <a:lnTo>
                    <a:pt x="36564" y="0"/>
                  </a:lnTo>
                  <a:lnTo>
                    <a:pt x="24613" y="1562"/>
                  </a:lnTo>
                  <a:lnTo>
                    <a:pt x="13323" y="6408"/>
                  </a:lnTo>
                  <a:lnTo>
                    <a:pt x="2137" y="19054"/>
                  </a:lnTo>
                  <a:lnTo>
                    <a:pt x="233" y="23801"/>
                  </a:lnTo>
                  <a:lnTo>
                    <a:pt x="0" y="32836"/>
                  </a:lnTo>
                  <a:lnTo>
                    <a:pt x="2248" y="39674"/>
                  </a:lnTo>
                  <a:lnTo>
                    <a:pt x="3835" y="42485"/>
                  </a:lnTo>
                  <a:lnTo>
                    <a:pt x="11242" y="47490"/>
                  </a:lnTo>
                  <a:lnTo>
                    <a:pt x="57414" y="60753"/>
                  </a:lnTo>
                  <a:lnTo>
                    <a:pt x="81210" y="69023"/>
                  </a:lnTo>
                  <a:lnTo>
                    <a:pt x="88227" y="72635"/>
                  </a:lnTo>
                  <a:lnTo>
                    <a:pt x="92904" y="77159"/>
                  </a:lnTo>
                  <a:lnTo>
                    <a:pt x="98101" y="87831"/>
                  </a:lnTo>
                  <a:lnTo>
                    <a:pt x="98076" y="92935"/>
                  </a:lnTo>
                  <a:lnTo>
                    <a:pt x="94285" y="102367"/>
                  </a:lnTo>
                  <a:lnTo>
                    <a:pt x="86015" y="109383"/>
                  </a:lnTo>
                  <a:lnTo>
                    <a:pt x="75989" y="114147"/>
                  </a:lnTo>
                  <a:lnTo>
                    <a:pt x="57809" y="1179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431">
              <a:extLst>
                <a:ext uri="{FF2B5EF4-FFF2-40B4-BE49-F238E27FC236}">
                  <a16:creationId xmlns:a16="http://schemas.microsoft.com/office/drawing/2014/main" xmlns="" id="{B97791E7-0BCF-495A-8D97-0AC2F230122C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2597150" y="49784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4469" y="3859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432">
              <a:extLst>
                <a:ext uri="{FF2B5EF4-FFF2-40B4-BE49-F238E27FC236}">
                  <a16:creationId xmlns:a16="http://schemas.microsoft.com/office/drawing/2014/main" xmlns="" id="{0111417C-D81C-49C0-AFBD-AB4FE9E1EF9E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2571905" y="4868788"/>
              <a:ext cx="25246" cy="52463"/>
            </a:xfrm>
            <a:custGeom>
              <a:avLst/>
              <a:gdLst/>
              <a:ahLst/>
              <a:cxnLst/>
              <a:rect l="0" t="0" r="0" b="0"/>
              <a:pathLst>
                <a:path w="25246" h="52463">
                  <a:moveTo>
                    <a:pt x="12545" y="52462"/>
                  </a:moveTo>
                  <a:lnTo>
                    <a:pt x="12545" y="52462"/>
                  </a:lnTo>
                  <a:lnTo>
                    <a:pt x="1022" y="8460"/>
                  </a:lnTo>
                  <a:lnTo>
                    <a:pt x="193" y="227"/>
                  </a:lnTo>
                  <a:lnTo>
                    <a:pt x="78" y="0"/>
                  </a:lnTo>
                  <a:lnTo>
                    <a:pt x="0" y="554"/>
                  </a:lnTo>
                  <a:lnTo>
                    <a:pt x="25245" y="207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433">
              <a:extLst>
                <a:ext uri="{FF2B5EF4-FFF2-40B4-BE49-F238E27FC236}">
                  <a16:creationId xmlns:a16="http://schemas.microsoft.com/office/drawing/2014/main" xmlns="" id="{72916810-C268-4ECB-97AD-748093D8F383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2663593" y="4657075"/>
              <a:ext cx="289158" cy="350830"/>
            </a:xfrm>
            <a:custGeom>
              <a:avLst/>
              <a:gdLst/>
              <a:ahLst/>
              <a:cxnLst/>
              <a:rect l="0" t="0" r="0" b="0"/>
              <a:pathLst>
                <a:path w="289158" h="350830">
                  <a:moveTo>
                    <a:pt x="54207" y="251475"/>
                  </a:moveTo>
                  <a:lnTo>
                    <a:pt x="54207" y="251475"/>
                  </a:lnTo>
                  <a:lnTo>
                    <a:pt x="45369" y="242636"/>
                  </a:lnTo>
                  <a:lnTo>
                    <a:pt x="39460" y="240491"/>
                  </a:lnTo>
                  <a:lnTo>
                    <a:pt x="35909" y="239919"/>
                  </a:lnTo>
                  <a:lnTo>
                    <a:pt x="28200" y="241165"/>
                  </a:lnTo>
                  <a:lnTo>
                    <a:pt x="24169" y="242485"/>
                  </a:lnTo>
                  <a:lnTo>
                    <a:pt x="8383" y="254455"/>
                  </a:lnTo>
                  <a:lnTo>
                    <a:pt x="2091" y="267381"/>
                  </a:lnTo>
                  <a:lnTo>
                    <a:pt x="0" y="283944"/>
                  </a:lnTo>
                  <a:lnTo>
                    <a:pt x="3495" y="314953"/>
                  </a:lnTo>
                  <a:lnTo>
                    <a:pt x="9561" y="331193"/>
                  </a:lnTo>
                  <a:lnTo>
                    <a:pt x="16961" y="341704"/>
                  </a:lnTo>
                  <a:lnTo>
                    <a:pt x="20909" y="345494"/>
                  </a:lnTo>
                  <a:lnTo>
                    <a:pt x="30941" y="349705"/>
                  </a:lnTo>
                  <a:lnTo>
                    <a:pt x="36580" y="350829"/>
                  </a:lnTo>
                  <a:lnTo>
                    <a:pt x="41750" y="348755"/>
                  </a:lnTo>
                  <a:lnTo>
                    <a:pt x="51258" y="338926"/>
                  </a:lnTo>
                  <a:lnTo>
                    <a:pt x="61173" y="310783"/>
                  </a:lnTo>
                  <a:lnTo>
                    <a:pt x="68579" y="272262"/>
                  </a:lnTo>
                  <a:lnTo>
                    <a:pt x="69297" y="238371"/>
                  </a:lnTo>
                  <a:lnTo>
                    <a:pt x="67264" y="200495"/>
                  </a:lnTo>
                  <a:lnTo>
                    <a:pt x="64008" y="162496"/>
                  </a:lnTo>
                  <a:lnTo>
                    <a:pt x="54838" y="128998"/>
                  </a:lnTo>
                  <a:lnTo>
                    <a:pt x="51805" y="123962"/>
                  </a:lnTo>
                  <a:lnTo>
                    <a:pt x="49078" y="121311"/>
                  </a:lnTo>
                  <a:lnTo>
                    <a:pt x="46554" y="120249"/>
                  </a:lnTo>
                  <a:lnTo>
                    <a:pt x="44872" y="122363"/>
                  </a:lnTo>
                  <a:lnTo>
                    <a:pt x="43002" y="132238"/>
                  </a:lnTo>
                  <a:lnTo>
                    <a:pt x="46872" y="177488"/>
                  </a:lnTo>
                  <a:lnTo>
                    <a:pt x="53837" y="221635"/>
                  </a:lnTo>
                  <a:lnTo>
                    <a:pt x="72556" y="263585"/>
                  </a:lnTo>
                  <a:lnTo>
                    <a:pt x="81412" y="274496"/>
                  </a:lnTo>
                  <a:lnTo>
                    <a:pt x="90052" y="279346"/>
                  </a:lnTo>
                  <a:lnTo>
                    <a:pt x="95037" y="278523"/>
                  </a:lnTo>
                  <a:lnTo>
                    <a:pt x="106220" y="271963"/>
                  </a:lnTo>
                  <a:lnTo>
                    <a:pt x="124416" y="252999"/>
                  </a:lnTo>
                  <a:lnTo>
                    <a:pt x="136472" y="229505"/>
                  </a:lnTo>
                  <a:lnTo>
                    <a:pt x="142525" y="203855"/>
                  </a:lnTo>
                  <a:lnTo>
                    <a:pt x="136123" y="225579"/>
                  </a:lnTo>
                  <a:lnTo>
                    <a:pt x="134217" y="234211"/>
                  </a:lnTo>
                  <a:lnTo>
                    <a:pt x="135863" y="251328"/>
                  </a:lnTo>
                  <a:lnTo>
                    <a:pt x="148418" y="281941"/>
                  </a:lnTo>
                  <a:lnTo>
                    <a:pt x="152998" y="286603"/>
                  </a:lnTo>
                  <a:lnTo>
                    <a:pt x="163731" y="291781"/>
                  </a:lnTo>
                  <a:lnTo>
                    <a:pt x="169556" y="291752"/>
                  </a:lnTo>
                  <a:lnTo>
                    <a:pt x="181673" y="287956"/>
                  </a:lnTo>
                  <a:lnTo>
                    <a:pt x="203766" y="267771"/>
                  </a:lnTo>
                  <a:lnTo>
                    <a:pt x="221444" y="242819"/>
                  </a:lnTo>
                  <a:lnTo>
                    <a:pt x="234284" y="206151"/>
                  </a:lnTo>
                  <a:lnTo>
                    <a:pt x="237553" y="188770"/>
                  </a:lnTo>
                  <a:lnTo>
                    <a:pt x="237821" y="188504"/>
                  </a:lnTo>
                  <a:lnTo>
                    <a:pt x="231456" y="191503"/>
                  </a:lnTo>
                  <a:lnTo>
                    <a:pt x="226353" y="200596"/>
                  </a:lnTo>
                  <a:lnTo>
                    <a:pt x="223144" y="213340"/>
                  </a:lnTo>
                  <a:lnTo>
                    <a:pt x="224070" y="226059"/>
                  </a:lnTo>
                  <a:lnTo>
                    <a:pt x="237793" y="267702"/>
                  </a:lnTo>
                  <a:lnTo>
                    <a:pt x="239392" y="269348"/>
                  </a:lnTo>
                  <a:lnTo>
                    <a:pt x="241164" y="269741"/>
                  </a:lnTo>
                  <a:lnTo>
                    <a:pt x="253770" y="253437"/>
                  </a:lnTo>
                  <a:lnTo>
                    <a:pt x="264169" y="222893"/>
                  </a:lnTo>
                  <a:lnTo>
                    <a:pt x="268347" y="180290"/>
                  </a:lnTo>
                  <a:lnTo>
                    <a:pt x="267443" y="146460"/>
                  </a:lnTo>
                  <a:lnTo>
                    <a:pt x="263984" y="108140"/>
                  </a:lnTo>
                  <a:lnTo>
                    <a:pt x="257743" y="62887"/>
                  </a:lnTo>
                  <a:lnTo>
                    <a:pt x="250265" y="27723"/>
                  </a:lnTo>
                  <a:lnTo>
                    <a:pt x="242238" y="5274"/>
                  </a:lnTo>
                  <a:lnTo>
                    <a:pt x="238122" y="1263"/>
                  </a:lnTo>
                  <a:lnTo>
                    <a:pt x="233967" y="0"/>
                  </a:lnTo>
                  <a:lnTo>
                    <a:pt x="230492" y="3392"/>
                  </a:lnTo>
                  <a:lnTo>
                    <a:pt x="224748" y="18449"/>
                  </a:lnTo>
                  <a:lnTo>
                    <a:pt x="220919" y="64210"/>
                  </a:lnTo>
                  <a:lnTo>
                    <a:pt x="223787" y="98630"/>
                  </a:lnTo>
                  <a:lnTo>
                    <a:pt x="233334" y="144099"/>
                  </a:lnTo>
                  <a:lnTo>
                    <a:pt x="248863" y="179914"/>
                  </a:lnTo>
                  <a:lnTo>
                    <a:pt x="262782" y="199209"/>
                  </a:lnTo>
                  <a:lnTo>
                    <a:pt x="289157" y="219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SMARTInkShape-1434">
            <a:extLst>
              <a:ext uri="{FF2B5EF4-FFF2-40B4-BE49-F238E27FC236}">
                <a16:creationId xmlns:a16="http://schemas.microsoft.com/office/drawing/2014/main" xmlns="" id="{34308503-25CE-44C7-B820-61AB0DCE56C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07281" y="4721975"/>
            <a:ext cx="205820" cy="786453"/>
          </a:xfrm>
          <a:custGeom>
            <a:avLst/>
            <a:gdLst/>
            <a:ahLst/>
            <a:cxnLst/>
            <a:rect l="0" t="0" r="0" b="0"/>
            <a:pathLst>
              <a:path w="205820" h="786453">
                <a:moveTo>
                  <a:pt x="174069" y="59575"/>
                </a:moveTo>
                <a:lnTo>
                  <a:pt x="174069" y="59575"/>
                </a:lnTo>
                <a:lnTo>
                  <a:pt x="178433" y="49436"/>
                </a:lnTo>
                <a:lnTo>
                  <a:pt x="180158" y="29721"/>
                </a:lnTo>
                <a:lnTo>
                  <a:pt x="176970" y="17176"/>
                </a:lnTo>
                <a:lnTo>
                  <a:pt x="171596" y="10628"/>
                </a:lnTo>
                <a:lnTo>
                  <a:pt x="156647" y="674"/>
                </a:lnTo>
                <a:lnTo>
                  <a:pt x="144689" y="0"/>
                </a:lnTo>
                <a:lnTo>
                  <a:pt x="103904" y="8688"/>
                </a:lnTo>
                <a:lnTo>
                  <a:pt x="66025" y="26701"/>
                </a:lnTo>
                <a:lnTo>
                  <a:pt x="31362" y="53284"/>
                </a:lnTo>
                <a:lnTo>
                  <a:pt x="8862" y="86874"/>
                </a:lnTo>
                <a:lnTo>
                  <a:pt x="0" y="123637"/>
                </a:lnTo>
                <a:lnTo>
                  <a:pt x="3572" y="146843"/>
                </a:lnTo>
                <a:lnTo>
                  <a:pt x="12920" y="168211"/>
                </a:lnTo>
                <a:lnTo>
                  <a:pt x="43799" y="206806"/>
                </a:lnTo>
                <a:lnTo>
                  <a:pt x="80290" y="251563"/>
                </a:lnTo>
                <a:lnTo>
                  <a:pt x="99402" y="285245"/>
                </a:lnTo>
                <a:lnTo>
                  <a:pt x="101843" y="308745"/>
                </a:lnTo>
                <a:lnTo>
                  <a:pt x="97518" y="331890"/>
                </a:lnTo>
                <a:lnTo>
                  <a:pt x="88541" y="351583"/>
                </a:lnTo>
                <a:lnTo>
                  <a:pt x="51061" y="392188"/>
                </a:lnTo>
                <a:lnTo>
                  <a:pt x="39809" y="399737"/>
                </a:lnTo>
                <a:lnTo>
                  <a:pt x="42901" y="398201"/>
                </a:lnTo>
                <a:lnTo>
                  <a:pt x="55947" y="396740"/>
                </a:lnTo>
                <a:lnTo>
                  <a:pt x="67242" y="400161"/>
                </a:lnTo>
                <a:lnTo>
                  <a:pt x="73218" y="403049"/>
                </a:lnTo>
                <a:lnTo>
                  <a:pt x="81739" y="411902"/>
                </a:lnTo>
                <a:lnTo>
                  <a:pt x="87878" y="425010"/>
                </a:lnTo>
                <a:lnTo>
                  <a:pt x="92958" y="444946"/>
                </a:lnTo>
                <a:lnTo>
                  <a:pt x="89672" y="483341"/>
                </a:lnTo>
                <a:lnTo>
                  <a:pt x="81526" y="519084"/>
                </a:lnTo>
                <a:lnTo>
                  <a:pt x="69439" y="560840"/>
                </a:lnTo>
                <a:lnTo>
                  <a:pt x="52308" y="605269"/>
                </a:lnTo>
                <a:lnTo>
                  <a:pt x="34816" y="649003"/>
                </a:lnTo>
                <a:lnTo>
                  <a:pt x="19751" y="690549"/>
                </a:lnTo>
                <a:lnTo>
                  <a:pt x="10703" y="727828"/>
                </a:lnTo>
                <a:lnTo>
                  <a:pt x="9975" y="755686"/>
                </a:lnTo>
                <a:lnTo>
                  <a:pt x="11756" y="767066"/>
                </a:lnTo>
                <a:lnTo>
                  <a:pt x="16472" y="775357"/>
                </a:lnTo>
                <a:lnTo>
                  <a:pt x="31118" y="786452"/>
                </a:lnTo>
                <a:lnTo>
                  <a:pt x="60676" y="786209"/>
                </a:lnTo>
                <a:lnTo>
                  <a:pt x="101800" y="777635"/>
                </a:lnTo>
                <a:lnTo>
                  <a:pt x="126595" y="770409"/>
                </a:lnTo>
                <a:lnTo>
                  <a:pt x="170608" y="756501"/>
                </a:lnTo>
                <a:lnTo>
                  <a:pt x="205819" y="7453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1" name="SMARTInkShape-Group287">
            <a:extLst>
              <a:ext uri="{FF2B5EF4-FFF2-40B4-BE49-F238E27FC236}">
                <a16:creationId xmlns:a16="http://schemas.microsoft.com/office/drawing/2014/main" xmlns="" id="{9D9094E2-6EBA-4119-986F-9D30EDCE72FC}"/>
              </a:ext>
            </a:extLst>
          </p:cNvPr>
          <p:cNvGrpSpPr/>
          <p:nvPr/>
        </p:nvGrpSpPr>
        <p:grpSpPr>
          <a:xfrm>
            <a:off x="8468046" y="4726535"/>
            <a:ext cx="869309" cy="284623"/>
            <a:chOff x="8468046" y="4726535"/>
            <a:chExt cx="869309" cy="284623"/>
          </a:xfrm>
        </p:grpSpPr>
        <p:sp>
          <p:nvSpPr>
            <p:cNvPr id="247" name="SMARTInkShape-1435">
              <a:extLst>
                <a:ext uri="{FF2B5EF4-FFF2-40B4-BE49-F238E27FC236}">
                  <a16:creationId xmlns:a16="http://schemas.microsoft.com/office/drawing/2014/main" xmlns="" id="{8933768D-45AB-4F79-B724-5D01523D9F28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8468046" y="4726535"/>
              <a:ext cx="212405" cy="226320"/>
            </a:xfrm>
            <a:custGeom>
              <a:avLst/>
              <a:gdLst/>
              <a:ahLst/>
              <a:cxnLst/>
              <a:rect l="0" t="0" r="0" b="0"/>
              <a:pathLst>
                <a:path w="212405" h="226320">
                  <a:moveTo>
                    <a:pt x="91754" y="29615"/>
                  </a:moveTo>
                  <a:lnTo>
                    <a:pt x="91754" y="29615"/>
                  </a:lnTo>
                  <a:lnTo>
                    <a:pt x="91754" y="26244"/>
                  </a:lnTo>
                  <a:lnTo>
                    <a:pt x="89872" y="22707"/>
                  </a:lnTo>
                  <a:lnTo>
                    <a:pt x="88383" y="20776"/>
                  </a:lnTo>
                  <a:lnTo>
                    <a:pt x="82965" y="18631"/>
                  </a:lnTo>
                  <a:lnTo>
                    <a:pt x="79544" y="18059"/>
                  </a:lnTo>
                  <a:lnTo>
                    <a:pt x="70101" y="21186"/>
                  </a:lnTo>
                  <a:lnTo>
                    <a:pt x="58846" y="28691"/>
                  </a:lnTo>
                  <a:lnTo>
                    <a:pt x="32493" y="62149"/>
                  </a:lnTo>
                  <a:lnTo>
                    <a:pt x="12340" y="103460"/>
                  </a:lnTo>
                  <a:lnTo>
                    <a:pt x="1197" y="147686"/>
                  </a:lnTo>
                  <a:lnTo>
                    <a:pt x="0" y="173107"/>
                  </a:lnTo>
                  <a:lnTo>
                    <a:pt x="4173" y="193814"/>
                  </a:lnTo>
                  <a:lnTo>
                    <a:pt x="14494" y="208661"/>
                  </a:lnTo>
                  <a:lnTo>
                    <a:pt x="29193" y="219258"/>
                  </a:lnTo>
                  <a:lnTo>
                    <a:pt x="47486" y="226319"/>
                  </a:lnTo>
                  <a:lnTo>
                    <a:pt x="84361" y="224148"/>
                  </a:lnTo>
                  <a:lnTo>
                    <a:pt x="108458" y="210619"/>
                  </a:lnTo>
                  <a:lnTo>
                    <a:pt x="138096" y="179201"/>
                  </a:lnTo>
                  <a:lnTo>
                    <a:pt x="151862" y="153249"/>
                  </a:lnTo>
                  <a:lnTo>
                    <a:pt x="160332" y="120546"/>
                  </a:lnTo>
                  <a:lnTo>
                    <a:pt x="160803" y="84846"/>
                  </a:lnTo>
                  <a:lnTo>
                    <a:pt x="155604" y="50634"/>
                  </a:lnTo>
                  <a:lnTo>
                    <a:pt x="146236" y="23670"/>
                  </a:lnTo>
                  <a:lnTo>
                    <a:pt x="138658" y="14363"/>
                  </a:lnTo>
                  <a:lnTo>
                    <a:pt x="118951" y="2140"/>
                  </a:lnTo>
                  <a:lnTo>
                    <a:pt x="97961" y="0"/>
                  </a:lnTo>
                  <a:lnTo>
                    <a:pt x="87424" y="1405"/>
                  </a:lnTo>
                  <a:lnTo>
                    <a:pt x="68193" y="14255"/>
                  </a:lnTo>
                  <a:lnTo>
                    <a:pt x="52355" y="34077"/>
                  </a:lnTo>
                  <a:lnTo>
                    <a:pt x="42962" y="56998"/>
                  </a:lnTo>
                  <a:lnTo>
                    <a:pt x="42081" y="77533"/>
                  </a:lnTo>
                  <a:lnTo>
                    <a:pt x="43823" y="86961"/>
                  </a:lnTo>
                  <a:lnTo>
                    <a:pt x="53283" y="103080"/>
                  </a:lnTo>
                  <a:lnTo>
                    <a:pt x="59758" y="110341"/>
                  </a:lnTo>
                  <a:lnTo>
                    <a:pt x="80119" y="120290"/>
                  </a:lnTo>
                  <a:lnTo>
                    <a:pt x="105634" y="124949"/>
                  </a:lnTo>
                  <a:lnTo>
                    <a:pt x="148468" y="118932"/>
                  </a:lnTo>
                  <a:lnTo>
                    <a:pt x="190951" y="106174"/>
                  </a:lnTo>
                  <a:lnTo>
                    <a:pt x="212404" y="99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436">
              <a:extLst>
                <a:ext uri="{FF2B5EF4-FFF2-40B4-BE49-F238E27FC236}">
                  <a16:creationId xmlns:a16="http://schemas.microsoft.com/office/drawing/2014/main" xmlns="" id="{1E9D072C-336C-4E66-A4F9-A568761E2A71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8781464" y="4750683"/>
              <a:ext cx="203787" cy="176918"/>
            </a:xfrm>
            <a:custGeom>
              <a:avLst/>
              <a:gdLst/>
              <a:ahLst/>
              <a:cxnLst/>
              <a:rect l="0" t="0" r="0" b="0"/>
              <a:pathLst>
                <a:path w="203787" h="176918">
                  <a:moveTo>
                    <a:pt x="178386" y="5467"/>
                  </a:moveTo>
                  <a:lnTo>
                    <a:pt x="178386" y="5467"/>
                  </a:lnTo>
                  <a:lnTo>
                    <a:pt x="183853" y="0"/>
                  </a:lnTo>
                  <a:lnTo>
                    <a:pt x="150766" y="26606"/>
                  </a:lnTo>
                  <a:lnTo>
                    <a:pt x="114542" y="49046"/>
                  </a:lnTo>
                  <a:lnTo>
                    <a:pt x="76684" y="72159"/>
                  </a:lnTo>
                  <a:lnTo>
                    <a:pt x="29728" y="93324"/>
                  </a:lnTo>
                  <a:lnTo>
                    <a:pt x="2971" y="107724"/>
                  </a:lnTo>
                  <a:lnTo>
                    <a:pt x="765" y="110327"/>
                  </a:lnTo>
                  <a:lnTo>
                    <a:pt x="0" y="112768"/>
                  </a:lnTo>
                  <a:lnTo>
                    <a:pt x="195" y="115101"/>
                  </a:lnTo>
                  <a:lnTo>
                    <a:pt x="7937" y="121456"/>
                  </a:lnTo>
                  <a:lnTo>
                    <a:pt x="39276" y="137034"/>
                  </a:lnTo>
                  <a:lnTo>
                    <a:pt x="82605" y="149499"/>
                  </a:lnTo>
                  <a:lnTo>
                    <a:pt x="115591" y="156030"/>
                  </a:lnTo>
                  <a:lnTo>
                    <a:pt x="160251" y="163672"/>
                  </a:lnTo>
                  <a:lnTo>
                    <a:pt x="203786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437">
              <a:extLst>
                <a:ext uri="{FF2B5EF4-FFF2-40B4-BE49-F238E27FC236}">
                  <a16:creationId xmlns:a16="http://schemas.microsoft.com/office/drawing/2014/main" xmlns="" id="{C1C95A94-81A8-461F-9A96-8754AF4C0ACC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9099824" y="4732563"/>
              <a:ext cx="202927" cy="231315"/>
            </a:xfrm>
            <a:custGeom>
              <a:avLst/>
              <a:gdLst/>
              <a:ahLst/>
              <a:cxnLst/>
              <a:rect l="0" t="0" r="0" b="0"/>
              <a:pathLst>
                <a:path w="202927" h="231315">
                  <a:moveTo>
                    <a:pt x="114026" y="55337"/>
                  </a:moveTo>
                  <a:lnTo>
                    <a:pt x="114026" y="55337"/>
                  </a:lnTo>
                  <a:lnTo>
                    <a:pt x="113321" y="40834"/>
                  </a:lnTo>
                  <a:lnTo>
                    <a:pt x="110655" y="32193"/>
                  </a:lnTo>
                  <a:lnTo>
                    <a:pt x="108957" y="29324"/>
                  </a:lnTo>
                  <a:lnTo>
                    <a:pt x="105187" y="26136"/>
                  </a:lnTo>
                  <a:lnTo>
                    <a:pt x="102489" y="25992"/>
                  </a:lnTo>
                  <a:lnTo>
                    <a:pt x="95729" y="27713"/>
                  </a:lnTo>
                  <a:lnTo>
                    <a:pt x="65386" y="50481"/>
                  </a:lnTo>
                  <a:lnTo>
                    <a:pt x="31485" y="93863"/>
                  </a:lnTo>
                  <a:lnTo>
                    <a:pt x="9841" y="139894"/>
                  </a:lnTo>
                  <a:lnTo>
                    <a:pt x="1400" y="170529"/>
                  </a:lnTo>
                  <a:lnTo>
                    <a:pt x="0" y="195904"/>
                  </a:lnTo>
                  <a:lnTo>
                    <a:pt x="7373" y="215178"/>
                  </a:lnTo>
                  <a:lnTo>
                    <a:pt x="13290" y="223281"/>
                  </a:lnTo>
                  <a:lnTo>
                    <a:pt x="20763" y="227978"/>
                  </a:lnTo>
                  <a:lnTo>
                    <a:pt x="38474" y="231314"/>
                  </a:lnTo>
                  <a:lnTo>
                    <a:pt x="59986" y="224801"/>
                  </a:lnTo>
                  <a:lnTo>
                    <a:pt x="97779" y="199622"/>
                  </a:lnTo>
                  <a:lnTo>
                    <a:pt x="136494" y="157119"/>
                  </a:lnTo>
                  <a:lnTo>
                    <a:pt x="157878" y="121035"/>
                  </a:lnTo>
                  <a:lnTo>
                    <a:pt x="174438" y="79127"/>
                  </a:lnTo>
                  <a:lnTo>
                    <a:pt x="182177" y="32125"/>
                  </a:lnTo>
                  <a:lnTo>
                    <a:pt x="178510" y="21518"/>
                  </a:lnTo>
                  <a:lnTo>
                    <a:pt x="163146" y="5969"/>
                  </a:lnTo>
                  <a:lnTo>
                    <a:pt x="138444" y="0"/>
                  </a:lnTo>
                  <a:lnTo>
                    <a:pt x="109357" y="1815"/>
                  </a:lnTo>
                  <a:lnTo>
                    <a:pt x="79965" y="12029"/>
                  </a:lnTo>
                  <a:lnTo>
                    <a:pt x="45765" y="37017"/>
                  </a:lnTo>
                  <a:lnTo>
                    <a:pt x="34298" y="52839"/>
                  </a:lnTo>
                  <a:lnTo>
                    <a:pt x="31242" y="60022"/>
                  </a:lnTo>
                  <a:lnTo>
                    <a:pt x="32026" y="66222"/>
                  </a:lnTo>
                  <a:lnTo>
                    <a:pt x="35370" y="71765"/>
                  </a:lnTo>
                  <a:lnTo>
                    <a:pt x="40422" y="76873"/>
                  </a:lnTo>
                  <a:lnTo>
                    <a:pt x="59205" y="82547"/>
                  </a:lnTo>
                  <a:lnTo>
                    <a:pt x="99430" y="83860"/>
                  </a:lnTo>
                  <a:lnTo>
                    <a:pt x="131526" y="81420"/>
                  </a:lnTo>
                  <a:lnTo>
                    <a:pt x="178948" y="76784"/>
                  </a:lnTo>
                  <a:lnTo>
                    <a:pt x="202926" y="74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438">
              <a:extLst>
                <a:ext uri="{FF2B5EF4-FFF2-40B4-BE49-F238E27FC236}">
                  <a16:creationId xmlns:a16="http://schemas.microsoft.com/office/drawing/2014/main" xmlns="" id="{2FF7B09B-4A88-4B8B-A786-D4D2AFD3B815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9256355" y="4930880"/>
              <a:ext cx="81000" cy="80278"/>
            </a:xfrm>
            <a:custGeom>
              <a:avLst/>
              <a:gdLst/>
              <a:ahLst/>
              <a:cxnLst/>
              <a:rect l="0" t="0" r="0" b="0"/>
              <a:pathLst>
                <a:path w="81000" h="80278">
                  <a:moveTo>
                    <a:pt x="46395" y="9420"/>
                  </a:moveTo>
                  <a:lnTo>
                    <a:pt x="46395" y="9420"/>
                  </a:lnTo>
                  <a:lnTo>
                    <a:pt x="39652" y="6049"/>
                  </a:lnTo>
                  <a:lnTo>
                    <a:pt x="37667" y="4351"/>
                  </a:lnTo>
                  <a:lnTo>
                    <a:pt x="35460" y="582"/>
                  </a:lnTo>
                  <a:lnTo>
                    <a:pt x="34166" y="0"/>
                  </a:lnTo>
                  <a:lnTo>
                    <a:pt x="32598" y="318"/>
                  </a:lnTo>
                  <a:lnTo>
                    <a:pt x="30846" y="1235"/>
                  </a:lnTo>
                  <a:lnTo>
                    <a:pt x="15443" y="23956"/>
                  </a:lnTo>
                  <a:lnTo>
                    <a:pt x="85" y="65849"/>
                  </a:lnTo>
                  <a:lnTo>
                    <a:pt x="0" y="71027"/>
                  </a:lnTo>
                  <a:lnTo>
                    <a:pt x="1354" y="75187"/>
                  </a:lnTo>
                  <a:lnTo>
                    <a:pt x="3667" y="78664"/>
                  </a:lnTo>
                  <a:lnTo>
                    <a:pt x="8738" y="80277"/>
                  </a:lnTo>
                  <a:lnTo>
                    <a:pt x="52079" y="76171"/>
                  </a:lnTo>
                  <a:lnTo>
                    <a:pt x="66795" y="70602"/>
                  </a:lnTo>
                  <a:lnTo>
                    <a:pt x="72695" y="67141"/>
                  </a:lnTo>
                  <a:lnTo>
                    <a:pt x="76629" y="62718"/>
                  </a:lnTo>
                  <a:lnTo>
                    <a:pt x="80999" y="52158"/>
                  </a:lnTo>
                  <a:lnTo>
                    <a:pt x="79342" y="45673"/>
                  </a:lnTo>
                  <a:lnTo>
                    <a:pt x="69975" y="30942"/>
                  </a:lnTo>
                  <a:lnTo>
                    <a:pt x="27345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288">
            <a:extLst>
              <a:ext uri="{FF2B5EF4-FFF2-40B4-BE49-F238E27FC236}">
                <a16:creationId xmlns:a16="http://schemas.microsoft.com/office/drawing/2014/main" xmlns="" id="{A6F9D584-A1EE-4412-8B03-129725C2D737}"/>
              </a:ext>
            </a:extLst>
          </p:cNvPr>
          <p:cNvGrpSpPr/>
          <p:nvPr/>
        </p:nvGrpSpPr>
        <p:grpSpPr>
          <a:xfrm>
            <a:off x="7678422" y="4718050"/>
            <a:ext cx="506729" cy="330201"/>
            <a:chOff x="7678422" y="4718050"/>
            <a:chExt cx="506729" cy="330201"/>
          </a:xfrm>
        </p:grpSpPr>
        <p:sp>
          <p:nvSpPr>
            <p:cNvPr id="252" name="SMARTInkShape-1439">
              <a:extLst>
                <a:ext uri="{FF2B5EF4-FFF2-40B4-BE49-F238E27FC236}">
                  <a16:creationId xmlns:a16="http://schemas.microsoft.com/office/drawing/2014/main" xmlns="" id="{409B82AB-CF16-40B9-9457-7F6C4B49B311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7678422" y="4718050"/>
              <a:ext cx="189229" cy="273051"/>
            </a:xfrm>
            <a:custGeom>
              <a:avLst/>
              <a:gdLst/>
              <a:ahLst/>
              <a:cxnLst/>
              <a:rect l="0" t="0" r="0" b="0"/>
              <a:pathLst>
                <a:path w="189229" h="273051">
                  <a:moveTo>
                    <a:pt x="36828" y="0"/>
                  </a:moveTo>
                  <a:lnTo>
                    <a:pt x="36828" y="0"/>
                  </a:lnTo>
                  <a:lnTo>
                    <a:pt x="33457" y="0"/>
                  </a:lnTo>
                  <a:lnTo>
                    <a:pt x="32464" y="705"/>
                  </a:lnTo>
                  <a:lnTo>
                    <a:pt x="31802" y="1882"/>
                  </a:lnTo>
                  <a:lnTo>
                    <a:pt x="31361" y="3371"/>
                  </a:lnTo>
                  <a:lnTo>
                    <a:pt x="30652" y="38296"/>
                  </a:lnTo>
                  <a:lnTo>
                    <a:pt x="30555" y="69231"/>
                  </a:lnTo>
                  <a:lnTo>
                    <a:pt x="30512" y="106029"/>
                  </a:lnTo>
                  <a:lnTo>
                    <a:pt x="31199" y="145196"/>
                  </a:lnTo>
                  <a:lnTo>
                    <a:pt x="33855" y="183771"/>
                  </a:lnTo>
                  <a:lnTo>
                    <a:pt x="33626" y="218318"/>
                  </a:lnTo>
                  <a:lnTo>
                    <a:pt x="27647" y="256128"/>
                  </a:lnTo>
                  <a:lnTo>
                    <a:pt x="24358" y="263885"/>
                  </a:lnTo>
                  <a:lnTo>
                    <a:pt x="21459" y="267645"/>
                  </a:lnTo>
                  <a:lnTo>
                    <a:pt x="18821" y="268741"/>
                  </a:lnTo>
                  <a:lnTo>
                    <a:pt x="16356" y="268061"/>
                  </a:lnTo>
                  <a:lnTo>
                    <a:pt x="11737" y="256017"/>
                  </a:lnTo>
                  <a:lnTo>
                    <a:pt x="3022" y="213790"/>
                  </a:lnTo>
                  <a:lnTo>
                    <a:pt x="0" y="187289"/>
                  </a:lnTo>
                  <a:lnTo>
                    <a:pt x="987" y="181302"/>
                  </a:lnTo>
                  <a:lnTo>
                    <a:pt x="5845" y="172772"/>
                  </a:lnTo>
                  <a:lnTo>
                    <a:pt x="9823" y="170214"/>
                  </a:lnTo>
                  <a:lnTo>
                    <a:pt x="49370" y="160479"/>
                  </a:lnTo>
                  <a:lnTo>
                    <a:pt x="90314" y="148560"/>
                  </a:lnTo>
                  <a:lnTo>
                    <a:pt x="112811" y="136582"/>
                  </a:lnTo>
                  <a:lnTo>
                    <a:pt x="140637" y="109300"/>
                  </a:lnTo>
                  <a:lnTo>
                    <a:pt x="167478" y="64393"/>
                  </a:lnTo>
                  <a:lnTo>
                    <a:pt x="178315" y="35776"/>
                  </a:lnTo>
                  <a:lnTo>
                    <a:pt x="182477" y="11581"/>
                  </a:lnTo>
                  <a:lnTo>
                    <a:pt x="182610" y="11954"/>
                  </a:lnTo>
                  <a:lnTo>
                    <a:pt x="182842" y="57809"/>
                  </a:lnTo>
                  <a:lnTo>
                    <a:pt x="182868" y="103677"/>
                  </a:lnTo>
                  <a:lnTo>
                    <a:pt x="182875" y="149252"/>
                  </a:lnTo>
                  <a:lnTo>
                    <a:pt x="182876" y="189567"/>
                  </a:lnTo>
                  <a:lnTo>
                    <a:pt x="186248" y="234374"/>
                  </a:lnTo>
                  <a:lnTo>
                    <a:pt x="189228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440">
              <a:extLst>
                <a:ext uri="{FF2B5EF4-FFF2-40B4-BE49-F238E27FC236}">
                  <a16:creationId xmlns:a16="http://schemas.microsoft.com/office/drawing/2014/main" xmlns="" id="{DE8BC4C1-A9D4-4BF6-A349-3282E4C3587F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7956550" y="49593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4364" y="44152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441">
              <a:extLst>
                <a:ext uri="{FF2B5EF4-FFF2-40B4-BE49-F238E27FC236}">
                  <a16:creationId xmlns:a16="http://schemas.microsoft.com/office/drawing/2014/main" xmlns="" id="{47FB30D2-EA2A-4CDB-BC7C-A4E8EA348DA3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8172450" y="4746142"/>
              <a:ext cx="6351" cy="16359"/>
            </a:xfrm>
            <a:custGeom>
              <a:avLst/>
              <a:gdLst/>
              <a:ahLst/>
              <a:cxnLst/>
              <a:rect l="0" t="0" r="0" b="0"/>
              <a:pathLst>
                <a:path w="6351" h="16359">
                  <a:moveTo>
                    <a:pt x="6350" y="3658"/>
                  </a:moveTo>
                  <a:lnTo>
                    <a:pt x="6350" y="3658"/>
                  </a:lnTo>
                  <a:lnTo>
                    <a:pt x="2979" y="287"/>
                  </a:lnTo>
                  <a:lnTo>
                    <a:pt x="1986" y="0"/>
                  </a:lnTo>
                  <a:lnTo>
                    <a:pt x="1323" y="514"/>
                  </a:lnTo>
                  <a:lnTo>
                    <a:pt x="882" y="1561"/>
                  </a:lnTo>
                  <a:lnTo>
                    <a:pt x="0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442">
              <a:extLst>
                <a:ext uri="{FF2B5EF4-FFF2-40B4-BE49-F238E27FC236}">
                  <a16:creationId xmlns:a16="http://schemas.microsoft.com/office/drawing/2014/main" xmlns="" id="{54093505-F5A3-4595-9D68-A1DA34C81908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8173332" y="4902200"/>
              <a:ext cx="11819" cy="6351"/>
            </a:xfrm>
            <a:custGeom>
              <a:avLst/>
              <a:gdLst/>
              <a:ahLst/>
              <a:cxnLst/>
              <a:rect l="0" t="0" r="0" b="0"/>
              <a:pathLst>
                <a:path w="11819" h="635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1117" y="4364"/>
                  </a:lnTo>
                  <a:lnTo>
                    <a:pt x="1181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289">
            <a:extLst>
              <a:ext uri="{FF2B5EF4-FFF2-40B4-BE49-F238E27FC236}">
                <a16:creationId xmlns:a16="http://schemas.microsoft.com/office/drawing/2014/main" xmlns="" id="{A574321B-7611-43C0-8DF1-F424D451568F}"/>
              </a:ext>
            </a:extLst>
          </p:cNvPr>
          <p:cNvGrpSpPr/>
          <p:nvPr/>
        </p:nvGrpSpPr>
        <p:grpSpPr>
          <a:xfrm>
            <a:off x="6473341" y="4813561"/>
            <a:ext cx="251310" cy="159782"/>
            <a:chOff x="6473341" y="4813561"/>
            <a:chExt cx="251310" cy="159782"/>
          </a:xfrm>
        </p:grpSpPr>
        <p:sp>
          <p:nvSpPr>
            <p:cNvPr id="257" name="SMARTInkShape-1443">
              <a:extLst>
                <a:ext uri="{FF2B5EF4-FFF2-40B4-BE49-F238E27FC236}">
                  <a16:creationId xmlns:a16="http://schemas.microsoft.com/office/drawing/2014/main" xmlns="" id="{3FE8EEC4-B3DC-486C-AD8B-328A60D60511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6473341" y="4813561"/>
              <a:ext cx="98910" cy="159060"/>
            </a:xfrm>
            <a:custGeom>
              <a:avLst/>
              <a:gdLst/>
              <a:ahLst/>
              <a:cxnLst/>
              <a:rect l="0" t="0" r="0" b="0"/>
              <a:pathLst>
                <a:path w="98910" h="159060">
                  <a:moveTo>
                    <a:pt x="3659" y="6089"/>
                  </a:moveTo>
                  <a:lnTo>
                    <a:pt x="3659" y="6089"/>
                  </a:lnTo>
                  <a:lnTo>
                    <a:pt x="288" y="2718"/>
                  </a:lnTo>
                  <a:lnTo>
                    <a:pt x="0" y="1725"/>
                  </a:lnTo>
                  <a:lnTo>
                    <a:pt x="514" y="1063"/>
                  </a:lnTo>
                  <a:lnTo>
                    <a:pt x="3037" y="0"/>
                  </a:lnTo>
                  <a:lnTo>
                    <a:pt x="9397" y="42400"/>
                  </a:lnTo>
                  <a:lnTo>
                    <a:pt x="19548" y="81444"/>
                  </a:lnTo>
                  <a:lnTo>
                    <a:pt x="30788" y="118728"/>
                  </a:lnTo>
                  <a:lnTo>
                    <a:pt x="43545" y="156066"/>
                  </a:lnTo>
                  <a:lnTo>
                    <a:pt x="45067" y="158286"/>
                  </a:lnTo>
                  <a:lnTo>
                    <a:pt x="46080" y="159059"/>
                  </a:lnTo>
                  <a:lnTo>
                    <a:pt x="46756" y="158868"/>
                  </a:lnTo>
                  <a:lnTo>
                    <a:pt x="56720" y="117094"/>
                  </a:lnTo>
                  <a:lnTo>
                    <a:pt x="68468" y="72309"/>
                  </a:lnTo>
                  <a:lnTo>
                    <a:pt x="78757" y="46876"/>
                  </a:lnTo>
                  <a:lnTo>
                    <a:pt x="86659" y="38328"/>
                  </a:lnTo>
                  <a:lnTo>
                    <a:pt x="98909" y="31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444">
              <a:extLst>
                <a:ext uri="{FF2B5EF4-FFF2-40B4-BE49-F238E27FC236}">
                  <a16:creationId xmlns:a16="http://schemas.microsoft.com/office/drawing/2014/main" xmlns="" id="{4E95ABE6-D535-4981-B808-15E6A8C98996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6665213" y="4815587"/>
              <a:ext cx="59438" cy="157756"/>
            </a:xfrm>
            <a:custGeom>
              <a:avLst/>
              <a:gdLst/>
              <a:ahLst/>
              <a:cxnLst/>
              <a:rect l="0" t="0" r="0" b="0"/>
              <a:pathLst>
                <a:path w="59438" h="157756">
                  <a:moveTo>
                    <a:pt x="59437" y="23113"/>
                  </a:moveTo>
                  <a:lnTo>
                    <a:pt x="59437" y="23113"/>
                  </a:lnTo>
                  <a:lnTo>
                    <a:pt x="58732" y="12974"/>
                  </a:lnTo>
                  <a:lnTo>
                    <a:pt x="56066" y="5436"/>
                  </a:lnTo>
                  <a:lnTo>
                    <a:pt x="54368" y="2862"/>
                  </a:lnTo>
                  <a:lnTo>
                    <a:pt x="50598" y="0"/>
                  </a:lnTo>
                  <a:lnTo>
                    <a:pt x="42808" y="611"/>
                  </a:lnTo>
                  <a:lnTo>
                    <a:pt x="32291" y="3940"/>
                  </a:lnTo>
                  <a:lnTo>
                    <a:pt x="20560" y="10123"/>
                  </a:lnTo>
                  <a:lnTo>
                    <a:pt x="12055" y="19456"/>
                  </a:lnTo>
                  <a:lnTo>
                    <a:pt x="845" y="42695"/>
                  </a:lnTo>
                  <a:lnTo>
                    <a:pt x="0" y="55099"/>
                  </a:lnTo>
                  <a:lnTo>
                    <a:pt x="763" y="61370"/>
                  </a:lnTo>
                  <a:lnTo>
                    <a:pt x="7254" y="72101"/>
                  </a:lnTo>
                  <a:lnTo>
                    <a:pt x="51163" y="116437"/>
                  </a:lnTo>
                  <a:lnTo>
                    <a:pt x="55760" y="127150"/>
                  </a:lnTo>
                  <a:lnTo>
                    <a:pt x="54869" y="132687"/>
                  </a:lnTo>
                  <a:lnTo>
                    <a:pt x="48235" y="144485"/>
                  </a:lnTo>
                  <a:lnTo>
                    <a:pt x="36348" y="153021"/>
                  </a:lnTo>
                  <a:lnTo>
                    <a:pt x="23069" y="157755"/>
                  </a:lnTo>
                  <a:lnTo>
                    <a:pt x="2287" y="156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SMARTInkShape-Group290">
            <a:extLst>
              <a:ext uri="{FF2B5EF4-FFF2-40B4-BE49-F238E27FC236}">
                <a16:creationId xmlns:a16="http://schemas.microsoft.com/office/drawing/2014/main" xmlns="" id="{DD733675-9D30-48AB-9141-21E129D8F71A}"/>
              </a:ext>
            </a:extLst>
          </p:cNvPr>
          <p:cNvGrpSpPr/>
          <p:nvPr/>
        </p:nvGrpSpPr>
        <p:grpSpPr>
          <a:xfrm>
            <a:off x="4888812" y="4764093"/>
            <a:ext cx="690260" cy="293946"/>
            <a:chOff x="4888812" y="4764093"/>
            <a:chExt cx="690260" cy="293946"/>
          </a:xfrm>
        </p:grpSpPr>
        <p:sp>
          <p:nvSpPr>
            <p:cNvPr id="260" name="SMARTInkShape-1445">
              <a:extLst>
                <a:ext uri="{FF2B5EF4-FFF2-40B4-BE49-F238E27FC236}">
                  <a16:creationId xmlns:a16="http://schemas.microsoft.com/office/drawing/2014/main" xmlns="" id="{7861F6BB-F0EC-402E-8263-41FD26C44908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4888812" y="4816279"/>
              <a:ext cx="164776" cy="155772"/>
            </a:xfrm>
            <a:custGeom>
              <a:avLst/>
              <a:gdLst/>
              <a:ahLst/>
              <a:cxnLst/>
              <a:rect l="0" t="0" r="0" b="0"/>
              <a:pathLst>
                <a:path w="164776" h="155772">
                  <a:moveTo>
                    <a:pt x="38788" y="3371"/>
                  </a:moveTo>
                  <a:lnTo>
                    <a:pt x="38788" y="3371"/>
                  </a:lnTo>
                  <a:lnTo>
                    <a:pt x="28675" y="0"/>
                  </a:lnTo>
                  <a:lnTo>
                    <a:pt x="19947" y="226"/>
                  </a:lnTo>
                  <a:lnTo>
                    <a:pt x="716" y="3662"/>
                  </a:lnTo>
                  <a:lnTo>
                    <a:pt x="0" y="4976"/>
                  </a:lnTo>
                  <a:lnTo>
                    <a:pt x="230" y="6558"/>
                  </a:lnTo>
                  <a:lnTo>
                    <a:pt x="4247" y="10197"/>
                  </a:lnTo>
                  <a:lnTo>
                    <a:pt x="12147" y="14166"/>
                  </a:lnTo>
                  <a:lnTo>
                    <a:pt x="58319" y="27936"/>
                  </a:lnTo>
                  <a:lnTo>
                    <a:pt x="96081" y="36363"/>
                  </a:lnTo>
                  <a:lnTo>
                    <a:pt x="134080" y="43328"/>
                  </a:lnTo>
                  <a:lnTo>
                    <a:pt x="158666" y="49861"/>
                  </a:lnTo>
                  <a:lnTo>
                    <a:pt x="162451" y="52003"/>
                  </a:lnTo>
                  <a:lnTo>
                    <a:pt x="164269" y="54137"/>
                  </a:lnTo>
                  <a:lnTo>
                    <a:pt x="164775" y="56265"/>
                  </a:lnTo>
                  <a:lnTo>
                    <a:pt x="161575" y="62392"/>
                  </a:lnTo>
                  <a:lnTo>
                    <a:pt x="158745" y="66002"/>
                  </a:lnTo>
                  <a:lnTo>
                    <a:pt x="117414" y="87967"/>
                  </a:lnTo>
                  <a:lnTo>
                    <a:pt x="82076" y="105577"/>
                  </a:lnTo>
                  <a:lnTo>
                    <a:pt x="35580" y="130490"/>
                  </a:lnTo>
                  <a:lnTo>
                    <a:pt x="19963" y="142714"/>
                  </a:lnTo>
                  <a:lnTo>
                    <a:pt x="19183" y="145655"/>
                  </a:lnTo>
                  <a:lnTo>
                    <a:pt x="20073" y="148322"/>
                  </a:lnTo>
                  <a:lnTo>
                    <a:pt x="26088" y="15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446">
              <a:extLst>
                <a:ext uri="{FF2B5EF4-FFF2-40B4-BE49-F238E27FC236}">
                  <a16:creationId xmlns:a16="http://schemas.microsoft.com/office/drawing/2014/main" xmlns="" id="{5AEE32EA-5A06-4479-A6D6-7541BFE09E82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4940300" y="4959350"/>
              <a:ext cx="152401" cy="82551"/>
            </a:xfrm>
            <a:custGeom>
              <a:avLst/>
              <a:gdLst/>
              <a:ahLst/>
              <a:cxnLst/>
              <a:rect l="0" t="0" r="0" b="0"/>
              <a:pathLst>
                <a:path w="152401" h="82551">
                  <a:moveTo>
                    <a:pt x="152400" y="0"/>
                  </a:moveTo>
                  <a:lnTo>
                    <a:pt x="152400" y="0"/>
                  </a:lnTo>
                  <a:lnTo>
                    <a:pt x="114100" y="20723"/>
                  </a:lnTo>
                  <a:lnTo>
                    <a:pt x="76140" y="38595"/>
                  </a:lnTo>
                  <a:lnTo>
                    <a:pt x="28759" y="6359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447">
              <a:extLst>
                <a:ext uri="{FF2B5EF4-FFF2-40B4-BE49-F238E27FC236}">
                  <a16:creationId xmlns:a16="http://schemas.microsoft.com/office/drawing/2014/main" xmlns="" id="{4EA07631-AE49-4FF3-8036-E1240EAC8D89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5329720" y="4764093"/>
              <a:ext cx="150331" cy="214025"/>
            </a:xfrm>
            <a:custGeom>
              <a:avLst/>
              <a:gdLst/>
              <a:ahLst/>
              <a:cxnLst/>
              <a:rect l="0" t="0" r="0" b="0"/>
              <a:pathLst>
                <a:path w="150331" h="214025">
                  <a:moveTo>
                    <a:pt x="80480" y="42857"/>
                  </a:moveTo>
                  <a:lnTo>
                    <a:pt x="80480" y="42857"/>
                  </a:lnTo>
                  <a:lnTo>
                    <a:pt x="59776" y="31873"/>
                  </a:lnTo>
                  <a:lnTo>
                    <a:pt x="56094" y="31301"/>
                  </a:lnTo>
                  <a:lnTo>
                    <a:pt x="50121" y="32547"/>
                  </a:lnTo>
                  <a:lnTo>
                    <a:pt x="43704" y="36863"/>
                  </a:lnTo>
                  <a:lnTo>
                    <a:pt x="28896" y="51899"/>
                  </a:lnTo>
                  <a:lnTo>
                    <a:pt x="15964" y="75326"/>
                  </a:lnTo>
                  <a:lnTo>
                    <a:pt x="4914" y="120453"/>
                  </a:lnTo>
                  <a:lnTo>
                    <a:pt x="0" y="157571"/>
                  </a:lnTo>
                  <a:lnTo>
                    <a:pt x="1710" y="197925"/>
                  </a:lnTo>
                  <a:lnTo>
                    <a:pt x="6901" y="208908"/>
                  </a:lnTo>
                  <a:lnTo>
                    <a:pt x="10260" y="212824"/>
                  </a:lnTo>
                  <a:lnTo>
                    <a:pt x="15323" y="214024"/>
                  </a:lnTo>
                  <a:lnTo>
                    <a:pt x="28473" y="211594"/>
                  </a:lnTo>
                  <a:lnTo>
                    <a:pt x="51743" y="195551"/>
                  </a:lnTo>
                  <a:lnTo>
                    <a:pt x="84185" y="154706"/>
                  </a:lnTo>
                  <a:lnTo>
                    <a:pt x="107945" y="107755"/>
                  </a:lnTo>
                  <a:lnTo>
                    <a:pt x="113149" y="84400"/>
                  </a:lnTo>
                  <a:lnTo>
                    <a:pt x="111404" y="44896"/>
                  </a:lnTo>
                  <a:lnTo>
                    <a:pt x="105748" y="21421"/>
                  </a:lnTo>
                  <a:lnTo>
                    <a:pt x="100853" y="13044"/>
                  </a:lnTo>
                  <a:lnTo>
                    <a:pt x="87888" y="1854"/>
                  </a:lnTo>
                  <a:lnTo>
                    <a:pt x="80480" y="0"/>
                  </a:lnTo>
                  <a:lnTo>
                    <a:pt x="64722" y="1702"/>
                  </a:lnTo>
                  <a:lnTo>
                    <a:pt x="50193" y="10925"/>
                  </a:lnTo>
                  <a:lnTo>
                    <a:pt x="38091" y="25137"/>
                  </a:lnTo>
                  <a:lnTo>
                    <a:pt x="28017" y="52266"/>
                  </a:lnTo>
                  <a:lnTo>
                    <a:pt x="25424" y="77786"/>
                  </a:lnTo>
                  <a:lnTo>
                    <a:pt x="27319" y="92248"/>
                  </a:lnTo>
                  <a:lnTo>
                    <a:pt x="30221" y="97656"/>
                  </a:lnTo>
                  <a:lnTo>
                    <a:pt x="39093" y="105547"/>
                  </a:lnTo>
                  <a:lnTo>
                    <a:pt x="51972" y="109525"/>
                  </a:lnTo>
                  <a:lnTo>
                    <a:pt x="68516" y="109882"/>
                  </a:lnTo>
                  <a:lnTo>
                    <a:pt x="113630" y="100494"/>
                  </a:lnTo>
                  <a:lnTo>
                    <a:pt x="150330" y="93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448">
              <a:extLst>
                <a:ext uri="{FF2B5EF4-FFF2-40B4-BE49-F238E27FC236}">
                  <a16:creationId xmlns:a16="http://schemas.microsoft.com/office/drawing/2014/main" xmlns="" id="{B8089752-0AD0-49AA-B7F5-56FF9920CDA1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5521919" y="4978400"/>
              <a:ext cx="57153" cy="79639"/>
            </a:xfrm>
            <a:custGeom>
              <a:avLst/>
              <a:gdLst/>
              <a:ahLst/>
              <a:cxnLst/>
              <a:rect l="0" t="0" r="0" b="0"/>
              <a:pathLst>
                <a:path w="57153" h="79639">
                  <a:moveTo>
                    <a:pt x="34331" y="12700"/>
                  </a:moveTo>
                  <a:lnTo>
                    <a:pt x="34331" y="12700"/>
                  </a:lnTo>
                  <a:lnTo>
                    <a:pt x="22398" y="7674"/>
                  </a:lnTo>
                  <a:lnTo>
                    <a:pt x="20026" y="7233"/>
                  </a:lnTo>
                  <a:lnTo>
                    <a:pt x="17738" y="7644"/>
                  </a:lnTo>
                  <a:lnTo>
                    <a:pt x="13316" y="9983"/>
                  </a:lnTo>
                  <a:lnTo>
                    <a:pt x="6859" y="18636"/>
                  </a:lnTo>
                  <a:lnTo>
                    <a:pt x="478" y="36880"/>
                  </a:lnTo>
                  <a:lnTo>
                    <a:pt x="0" y="50259"/>
                  </a:lnTo>
                  <a:lnTo>
                    <a:pt x="5442" y="72722"/>
                  </a:lnTo>
                  <a:lnTo>
                    <a:pt x="8722" y="75998"/>
                  </a:lnTo>
                  <a:lnTo>
                    <a:pt x="18010" y="79638"/>
                  </a:lnTo>
                  <a:lnTo>
                    <a:pt x="29194" y="77493"/>
                  </a:lnTo>
                  <a:lnTo>
                    <a:pt x="40515" y="71130"/>
                  </a:lnTo>
                  <a:lnTo>
                    <a:pt x="50249" y="61247"/>
                  </a:lnTo>
                  <a:lnTo>
                    <a:pt x="55517" y="47917"/>
                  </a:lnTo>
                  <a:lnTo>
                    <a:pt x="57152" y="33291"/>
                  </a:lnTo>
                  <a:lnTo>
                    <a:pt x="54107" y="14568"/>
                  </a:lnTo>
                  <a:lnTo>
                    <a:pt x="50646" y="6945"/>
                  </a:lnTo>
                  <a:lnTo>
                    <a:pt x="48031" y="4630"/>
                  </a:lnTo>
                  <a:lnTo>
                    <a:pt x="343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5" name="SMARTInkShape-1449">
            <a:extLst>
              <a:ext uri="{FF2B5EF4-FFF2-40B4-BE49-F238E27FC236}">
                <a16:creationId xmlns:a16="http://schemas.microsoft.com/office/drawing/2014/main" xmlns="" id="{684EC344-4B20-4B37-B887-C5BDB85DB77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03125" y="4798799"/>
            <a:ext cx="238726" cy="258547"/>
          </a:xfrm>
          <a:custGeom>
            <a:avLst/>
            <a:gdLst/>
            <a:ahLst/>
            <a:cxnLst/>
            <a:rect l="0" t="0" r="0" b="0"/>
            <a:pathLst>
              <a:path w="238726" h="258547">
                <a:moveTo>
                  <a:pt x="73625" y="46251"/>
                </a:moveTo>
                <a:lnTo>
                  <a:pt x="73625" y="46251"/>
                </a:lnTo>
                <a:lnTo>
                  <a:pt x="73625" y="34042"/>
                </a:lnTo>
                <a:lnTo>
                  <a:pt x="71743" y="28359"/>
                </a:lnTo>
                <a:lnTo>
                  <a:pt x="70254" y="25857"/>
                </a:lnTo>
                <a:lnTo>
                  <a:pt x="68556" y="24188"/>
                </a:lnTo>
                <a:lnTo>
                  <a:pt x="58698" y="17919"/>
                </a:lnTo>
                <a:lnTo>
                  <a:pt x="55913" y="17485"/>
                </a:lnTo>
                <a:lnTo>
                  <a:pt x="49054" y="18884"/>
                </a:lnTo>
                <a:lnTo>
                  <a:pt x="33889" y="33752"/>
                </a:lnTo>
                <a:lnTo>
                  <a:pt x="14871" y="71247"/>
                </a:lnTo>
                <a:lnTo>
                  <a:pt x="3221" y="114884"/>
                </a:lnTo>
                <a:lnTo>
                  <a:pt x="0" y="147075"/>
                </a:lnTo>
                <a:lnTo>
                  <a:pt x="4930" y="193561"/>
                </a:lnTo>
                <a:lnTo>
                  <a:pt x="18699" y="228500"/>
                </a:lnTo>
                <a:lnTo>
                  <a:pt x="33926" y="243903"/>
                </a:lnTo>
                <a:lnTo>
                  <a:pt x="51748" y="254041"/>
                </a:lnTo>
                <a:lnTo>
                  <a:pt x="69076" y="258546"/>
                </a:lnTo>
                <a:lnTo>
                  <a:pt x="77648" y="256925"/>
                </a:lnTo>
                <a:lnTo>
                  <a:pt x="94698" y="247599"/>
                </a:lnTo>
                <a:lnTo>
                  <a:pt x="116793" y="219739"/>
                </a:lnTo>
                <a:lnTo>
                  <a:pt x="133374" y="181302"/>
                </a:lnTo>
                <a:lnTo>
                  <a:pt x="142748" y="149313"/>
                </a:lnTo>
                <a:lnTo>
                  <a:pt x="150208" y="115339"/>
                </a:lnTo>
                <a:lnTo>
                  <a:pt x="153702" y="71268"/>
                </a:lnTo>
                <a:lnTo>
                  <a:pt x="149876" y="43552"/>
                </a:lnTo>
                <a:lnTo>
                  <a:pt x="143732" y="28823"/>
                </a:lnTo>
                <a:lnTo>
                  <a:pt x="128970" y="12003"/>
                </a:lnTo>
                <a:lnTo>
                  <a:pt x="107819" y="1453"/>
                </a:lnTo>
                <a:lnTo>
                  <a:pt x="93762" y="0"/>
                </a:lnTo>
                <a:lnTo>
                  <a:pt x="79753" y="2411"/>
                </a:lnTo>
                <a:lnTo>
                  <a:pt x="64119" y="8187"/>
                </a:lnTo>
                <a:lnTo>
                  <a:pt x="51526" y="19220"/>
                </a:lnTo>
                <a:lnTo>
                  <a:pt x="42636" y="32826"/>
                </a:lnTo>
                <a:lnTo>
                  <a:pt x="38686" y="45929"/>
                </a:lnTo>
                <a:lnTo>
                  <a:pt x="40693" y="58808"/>
                </a:lnTo>
                <a:lnTo>
                  <a:pt x="46994" y="70882"/>
                </a:lnTo>
                <a:lnTo>
                  <a:pt x="56850" y="80952"/>
                </a:lnTo>
                <a:lnTo>
                  <a:pt x="81040" y="91183"/>
                </a:lnTo>
                <a:lnTo>
                  <a:pt x="113923" y="95312"/>
                </a:lnTo>
                <a:lnTo>
                  <a:pt x="157218" y="89794"/>
                </a:lnTo>
                <a:lnTo>
                  <a:pt x="189330" y="83008"/>
                </a:lnTo>
                <a:lnTo>
                  <a:pt x="238725" y="716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0" name="SMARTInkShape-Group292">
            <a:extLst>
              <a:ext uri="{FF2B5EF4-FFF2-40B4-BE49-F238E27FC236}">
                <a16:creationId xmlns:a16="http://schemas.microsoft.com/office/drawing/2014/main" xmlns="" id="{2EB39076-71CA-4AD9-9575-FEC5B5AD5125}"/>
              </a:ext>
            </a:extLst>
          </p:cNvPr>
          <p:cNvGrpSpPr/>
          <p:nvPr/>
        </p:nvGrpSpPr>
        <p:grpSpPr>
          <a:xfrm>
            <a:off x="3536950" y="4794250"/>
            <a:ext cx="508001" cy="306535"/>
            <a:chOff x="3536950" y="4794250"/>
            <a:chExt cx="508001" cy="306535"/>
          </a:xfrm>
        </p:grpSpPr>
        <p:sp>
          <p:nvSpPr>
            <p:cNvPr id="266" name="SMARTInkShape-1450">
              <a:extLst>
                <a:ext uri="{FF2B5EF4-FFF2-40B4-BE49-F238E27FC236}">
                  <a16:creationId xmlns:a16="http://schemas.microsoft.com/office/drawing/2014/main" xmlns="" id="{A4AB247C-FA1B-4A5C-AE1B-3EE1B5B3DCAD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3536950" y="4794250"/>
              <a:ext cx="176630" cy="278120"/>
            </a:xfrm>
            <a:custGeom>
              <a:avLst/>
              <a:gdLst/>
              <a:ahLst/>
              <a:cxnLst/>
              <a:rect l="0" t="0" r="0" b="0"/>
              <a:pathLst>
                <a:path w="176630" h="278120">
                  <a:moveTo>
                    <a:pt x="0" y="0"/>
                  </a:moveTo>
                  <a:lnTo>
                    <a:pt x="0" y="0"/>
                  </a:lnTo>
                  <a:lnTo>
                    <a:pt x="3371" y="42095"/>
                  </a:lnTo>
                  <a:lnTo>
                    <a:pt x="12209" y="87497"/>
                  </a:lnTo>
                  <a:lnTo>
                    <a:pt x="19772" y="124730"/>
                  </a:lnTo>
                  <a:lnTo>
                    <a:pt x="25721" y="163387"/>
                  </a:lnTo>
                  <a:lnTo>
                    <a:pt x="26013" y="199380"/>
                  </a:lnTo>
                  <a:lnTo>
                    <a:pt x="22211" y="244637"/>
                  </a:lnTo>
                  <a:lnTo>
                    <a:pt x="18969" y="275460"/>
                  </a:lnTo>
                  <a:lnTo>
                    <a:pt x="17585" y="277479"/>
                  </a:lnTo>
                  <a:lnTo>
                    <a:pt x="15956" y="278119"/>
                  </a:lnTo>
                  <a:lnTo>
                    <a:pt x="14165" y="275723"/>
                  </a:lnTo>
                  <a:lnTo>
                    <a:pt x="6221" y="245957"/>
                  </a:lnTo>
                  <a:lnTo>
                    <a:pt x="4176" y="222909"/>
                  </a:lnTo>
                  <a:lnTo>
                    <a:pt x="7971" y="203258"/>
                  </a:lnTo>
                  <a:lnTo>
                    <a:pt x="14361" y="190761"/>
                  </a:lnTo>
                  <a:lnTo>
                    <a:pt x="18040" y="186441"/>
                  </a:lnTo>
                  <a:lnTo>
                    <a:pt x="25892" y="181640"/>
                  </a:lnTo>
                  <a:lnTo>
                    <a:pt x="69367" y="169186"/>
                  </a:lnTo>
                  <a:lnTo>
                    <a:pt x="95155" y="155062"/>
                  </a:lnTo>
                  <a:lnTo>
                    <a:pt x="114271" y="137197"/>
                  </a:lnTo>
                  <a:lnTo>
                    <a:pt x="137813" y="98389"/>
                  </a:lnTo>
                  <a:lnTo>
                    <a:pt x="152890" y="53536"/>
                  </a:lnTo>
                  <a:lnTo>
                    <a:pt x="159860" y="27711"/>
                  </a:lnTo>
                  <a:lnTo>
                    <a:pt x="161607" y="24824"/>
                  </a:lnTo>
                  <a:lnTo>
                    <a:pt x="162771" y="24311"/>
                  </a:lnTo>
                  <a:lnTo>
                    <a:pt x="163547" y="25379"/>
                  </a:lnTo>
                  <a:lnTo>
                    <a:pt x="169965" y="62739"/>
                  </a:lnTo>
                  <a:lnTo>
                    <a:pt x="175165" y="106627"/>
                  </a:lnTo>
                  <a:lnTo>
                    <a:pt x="176629" y="138877"/>
                  </a:lnTo>
                  <a:lnTo>
                    <a:pt x="174082" y="185395"/>
                  </a:lnTo>
                  <a:lnTo>
                    <a:pt x="168859" y="227088"/>
                  </a:lnTo>
                  <a:lnTo>
                    <a:pt x="15875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451">
              <a:extLst>
                <a:ext uri="{FF2B5EF4-FFF2-40B4-BE49-F238E27FC236}">
                  <a16:creationId xmlns:a16="http://schemas.microsoft.com/office/drawing/2014/main" xmlns="" id="{3D4E8799-8E5D-47F8-B3AE-076032AE2C44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3830563" y="4997450"/>
              <a:ext cx="66380" cy="103335"/>
            </a:xfrm>
            <a:custGeom>
              <a:avLst/>
              <a:gdLst/>
              <a:ahLst/>
              <a:cxnLst/>
              <a:rect l="0" t="0" r="0" b="0"/>
              <a:pathLst>
                <a:path w="66380" h="103335">
                  <a:moveTo>
                    <a:pt x="36587" y="25400"/>
                  </a:moveTo>
                  <a:lnTo>
                    <a:pt x="36587" y="25400"/>
                  </a:lnTo>
                  <a:lnTo>
                    <a:pt x="36587" y="22029"/>
                  </a:lnTo>
                  <a:lnTo>
                    <a:pt x="35881" y="21036"/>
                  </a:lnTo>
                  <a:lnTo>
                    <a:pt x="34705" y="20374"/>
                  </a:lnTo>
                  <a:lnTo>
                    <a:pt x="27749" y="19311"/>
                  </a:lnTo>
                  <a:lnTo>
                    <a:pt x="21660" y="19128"/>
                  </a:lnTo>
                  <a:lnTo>
                    <a:pt x="12016" y="22444"/>
                  </a:lnTo>
                  <a:lnTo>
                    <a:pt x="6146" y="27849"/>
                  </a:lnTo>
                  <a:lnTo>
                    <a:pt x="3593" y="31266"/>
                  </a:lnTo>
                  <a:lnTo>
                    <a:pt x="0" y="49559"/>
                  </a:lnTo>
                  <a:lnTo>
                    <a:pt x="5677" y="72853"/>
                  </a:lnTo>
                  <a:lnTo>
                    <a:pt x="16296" y="90887"/>
                  </a:lnTo>
                  <a:lnTo>
                    <a:pt x="26158" y="98720"/>
                  </a:lnTo>
                  <a:lnTo>
                    <a:pt x="31750" y="101797"/>
                  </a:lnTo>
                  <a:lnTo>
                    <a:pt x="43610" y="103334"/>
                  </a:lnTo>
                  <a:lnTo>
                    <a:pt x="49735" y="102755"/>
                  </a:lnTo>
                  <a:lnTo>
                    <a:pt x="54525" y="100254"/>
                  </a:lnTo>
                  <a:lnTo>
                    <a:pt x="61728" y="91829"/>
                  </a:lnTo>
                  <a:lnTo>
                    <a:pt x="65400" y="81030"/>
                  </a:lnTo>
                  <a:lnTo>
                    <a:pt x="66379" y="75186"/>
                  </a:lnTo>
                  <a:lnTo>
                    <a:pt x="61015" y="53478"/>
                  </a:lnTo>
                  <a:lnTo>
                    <a:pt x="50642" y="21773"/>
                  </a:lnTo>
                  <a:lnTo>
                    <a:pt x="51771" y="12969"/>
                  </a:lnTo>
                  <a:lnTo>
                    <a:pt x="556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452">
              <a:extLst>
                <a:ext uri="{FF2B5EF4-FFF2-40B4-BE49-F238E27FC236}">
                  <a16:creationId xmlns:a16="http://schemas.microsoft.com/office/drawing/2014/main" xmlns="" id="{47B52058-10BF-498C-8025-4255F74CF3D2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4038600" y="48387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453">
              <a:extLst>
                <a:ext uri="{FF2B5EF4-FFF2-40B4-BE49-F238E27FC236}">
                  <a16:creationId xmlns:a16="http://schemas.microsoft.com/office/drawing/2014/main" xmlns="" id="{D107537F-D5CD-49EF-9F3D-2D8A4C53850C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4025900" y="49911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SMARTInkShape-Group293">
            <a:extLst>
              <a:ext uri="{FF2B5EF4-FFF2-40B4-BE49-F238E27FC236}">
                <a16:creationId xmlns:a16="http://schemas.microsoft.com/office/drawing/2014/main" xmlns="" id="{FA754B79-378E-4554-9662-267FB3935BFD}"/>
              </a:ext>
            </a:extLst>
          </p:cNvPr>
          <p:cNvGrpSpPr/>
          <p:nvPr/>
        </p:nvGrpSpPr>
        <p:grpSpPr>
          <a:xfrm>
            <a:off x="358579" y="2670581"/>
            <a:ext cx="1165422" cy="1140038"/>
            <a:chOff x="358579" y="2670581"/>
            <a:chExt cx="1165422" cy="1140038"/>
          </a:xfrm>
        </p:grpSpPr>
        <p:sp>
          <p:nvSpPr>
            <p:cNvPr id="271" name="SMARTInkShape-1454">
              <a:extLst>
                <a:ext uri="{FF2B5EF4-FFF2-40B4-BE49-F238E27FC236}">
                  <a16:creationId xmlns:a16="http://schemas.microsoft.com/office/drawing/2014/main" xmlns="" id="{ED304959-4357-47DD-8D53-393BD783CC7A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469900" y="3257550"/>
              <a:ext cx="101601" cy="247651"/>
            </a:xfrm>
            <a:custGeom>
              <a:avLst/>
              <a:gdLst/>
              <a:ahLst/>
              <a:cxnLst/>
              <a:rect l="0" t="0" r="0" b="0"/>
              <a:pathLst>
                <a:path w="101601" h="247651">
                  <a:moveTo>
                    <a:pt x="0" y="0"/>
                  </a:moveTo>
                  <a:lnTo>
                    <a:pt x="0" y="0"/>
                  </a:lnTo>
                  <a:lnTo>
                    <a:pt x="16606" y="37576"/>
                  </a:lnTo>
                  <a:lnTo>
                    <a:pt x="32907" y="72987"/>
                  </a:lnTo>
                  <a:lnTo>
                    <a:pt x="51848" y="117895"/>
                  </a:lnTo>
                  <a:lnTo>
                    <a:pt x="73610" y="162794"/>
                  </a:lnTo>
                  <a:lnTo>
                    <a:pt x="88917" y="205261"/>
                  </a:lnTo>
                  <a:lnTo>
                    <a:pt x="101600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455">
              <a:extLst>
                <a:ext uri="{FF2B5EF4-FFF2-40B4-BE49-F238E27FC236}">
                  <a16:creationId xmlns:a16="http://schemas.microsoft.com/office/drawing/2014/main" xmlns="" id="{76CECCB6-42BC-44FC-AF32-30A12D17841E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358579" y="3176501"/>
              <a:ext cx="225622" cy="195350"/>
            </a:xfrm>
            <a:custGeom>
              <a:avLst/>
              <a:gdLst/>
              <a:ahLst/>
              <a:cxnLst/>
              <a:rect l="0" t="0" r="0" b="0"/>
              <a:pathLst>
                <a:path w="225622" h="195350">
                  <a:moveTo>
                    <a:pt x="3371" y="195349"/>
                  </a:moveTo>
                  <a:lnTo>
                    <a:pt x="3371" y="195349"/>
                  </a:lnTo>
                  <a:lnTo>
                    <a:pt x="0" y="191978"/>
                  </a:lnTo>
                  <a:lnTo>
                    <a:pt x="418" y="189574"/>
                  </a:lnTo>
                  <a:lnTo>
                    <a:pt x="28443" y="154729"/>
                  </a:lnTo>
                  <a:lnTo>
                    <a:pt x="75789" y="111660"/>
                  </a:lnTo>
                  <a:lnTo>
                    <a:pt x="112462" y="77720"/>
                  </a:lnTo>
                  <a:lnTo>
                    <a:pt x="148517" y="44998"/>
                  </a:lnTo>
                  <a:lnTo>
                    <a:pt x="193054" y="12825"/>
                  </a:lnTo>
                  <a:lnTo>
                    <a:pt x="210206" y="1809"/>
                  </a:lnTo>
                  <a:lnTo>
                    <a:pt x="215344" y="0"/>
                  </a:lnTo>
                  <a:lnTo>
                    <a:pt x="218770" y="205"/>
                  </a:lnTo>
                  <a:lnTo>
                    <a:pt x="221054" y="1753"/>
                  </a:lnTo>
                  <a:lnTo>
                    <a:pt x="222576" y="4196"/>
                  </a:lnTo>
                  <a:lnTo>
                    <a:pt x="225621" y="175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456">
              <a:extLst>
                <a:ext uri="{FF2B5EF4-FFF2-40B4-BE49-F238E27FC236}">
                  <a16:creationId xmlns:a16="http://schemas.microsoft.com/office/drawing/2014/main" xmlns="" id="{B46608F0-A228-4ED3-B8CC-FD8862481D7F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28650" y="3282950"/>
              <a:ext cx="137277" cy="150308"/>
            </a:xfrm>
            <a:custGeom>
              <a:avLst/>
              <a:gdLst/>
              <a:ahLst/>
              <a:cxnLst/>
              <a:rect l="0" t="0" r="0" b="0"/>
              <a:pathLst>
                <a:path w="137277" h="150308">
                  <a:moveTo>
                    <a:pt x="0" y="57150"/>
                  </a:moveTo>
                  <a:lnTo>
                    <a:pt x="0" y="57150"/>
                  </a:lnTo>
                  <a:lnTo>
                    <a:pt x="3371" y="53779"/>
                  </a:lnTo>
                  <a:lnTo>
                    <a:pt x="5026" y="50243"/>
                  </a:lnTo>
                  <a:lnTo>
                    <a:pt x="5467" y="48312"/>
                  </a:lnTo>
                  <a:lnTo>
                    <a:pt x="5762" y="48435"/>
                  </a:lnTo>
                  <a:lnTo>
                    <a:pt x="12110" y="94431"/>
                  </a:lnTo>
                  <a:lnTo>
                    <a:pt x="30113" y="132266"/>
                  </a:lnTo>
                  <a:lnTo>
                    <a:pt x="42475" y="145337"/>
                  </a:lnTo>
                  <a:lnTo>
                    <a:pt x="48982" y="149261"/>
                  </a:lnTo>
                  <a:lnTo>
                    <a:pt x="51704" y="150307"/>
                  </a:lnTo>
                  <a:lnTo>
                    <a:pt x="54225" y="149594"/>
                  </a:lnTo>
                  <a:lnTo>
                    <a:pt x="58907" y="145038"/>
                  </a:lnTo>
                  <a:lnTo>
                    <a:pt x="65510" y="131168"/>
                  </a:lnTo>
                  <a:lnTo>
                    <a:pt x="69469" y="105171"/>
                  </a:lnTo>
                  <a:lnTo>
                    <a:pt x="70302" y="103980"/>
                  </a:lnTo>
                  <a:lnTo>
                    <a:pt x="71562" y="103188"/>
                  </a:lnTo>
                  <a:lnTo>
                    <a:pt x="76707" y="102070"/>
                  </a:lnTo>
                  <a:lnTo>
                    <a:pt x="78655" y="101913"/>
                  </a:lnTo>
                  <a:lnTo>
                    <a:pt x="82700" y="103621"/>
                  </a:lnTo>
                  <a:lnTo>
                    <a:pt x="93859" y="111744"/>
                  </a:lnTo>
                  <a:lnTo>
                    <a:pt x="100746" y="113164"/>
                  </a:lnTo>
                  <a:lnTo>
                    <a:pt x="108511" y="111914"/>
                  </a:lnTo>
                  <a:lnTo>
                    <a:pt x="116666" y="108300"/>
                  </a:lnTo>
                  <a:lnTo>
                    <a:pt x="124994" y="101991"/>
                  </a:lnTo>
                  <a:lnTo>
                    <a:pt x="131518" y="90720"/>
                  </a:lnTo>
                  <a:lnTo>
                    <a:pt x="137276" y="68507"/>
                  </a:lnTo>
                  <a:lnTo>
                    <a:pt x="137100" y="44052"/>
                  </a:lnTo>
                  <a:lnTo>
                    <a:pt x="133606" y="28045"/>
                  </a:lnTo>
                  <a:lnTo>
                    <a:pt x="124410" y="925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457">
              <a:extLst>
                <a:ext uri="{FF2B5EF4-FFF2-40B4-BE49-F238E27FC236}">
                  <a16:creationId xmlns:a16="http://schemas.microsoft.com/office/drawing/2014/main" xmlns="" id="{7BD7453D-43C7-4523-A125-1793CD663FA2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807695" y="3257550"/>
              <a:ext cx="66340" cy="93008"/>
            </a:xfrm>
            <a:custGeom>
              <a:avLst/>
              <a:gdLst/>
              <a:ahLst/>
              <a:cxnLst/>
              <a:rect l="0" t="0" r="0" b="0"/>
              <a:pathLst>
                <a:path w="66340" h="93008">
                  <a:moveTo>
                    <a:pt x="24155" y="31750"/>
                  </a:moveTo>
                  <a:lnTo>
                    <a:pt x="24155" y="31750"/>
                  </a:lnTo>
                  <a:lnTo>
                    <a:pt x="15317" y="17444"/>
                  </a:lnTo>
                  <a:lnTo>
                    <a:pt x="11290" y="14808"/>
                  </a:lnTo>
                  <a:lnTo>
                    <a:pt x="9228" y="14105"/>
                  </a:lnTo>
                  <a:lnTo>
                    <a:pt x="7148" y="15048"/>
                  </a:lnTo>
                  <a:lnTo>
                    <a:pt x="2956" y="19858"/>
                  </a:lnTo>
                  <a:lnTo>
                    <a:pt x="0" y="33872"/>
                  </a:lnTo>
                  <a:lnTo>
                    <a:pt x="2495" y="51428"/>
                  </a:lnTo>
                  <a:lnTo>
                    <a:pt x="11074" y="73407"/>
                  </a:lnTo>
                  <a:lnTo>
                    <a:pt x="20458" y="83896"/>
                  </a:lnTo>
                  <a:lnTo>
                    <a:pt x="30978" y="90203"/>
                  </a:lnTo>
                  <a:lnTo>
                    <a:pt x="40358" y="93007"/>
                  </a:lnTo>
                  <a:lnTo>
                    <a:pt x="44129" y="92344"/>
                  </a:lnTo>
                  <a:lnTo>
                    <a:pt x="47349" y="90490"/>
                  </a:lnTo>
                  <a:lnTo>
                    <a:pt x="60957" y="77376"/>
                  </a:lnTo>
                  <a:lnTo>
                    <a:pt x="65206" y="65669"/>
                  </a:lnTo>
                  <a:lnTo>
                    <a:pt x="66339" y="58596"/>
                  </a:lnTo>
                  <a:lnTo>
                    <a:pt x="63835" y="46974"/>
                  </a:lnTo>
                  <a:lnTo>
                    <a:pt x="50729" y="28735"/>
                  </a:lnTo>
                  <a:lnTo>
                    <a:pt x="36671" y="15593"/>
                  </a:lnTo>
                  <a:lnTo>
                    <a:pt x="510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458">
              <a:extLst>
                <a:ext uri="{FF2B5EF4-FFF2-40B4-BE49-F238E27FC236}">
                  <a16:creationId xmlns:a16="http://schemas.microsoft.com/office/drawing/2014/main" xmlns="" id="{A7FBE153-D007-4DAC-88E7-EA8D5A8223B8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946411" y="3149600"/>
              <a:ext cx="101340" cy="62618"/>
            </a:xfrm>
            <a:custGeom>
              <a:avLst/>
              <a:gdLst/>
              <a:ahLst/>
              <a:cxnLst/>
              <a:rect l="0" t="0" r="0" b="0"/>
              <a:pathLst>
                <a:path w="101340" h="62618">
                  <a:moveTo>
                    <a:pt x="6089" y="57150"/>
                  </a:moveTo>
                  <a:lnTo>
                    <a:pt x="6089" y="57150"/>
                  </a:lnTo>
                  <a:lnTo>
                    <a:pt x="2718" y="57150"/>
                  </a:lnTo>
                  <a:lnTo>
                    <a:pt x="1725" y="57856"/>
                  </a:lnTo>
                  <a:lnTo>
                    <a:pt x="1063" y="59031"/>
                  </a:lnTo>
                  <a:lnTo>
                    <a:pt x="0" y="62617"/>
                  </a:lnTo>
                  <a:lnTo>
                    <a:pt x="6558" y="59867"/>
                  </a:lnTo>
                  <a:lnTo>
                    <a:pt x="46202" y="31760"/>
                  </a:lnTo>
                  <a:lnTo>
                    <a:pt x="10133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459">
              <a:extLst>
                <a:ext uri="{FF2B5EF4-FFF2-40B4-BE49-F238E27FC236}">
                  <a16:creationId xmlns:a16="http://schemas.microsoft.com/office/drawing/2014/main" xmlns="" id="{87F78A6F-63BA-424E-9C93-2B971F70070C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050139" y="3044930"/>
              <a:ext cx="89973" cy="114089"/>
            </a:xfrm>
            <a:custGeom>
              <a:avLst/>
              <a:gdLst/>
              <a:ahLst/>
              <a:cxnLst/>
              <a:rect l="0" t="0" r="0" b="0"/>
              <a:pathLst>
                <a:path w="89973" h="114089">
                  <a:moveTo>
                    <a:pt x="35711" y="9420"/>
                  </a:moveTo>
                  <a:lnTo>
                    <a:pt x="35711" y="9420"/>
                  </a:lnTo>
                  <a:lnTo>
                    <a:pt x="26873" y="582"/>
                  </a:lnTo>
                  <a:lnTo>
                    <a:pt x="24174" y="0"/>
                  </a:lnTo>
                  <a:lnTo>
                    <a:pt x="17413" y="1235"/>
                  </a:lnTo>
                  <a:lnTo>
                    <a:pt x="9705" y="9780"/>
                  </a:lnTo>
                  <a:lnTo>
                    <a:pt x="2986" y="21575"/>
                  </a:lnTo>
                  <a:lnTo>
                    <a:pt x="0" y="31520"/>
                  </a:lnTo>
                  <a:lnTo>
                    <a:pt x="554" y="40644"/>
                  </a:lnTo>
                  <a:lnTo>
                    <a:pt x="1690" y="45053"/>
                  </a:lnTo>
                  <a:lnTo>
                    <a:pt x="6715" y="51833"/>
                  </a:lnTo>
                  <a:lnTo>
                    <a:pt x="10030" y="54629"/>
                  </a:lnTo>
                  <a:lnTo>
                    <a:pt x="54528" y="70724"/>
                  </a:lnTo>
                  <a:lnTo>
                    <a:pt x="83109" y="81376"/>
                  </a:lnTo>
                  <a:lnTo>
                    <a:pt x="86360" y="84202"/>
                  </a:lnTo>
                  <a:lnTo>
                    <a:pt x="89972" y="91104"/>
                  </a:lnTo>
                  <a:lnTo>
                    <a:pt x="89695" y="100758"/>
                  </a:lnTo>
                  <a:lnTo>
                    <a:pt x="88634" y="106295"/>
                  </a:lnTo>
                  <a:lnTo>
                    <a:pt x="86515" y="109987"/>
                  </a:lnTo>
                  <a:lnTo>
                    <a:pt x="83692" y="112448"/>
                  </a:lnTo>
                  <a:lnTo>
                    <a:pt x="80398" y="114088"/>
                  </a:lnTo>
                  <a:lnTo>
                    <a:pt x="71094" y="114030"/>
                  </a:lnTo>
                  <a:lnTo>
                    <a:pt x="54761" y="111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460">
              <a:extLst>
                <a:ext uri="{FF2B5EF4-FFF2-40B4-BE49-F238E27FC236}">
                  <a16:creationId xmlns:a16="http://schemas.microsoft.com/office/drawing/2014/main" xmlns="" id="{9C69E7CE-4F68-408B-99AE-02629647FC66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174750" y="30543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0" y="0"/>
                  </a:moveTo>
                  <a:lnTo>
                    <a:pt x="0" y="0"/>
                  </a:lnTo>
                  <a:lnTo>
                    <a:pt x="19050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461">
              <a:extLst>
                <a:ext uri="{FF2B5EF4-FFF2-40B4-BE49-F238E27FC236}">
                  <a16:creationId xmlns:a16="http://schemas.microsoft.com/office/drawing/2014/main" xmlns="" id="{A0633010-55EC-45A4-A248-E0EDE16ED820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144765" y="2946400"/>
              <a:ext cx="10936" cy="38101"/>
            </a:xfrm>
            <a:custGeom>
              <a:avLst/>
              <a:gdLst/>
              <a:ahLst/>
              <a:cxnLst/>
              <a:rect l="0" t="0" r="0" b="0"/>
              <a:pathLst>
                <a:path w="1093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2207" y="22891"/>
                  </a:lnTo>
                  <a:lnTo>
                    <a:pt x="0" y="11585"/>
                  </a:lnTo>
                  <a:lnTo>
                    <a:pt x="117" y="7723"/>
                  </a:lnTo>
                  <a:lnTo>
                    <a:pt x="901" y="5149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462">
              <a:extLst>
                <a:ext uri="{FF2B5EF4-FFF2-40B4-BE49-F238E27FC236}">
                  <a16:creationId xmlns:a16="http://schemas.microsoft.com/office/drawing/2014/main" xmlns="" id="{2493325C-3597-4F4F-B811-A13F43D516BD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238819" y="2806958"/>
              <a:ext cx="94682" cy="260870"/>
            </a:xfrm>
            <a:custGeom>
              <a:avLst/>
              <a:gdLst/>
              <a:ahLst/>
              <a:cxnLst/>
              <a:rect l="0" t="0" r="0" b="0"/>
              <a:pathLst>
                <a:path w="94682" h="260870">
                  <a:moveTo>
                    <a:pt x="43881" y="158492"/>
                  </a:moveTo>
                  <a:lnTo>
                    <a:pt x="43881" y="158492"/>
                  </a:lnTo>
                  <a:lnTo>
                    <a:pt x="40510" y="151750"/>
                  </a:lnTo>
                  <a:lnTo>
                    <a:pt x="35092" y="146559"/>
                  </a:lnTo>
                  <a:lnTo>
                    <a:pt x="23487" y="137477"/>
                  </a:lnTo>
                  <a:lnTo>
                    <a:pt x="19701" y="137426"/>
                  </a:lnTo>
                  <a:lnTo>
                    <a:pt x="9851" y="141133"/>
                  </a:lnTo>
                  <a:lnTo>
                    <a:pt x="6378" y="145508"/>
                  </a:lnTo>
                  <a:lnTo>
                    <a:pt x="2518" y="157895"/>
                  </a:lnTo>
                  <a:lnTo>
                    <a:pt x="746" y="193913"/>
                  </a:lnTo>
                  <a:lnTo>
                    <a:pt x="6092" y="223864"/>
                  </a:lnTo>
                  <a:lnTo>
                    <a:pt x="19749" y="248809"/>
                  </a:lnTo>
                  <a:lnTo>
                    <a:pt x="28687" y="258135"/>
                  </a:lnTo>
                  <a:lnTo>
                    <a:pt x="32341" y="260198"/>
                  </a:lnTo>
                  <a:lnTo>
                    <a:pt x="35482" y="260869"/>
                  </a:lnTo>
                  <a:lnTo>
                    <a:pt x="38282" y="260609"/>
                  </a:lnTo>
                  <a:lnTo>
                    <a:pt x="40854" y="258321"/>
                  </a:lnTo>
                  <a:lnTo>
                    <a:pt x="45593" y="250132"/>
                  </a:lnTo>
                  <a:lnTo>
                    <a:pt x="48857" y="223510"/>
                  </a:lnTo>
                  <a:lnTo>
                    <a:pt x="46453" y="178698"/>
                  </a:lnTo>
                  <a:lnTo>
                    <a:pt x="39380" y="143483"/>
                  </a:lnTo>
                  <a:lnTo>
                    <a:pt x="29180" y="104549"/>
                  </a:lnTo>
                  <a:lnTo>
                    <a:pt x="17592" y="59023"/>
                  </a:lnTo>
                  <a:lnTo>
                    <a:pt x="5909" y="16131"/>
                  </a:lnTo>
                  <a:lnTo>
                    <a:pt x="1350" y="129"/>
                  </a:lnTo>
                  <a:lnTo>
                    <a:pt x="711" y="0"/>
                  </a:lnTo>
                  <a:lnTo>
                    <a:pt x="0" y="5501"/>
                  </a:lnTo>
                  <a:lnTo>
                    <a:pt x="6024" y="47263"/>
                  </a:lnTo>
                  <a:lnTo>
                    <a:pt x="20434" y="92218"/>
                  </a:lnTo>
                  <a:lnTo>
                    <a:pt x="38815" y="135719"/>
                  </a:lnTo>
                  <a:lnTo>
                    <a:pt x="68071" y="180857"/>
                  </a:lnTo>
                  <a:lnTo>
                    <a:pt x="94681" y="2092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463">
              <a:extLst>
                <a:ext uri="{FF2B5EF4-FFF2-40B4-BE49-F238E27FC236}">
                  <a16:creationId xmlns:a16="http://schemas.microsoft.com/office/drawing/2014/main" xmlns="" id="{8683714B-A4D2-4075-A722-43F00CE66E3A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352550" y="2670581"/>
              <a:ext cx="171451" cy="302525"/>
            </a:xfrm>
            <a:custGeom>
              <a:avLst/>
              <a:gdLst/>
              <a:ahLst/>
              <a:cxnLst/>
              <a:rect l="0" t="0" r="0" b="0"/>
              <a:pathLst>
                <a:path w="171451" h="302525">
                  <a:moveTo>
                    <a:pt x="0" y="275819"/>
                  </a:moveTo>
                  <a:lnTo>
                    <a:pt x="0" y="275819"/>
                  </a:lnTo>
                  <a:lnTo>
                    <a:pt x="3371" y="279190"/>
                  </a:lnTo>
                  <a:lnTo>
                    <a:pt x="8789" y="280845"/>
                  </a:lnTo>
                  <a:lnTo>
                    <a:pt x="12209" y="281286"/>
                  </a:lnTo>
                  <a:lnTo>
                    <a:pt x="15195" y="280170"/>
                  </a:lnTo>
                  <a:lnTo>
                    <a:pt x="30659" y="264415"/>
                  </a:lnTo>
                  <a:lnTo>
                    <a:pt x="34793" y="256404"/>
                  </a:lnTo>
                  <a:lnTo>
                    <a:pt x="35895" y="252293"/>
                  </a:lnTo>
                  <a:lnTo>
                    <a:pt x="35239" y="243961"/>
                  </a:lnTo>
                  <a:lnTo>
                    <a:pt x="32595" y="236260"/>
                  </a:lnTo>
                  <a:lnTo>
                    <a:pt x="29068" y="230486"/>
                  </a:lnTo>
                  <a:lnTo>
                    <a:pt x="27140" y="229369"/>
                  </a:lnTo>
                  <a:lnTo>
                    <a:pt x="25149" y="229330"/>
                  </a:lnTo>
                  <a:lnTo>
                    <a:pt x="23116" y="230010"/>
                  </a:lnTo>
                  <a:lnTo>
                    <a:pt x="21761" y="231874"/>
                  </a:lnTo>
                  <a:lnTo>
                    <a:pt x="20255" y="237708"/>
                  </a:lnTo>
                  <a:lnTo>
                    <a:pt x="19994" y="261680"/>
                  </a:lnTo>
                  <a:lnTo>
                    <a:pt x="22527" y="272122"/>
                  </a:lnTo>
                  <a:lnTo>
                    <a:pt x="34662" y="289305"/>
                  </a:lnTo>
                  <a:lnTo>
                    <a:pt x="48292" y="301060"/>
                  </a:lnTo>
                  <a:lnTo>
                    <a:pt x="53361" y="302524"/>
                  </a:lnTo>
                  <a:lnTo>
                    <a:pt x="64638" y="302269"/>
                  </a:lnTo>
                  <a:lnTo>
                    <a:pt x="82887" y="294788"/>
                  </a:lnTo>
                  <a:lnTo>
                    <a:pt x="105071" y="280264"/>
                  </a:lnTo>
                  <a:lnTo>
                    <a:pt x="115607" y="266741"/>
                  </a:lnTo>
                  <a:lnTo>
                    <a:pt x="128121" y="238434"/>
                  </a:lnTo>
                  <a:lnTo>
                    <a:pt x="129144" y="225337"/>
                  </a:lnTo>
                  <a:lnTo>
                    <a:pt x="127248" y="213871"/>
                  </a:lnTo>
                  <a:lnTo>
                    <a:pt x="124053" y="206424"/>
                  </a:lnTo>
                  <a:lnTo>
                    <a:pt x="120802" y="204861"/>
                  </a:lnTo>
                  <a:lnTo>
                    <a:pt x="111545" y="205006"/>
                  </a:lnTo>
                  <a:lnTo>
                    <a:pt x="107525" y="207444"/>
                  </a:lnTo>
                  <a:lnTo>
                    <a:pt x="101176" y="215797"/>
                  </a:lnTo>
                  <a:lnTo>
                    <a:pt x="99765" y="228446"/>
                  </a:lnTo>
                  <a:lnTo>
                    <a:pt x="104609" y="256192"/>
                  </a:lnTo>
                  <a:lnTo>
                    <a:pt x="113702" y="272277"/>
                  </a:lnTo>
                  <a:lnTo>
                    <a:pt x="121962" y="282609"/>
                  </a:lnTo>
                  <a:lnTo>
                    <a:pt x="125052" y="283168"/>
                  </a:lnTo>
                  <a:lnTo>
                    <a:pt x="132249" y="280026"/>
                  </a:lnTo>
                  <a:lnTo>
                    <a:pt x="144234" y="256840"/>
                  </a:lnTo>
                  <a:lnTo>
                    <a:pt x="153351" y="223158"/>
                  </a:lnTo>
                  <a:lnTo>
                    <a:pt x="157150" y="176255"/>
                  </a:lnTo>
                  <a:lnTo>
                    <a:pt x="156158" y="138670"/>
                  </a:lnTo>
                  <a:lnTo>
                    <a:pt x="151953" y="97742"/>
                  </a:lnTo>
                  <a:lnTo>
                    <a:pt x="143029" y="53681"/>
                  </a:lnTo>
                  <a:lnTo>
                    <a:pt x="129476" y="12209"/>
                  </a:lnTo>
                  <a:lnTo>
                    <a:pt x="125123" y="5535"/>
                  </a:lnTo>
                  <a:lnTo>
                    <a:pt x="120809" y="1790"/>
                  </a:lnTo>
                  <a:lnTo>
                    <a:pt x="116523" y="0"/>
                  </a:lnTo>
                  <a:lnTo>
                    <a:pt x="112254" y="3745"/>
                  </a:lnTo>
                  <a:lnTo>
                    <a:pt x="103748" y="21077"/>
                  </a:lnTo>
                  <a:lnTo>
                    <a:pt x="102790" y="52769"/>
                  </a:lnTo>
                  <a:lnTo>
                    <a:pt x="107773" y="91313"/>
                  </a:lnTo>
                  <a:lnTo>
                    <a:pt x="117044" y="129611"/>
                  </a:lnTo>
                  <a:lnTo>
                    <a:pt x="131982" y="164036"/>
                  </a:lnTo>
                  <a:lnTo>
                    <a:pt x="154582" y="207420"/>
                  </a:lnTo>
                  <a:lnTo>
                    <a:pt x="171450" y="2440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464">
              <a:extLst>
                <a:ext uri="{FF2B5EF4-FFF2-40B4-BE49-F238E27FC236}">
                  <a16:creationId xmlns:a16="http://schemas.microsoft.com/office/drawing/2014/main" xmlns="" id="{2681888B-A9D0-49CD-841F-64A1F559D3D3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812877" y="3582622"/>
              <a:ext cx="158674" cy="227997"/>
            </a:xfrm>
            <a:custGeom>
              <a:avLst/>
              <a:gdLst/>
              <a:ahLst/>
              <a:cxnLst/>
              <a:rect l="0" t="0" r="0" b="0"/>
              <a:pathLst>
                <a:path w="158674" h="227997">
                  <a:moveTo>
                    <a:pt x="6273" y="17828"/>
                  </a:moveTo>
                  <a:lnTo>
                    <a:pt x="6273" y="17828"/>
                  </a:lnTo>
                  <a:lnTo>
                    <a:pt x="2902" y="14457"/>
                  </a:lnTo>
                  <a:lnTo>
                    <a:pt x="1247" y="10920"/>
                  </a:lnTo>
                  <a:lnTo>
                    <a:pt x="0" y="0"/>
                  </a:lnTo>
                  <a:lnTo>
                    <a:pt x="21580" y="45279"/>
                  </a:lnTo>
                  <a:lnTo>
                    <a:pt x="38795" y="81230"/>
                  </a:lnTo>
                  <a:lnTo>
                    <a:pt x="57302" y="125749"/>
                  </a:lnTo>
                  <a:lnTo>
                    <a:pt x="74309" y="168338"/>
                  </a:lnTo>
                  <a:lnTo>
                    <a:pt x="89327" y="210542"/>
                  </a:lnTo>
                  <a:lnTo>
                    <a:pt x="96338" y="221777"/>
                  </a:lnTo>
                  <a:lnTo>
                    <a:pt x="100183" y="225761"/>
                  </a:lnTo>
                  <a:lnTo>
                    <a:pt x="104157" y="227711"/>
                  </a:lnTo>
                  <a:lnTo>
                    <a:pt x="112336" y="227996"/>
                  </a:lnTo>
                  <a:lnTo>
                    <a:pt x="131617" y="210706"/>
                  </a:lnTo>
                  <a:lnTo>
                    <a:pt x="158673" y="1702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465">
              <a:extLst>
                <a:ext uri="{FF2B5EF4-FFF2-40B4-BE49-F238E27FC236}">
                  <a16:creationId xmlns:a16="http://schemas.microsoft.com/office/drawing/2014/main" xmlns="" id="{CF4840F5-B5BA-464B-9036-5F773909520E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850900" y="3663950"/>
              <a:ext cx="101601" cy="69851"/>
            </a:xfrm>
            <a:custGeom>
              <a:avLst/>
              <a:gdLst/>
              <a:ahLst/>
              <a:cxnLst/>
              <a:rect l="0" t="0" r="0" b="0"/>
              <a:pathLst>
                <a:path w="101601" h="69851">
                  <a:moveTo>
                    <a:pt x="0" y="69850"/>
                  </a:moveTo>
                  <a:lnTo>
                    <a:pt x="0" y="69850"/>
                  </a:lnTo>
                  <a:lnTo>
                    <a:pt x="7186" y="64075"/>
                  </a:lnTo>
                  <a:lnTo>
                    <a:pt x="44813" y="3934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466">
              <a:extLst>
                <a:ext uri="{FF2B5EF4-FFF2-40B4-BE49-F238E27FC236}">
                  <a16:creationId xmlns:a16="http://schemas.microsoft.com/office/drawing/2014/main" xmlns="" id="{0D11E1CA-AC32-426D-99C4-95F3F2A19E0A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984250" y="3578632"/>
              <a:ext cx="182513" cy="162383"/>
            </a:xfrm>
            <a:custGeom>
              <a:avLst/>
              <a:gdLst/>
              <a:ahLst/>
              <a:cxnLst/>
              <a:rect l="0" t="0" r="0" b="0"/>
              <a:pathLst>
                <a:path w="182513" h="162383">
                  <a:moveTo>
                    <a:pt x="0" y="110718"/>
                  </a:moveTo>
                  <a:lnTo>
                    <a:pt x="0" y="110718"/>
                  </a:lnTo>
                  <a:lnTo>
                    <a:pt x="3371" y="114089"/>
                  </a:lnTo>
                  <a:lnTo>
                    <a:pt x="5070" y="114376"/>
                  </a:lnTo>
                  <a:lnTo>
                    <a:pt x="6908" y="113862"/>
                  </a:lnTo>
                  <a:lnTo>
                    <a:pt x="21669" y="104597"/>
                  </a:lnTo>
                  <a:lnTo>
                    <a:pt x="43556" y="79745"/>
                  </a:lnTo>
                  <a:lnTo>
                    <a:pt x="50638" y="66613"/>
                  </a:lnTo>
                  <a:lnTo>
                    <a:pt x="52374" y="55603"/>
                  </a:lnTo>
                  <a:lnTo>
                    <a:pt x="51850" y="50691"/>
                  </a:lnTo>
                  <a:lnTo>
                    <a:pt x="49383" y="47417"/>
                  </a:lnTo>
                  <a:lnTo>
                    <a:pt x="40998" y="43778"/>
                  </a:lnTo>
                  <a:lnTo>
                    <a:pt x="36504" y="44925"/>
                  </a:lnTo>
                  <a:lnTo>
                    <a:pt x="27748" y="51843"/>
                  </a:lnTo>
                  <a:lnTo>
                    <a:pt x="18256" y="71009"/>
                  </a:lnTo>
                  <a:lnTo>
                    <a:pt x="13432" y="116089"/>
                  </a:lnTo>
                  <a:lnTo>
                    <a:pt x="13188" y="124882"/>
                  </a:lnTo>
                  <a:lnTo>
                    <a:pt x="18561" y="140296"/>
                  </a:lnTo>
                  <a:lnTo>
                    <a:pt x="22957" y="147370"/>
                  </a:lnTo>
                  <a:lnTo>
                    <a:pt x="35368" y="157111"/>
                  </a:lnTo>
                  <a:lnTo>
                    <a:pt x="49586" y="162382"/>
                  </a:lnTo>
                  <a:lnTo>
                    <a:pt x="62960" y="162372"/>
                  </a:lnTo>
                  <a:lnTo>
                    <a:pt x="75960" y="156252"/>
                  </a:lnTo>
                  <a:lnTo>
                    <a:pt x="88793" y="145067"/>
                  </a:lnTo>
                  <a:lnTo>
                    <a:pt x="124007" y="99083"/>
                  </a:lnTo>
                  <a:lnTo>
                    <a:pt x="141792" y="64702"/>
                  </a:lnTo>
                  <a:lnTo>
                    <a:pt x="149257" y="34446"/>
                  </a:lnTo>
                  <a:lnTo>
                    <a:pt x="148098" y="10978"/>
                  </a:lnTo>
                  <a:lnTo>
                    <a:pt x="146004" y="6125"/>
                  </a:lnTo>
                  <a:lnTo>
                    <a:pt x="143197" y="2889"/>
                  </a:lnTo>
                  <a:lnTo>
                    <a:pt x="139915" y="732"/>
                  </a:lnTo>
                  <a:lnTo>
                    <a:pt x="136315" y="0"/>
                  </a:lnTo>
                  <a:lnTo>
                    <a:pt x="128553" y="1067"/>
                  </a:lnTo>
                  <a:lnTo>
                    <a:pt x="125919" y="2339"/>
                  </a:lnTo>
                  <a:lnTo>
                    <a:pt x="124162" y="3894"/>
                  </a:lnTo>
                  <a:lnTo>
                    <a:pt x="122992" y="5635"/>
                  </a:lnTo>
                  <a:lnTo>
                    <a:pt x="122917" y="8207"/>
                  </a:lnTo>
                  <a:lnTo>
                    <a:pt x="124715" y="14828"/>
                  </a:lnTo>
                  <a:lnTo>
                    <a:pt x="129694" y="23118"/>
                  </a:lnTo>
                  <a:lnTo>
                    <a:pt x="172770" y="66458"/>
                  </a:lnTo>
                  <a:lnTo>
                    <a:pt x="178622" y="75995"/>
                  </a:lnTo>
                  <a:lnTo>
                    <a:pt x="182512" y="92668"/>
                  </a:lnTo>
                  <a:lnTo>
                    <a:pt x="181541" y="101049"/>
                  </a:lnTo>
                  <a:lnTo>
                    <a:pt x="180294" y="104272"/>
                  </a:lnTo>
                  <a:lnTo>
                    <a:pt x="178757" y="106421"/>
                  </a:lnTo>
                  <a:lnTo>
                    <a:pt x="175168" y="108808"/>
                  </a:lnTo>
                  <a:lnTo>
                    <a:pt x="173223" y="108034"/>
                  </a:lnTo>
                  <a:lnTo>
                    <a:pt x="165100" y="980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467">
              <a:extLst>
                <a:ext uri="{FF2B5EF4-FFF2-40B4-BE49-F238E27FC236}">
                  <a16:creationId xmlns:a16="http://schemas.microsoft.com/office/drawing/2014/main" xmlns="" id="{94EDD780-3801-40C4-A625-90DC9A9E183C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174750" y="3421683"/>
              <a:ext cx="101601" cy="200693"/>
            </a:xfrm>
            <a:custGeom>
              <a:avLst/>
              <a:gdLst/>
              <a:ahLst/>
              <a:cxnLst/>
              <a:rect l="0" t="0" r="0" b="0"/>
              <a:pathLst>
                <a:path w="101601" h="200693">
                  <a:moveTo>
                    <a:pt x="0" y="7317"/>
                  </a:moveTo>
                  <a:lnTo>
                    <a:pt x="0" y="7317"/>
                  </a:lnTo>
                  <a:lnTo>
                    <a:pt x="3371" y="575"/>
                  </a:lnTo>
                  <a:lnTo>
                    <a:pt x="5070" y="0"/>
                  </a:lnTo>
                  <a:lnTo>
                    <a:pt x="6907" y="1028"/>
                  </a:lnTo>
                  <a:lnTo>
                    <a:pt x="8838" y="3124"/>
                  </a:lnTo>
                  <a:lnTo>
                    <a:pt x="21371" y="37612"/>
                  </a:lnTo>
                  <a:lnTo>
                    <a:pt x="28361" y="76422"/>
                  </a:lnTo>
                  <a:lnTo>
                    <a:pt x="31451" y="115046"/>
                  </a:lnTo>
                  <a:lnTo>
                    <a:pt x="38459" y="162260"/>
                  </a:lnTo>
                  <a:lnTo>
                    <a:pt x="43198" y="179897"/>
                  </a:lnTo>
                  <a:lnTo>
                    <a:pt x="53095" y="196349"/>
                  </a:lnTo>
                  <a:lnTo>
                    <a:pt x="58405" y="200692"/>
                  </a:lnTo>
                  <a:lnTo>
                    <a:pt x="61514" y="200439"/>
                  </a:lnTo>
                  <a:lnTo>
                    <a:pt x="68732" y="196395"/>
                  </a:lnTo>
                  <a:lnTo>
                    <a:pt x="88522" y="168504"/>
                  </a:lnTo>
                  <a:lnTo>
                    <a:pt x="101600" y="1406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468">
              <a:extLst>
                <a:ext uri="{FF2B5EF4-FFF2-40B4-BE49-F238E27FC236}">
                  <a16:creationId xmlns:a16="http://schemas.microsoft.com/office/drawing/2014/main" xmlns="" id="{07C51076-49D6-4895-B0D3-CE83FC4F140D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188333" y="3416300"/>
              <a:ext cx="126118" cy="107951"/>
            </a:xfrm>
            <a:custGeom>
              <a:avLst/>
              <a:gdLst/>
              <a:ahLst/>
              <a:cxnLst/>
              <a:rect l="0" t="0" r="0" b="0"/>
              <a:pathLst>
                <a:path w="126118" h="107951">
                  <a:moveTo>
                    <a:pt x="5467" y="107950"/>
                  </a:moveTo>
                  <a:lnTo>
                    <a:pt x="5467" y="107950"/>
                  </a:lnTo>
                  <a:lnTo>
                    <a:pt x="2096" y="107950"/>
                  </a:lnTo>
                  <a:lnTo>
                    <a:pt x="1103" y="107244"/>
                  </a:lnTo>
                  <a:lnTo>
                    <a:pt x="441" y="106068"/>
                  </a:lnTo>
                  <a:lnTo>
                    <a:pt x="0" y="104579"/>
                  </a:lnTo>
                  <a:lnTo>
                    <a:pt x="37919" y="71975"/>
                  </a:lnTo>
                  <a:lnTo>
                    <a:pt x="82354" y="39095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7" name="SMARTInkShape-1469">
            <a:extLst>
              <a:ext uri="{FF2B5EF4-FFF2-40B4-BE49-F238E27FC236}">
                <a16:creationId xmlns:a16="http://schemas.microsoft.com/office/drawing/2014/main" xmlns="" id="{35F301C1-759D-4CD6-BB6A-62081CB92C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47848" y="2941331"/>
            <a:ext cx="212703" cy="1062373"/>
          </a:xfrm>
          <a:custGeom>
            <a:avLst/>
            <a:gdLst/>
            <a:ahLst/>
            <a:cxnLst/>
            <a:rect l="0" t="0" r="0" b="0"/>
            <a:pathLst>
              <a:path w="212703" h="1062373">
                <a:moveTo>
                  <a:pt x="136502" y="43169"/>
                </a:moveTo>
                <a:lnTo>
                  <a:pt x="136502" y="43169"/>
                </a:lnTo>
                <a:lnTo>
                  <a:pt x="151429" y="16686"/>
                </a:lnTo>
                <a:lnTo>
                  <a:pt x="157701" y="9609"/>
                </a:lnTo>
                <a:lnTo>
                  <a:pt x="158396" y="7390"/>
                </a:lnTo>
                <a:lnTo>
                  <a:pt x="158153" y="5205"/>
                </a:lnTo>
                <a:lnTo>
                  <a:pt x="157286" y="3043"/>
                </a:lnTo>
                <a:lnTo>
                  <a:pt x="155297" y="1602"/>
                </a:lnTo>
                <a:lnTo>
                  <a:pt x="149324" y="0"/>
                </a:lnTo>
                <a:lnTo>
                  <a:pt x="124544" y="2470"/>
                </a:lnTo>
                <a:lnTo>
                  <a:pt x="78244" y="20470"/>
                </a:lnTo>
                <a:lnTo>
                  <a:pt x="43040" y="43185"/>
                </a:lnTo>
                <a:lnTo>
                  <a:pt x="25819" y="61991"/>
                </a:lnTo>
                <a:lnTo>
                  <a:pt x="7595" y="99154"/>
                </a:lnTo>
                <a:lnTo>
                  <a:pt x="0" y="144816"/>
                </a:lnTo>
                <a:lnTo>
                  <a:pt x="7862" y="190722"/>
                </a:lnTo>
                <a:lnTo>
                  <a:pt x="23598" y="232233"/>
                </a:lnTo>
                <a:lnTo>
                  <a:pt x="45036" y="267973"/>
                </a:lnTo>
                <a:lnTo>
                  <a:pt x="69263" y="307647"/>
                </a:lnTo>
                <a:lnTo>
                  <a:pt x="94315" y="343939"/>
                </a:lnTo>
                <a:lnTo>
                  <a:pt x="112870" y="380407"/>
                </a:lnTo>
                <a:lnTo>
                  <a:pt x="120563" y="418023"/>
                </a:lnTo>
                <a:lnTo>
                  <a:pt x="119471" y="449238"/>
                </a:lnTo>
                <a:lnTo>
                  <a:pt x="111308" y="472989"/>
                </a:lnTo>
                <a:lnTo>
                  <a:pt x="105784" y="481145"/>
                </a:lnTo>
                <a:lnTo>
                  <a:pt x="99860" y="486380"/>
                </a:lnTo>
                <a:lnTo>
                  <a:pt x="102205" y="483916"/>
                </a:lnTo>
                <a:lnTo>
                  <a:pt x="114110" y="478717"/>
                </a:lnTo>
                <a:lnTo>
                  <a:pt x="134414" y="476079"/>
                </a:lnTo>
                <a:lnTo>
                  <a:pt x="151562" y="478669"/>
                </a:lnTo>
                <a:lnTo>
                  <a:pt x="155009" y="482374"/>
                </a:lnTo>
                <a:lnTo>
                  <a:pt x="158838" y="494017"/>
                </a:lnTo>
                <a:lnTo>
                  <a:pt x="155522" y="535333"/>
                </a:lnTo>
                <a:lnTo>
                  <a:pt x="145116" y="576032"/>
                </a:lnTo>
                <a:lnTo>
                  <a:pt x="129647" y="620781"/>
                </a:lnTo>
                <a:lnTo>
                  <a:pt x="120285" y="655486"/>
                </a:lnTo>
                <a:lnTo>
                  <a:pt x="109539" y="692076"/>
                </a:lnTo>
                <a:lnTo>
                  <a:pt x="97707" y="730211"/>
                </a:lnTo>
                <a:lnTo>
                  <a:pt x="85393" y="770678"/>
                </a:lnTo>
                <a:lnTo>
                  <a:pt x="74746" y="810300"/>
                </a:lnTo>
                <a:lnTo>
                  <a:pt x="66722" y="848372"/>
                </a:lnTo>
                <a:lnTo>
                  <a:pt x="63155" y="884107"/>
                </a:lnTo>
                <a:lnTo>
                  <a:pt x="63452" y="916923"/>
                </a:lnTo>
                <a:lnTo>
                  <a:pt x="67585" y="961283"/>
                </a:lnTo>
                <a:lnTo>
                  <a:pt x="75160" y="999356"/>
                </a:lnTo>
                <a:lnTo>
                  <a:pt x="83839" y="1020591"/>
                </a:lnTo>
                <a:lnTo>
                  <a:pt x="97103" y="1037084"/>
                </a:lnTo>
                <a:lnTo>
                  <a:pt x="123809" y="1054899"/>
                </a:lnTo>
                <a:lnTo>
                  <a:pt x="154065" y="1062372"/>
                </a:lnTo>
                <a:lnTo>
                  <a:pt x="173000" y="1060357"/>
                </a:lnTo>
                <a:lnTo>
                  <a:pt x="189412" y="1054053"/>
                </a:lnTo>
                <a:lnTo>
                  <a:pt x="212702" y="103376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4" name="SMARTInkShape-Group295">
            <a:extLst>
              <a:ext uri="{FF2B5EF4-FFF2-40B4-BE49-F238E27FC236}">
                <a16:creationId xmlns:a16="http://schemas.microsoft.com/office/drawing/2014/main" xmlns="" id="{1E1248BC-B60B-4D95-9AFC-9091ACDD3DB2}"/>
              </a:ext>
            </a:extLst>
          </p:cNvPr>
          <p:cNvGrpSpPr/>
          <p:nvPr/>
        </p:nvGrpSpPr>
        <p:grpSpPr>
          <a:xfrm>
            <a:off x="7844053" y="3390900"/>
            <a:ext cx="1334873" cy="336551"/>
            <a:chOff x="7844053" y="3390900"/>
            <a:chExt cx="1334873" cy="336551"/>
          </a:xfrm>
        </p:grpSpPr>
        <p:sp>
          <p:nvSpPr>
            <p:cNvPr id="288" name="SMARTInkShape-1470">
              <a:extLst>
                <a:ext uri="{FF2B5EF4-FFF2-40B4-BE49-F238E27FC236}">
                  <a16:creationId xmlns:a16="http://schemas.microsoft.com/office/drawing/2014/main" xmlns="" id="{DC5A54AE-7AE0-41E2-A825-BA2171FBD7C5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7844053" y="3476730"/>
              <a:ext cx="93448" cy="250721"/>
            </a:xfrm>
            <a:custGeom>
              <a:avLst/>
              <a:gdLst/>
              <a:ahLst/>
              <a:cxnLst/>
              <a:rect l="0" t="0" r="0" b="0"/>
              <a:pathLst>
                <a:path w="93448" h="250721">
                  <a:moveTo>
                    <a:pt x="93447" y="9420"/>
                  </a:moveTo>
                  <a:lnTo>
                    <a:pt x="93447" y="9420"/>
                  </a:lnTo>
                  <a:lnTo>
                    <a:pt x="87672" y="4351"/>
                  </a:lnTo>
                  <a:lnTo>
                    <a:pt x="81238" y="582"/>
                  </a:lnTo>
                  <a:lnTo>
                    <a:pt x="77546" y="0"/>
                  </a:lnTo>
                  <a:lnTo>
                    <a:pt x="69681" y="1235"/>
                  </a:lnTo>
                  <a:lnTo>
                    <a:pt x="53949" y="12639"/>
                  </a:lnTo>
                  <a:lnTo>
                    <a:pt x="32511" y="36166"/>
                  </a:lnTo>
                  <a:lnTo>
                    <a:pt x="15029" y="72221"/>
                  </a:lnTo>
                  <a:lnTo>
                    <a:pt x="4282" y="117555"/>
                  </a:lnTo>
                  <a:lnTo>
                    <a:pt x="0" y="159993"/>
                  </a:lnTo>
                  <a:lnTo>
                    <a:pt x="5473" y="196007"/>
                  </a:lnTo>
                  <a:lnTo>
                    <a:pt x="22774" y="225650"/>
                  </a:lnTo>
                  <a:lnTo>
                    <a:pt x="37812" y="237932"/>
                  </a:lnTo>
                  <a:lnTo>
                    <a:pt x="61697" y="250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471">
              <a:extLst>
                <a:ext uri="{FF2B5EF4-FFF2-40B4-BE49-F238E27FC236}">
                  <a16:creationId xmlns:a16="http://schemas.microsoft.com/office/drawing/2014/main" xmlns="" id="{BDF013E4-F01A-414A-B915-1B0EB59F7F44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7958265" y="3615381"/>
              <a:ext cx="87186" cy="87474"/>
            </a:xfrm>
            <a:custGeom>
              <a:avLst/>
              <a:gdLst/>
              <a:ahLst/>
              <a:cxnLst/>
              <a:rect l="0" t="0" r="0" b="0"/>
              <a:pathLst>
                <a:path w="87186" h="87474">
                  <a:moveTo>
                    <a:pt x="42735" y="23169"/>
                  </a:moveTo>
                  <a:lnTo>
                    <a:pt x="42735" y="23169"/>
                  </a:lnTo>
                  <a:lnTo>
                    <a:pt x="31903" y="2918"/>
                  </a:lnTo>
                  <a:lnTo>
                    <a:pt x="27808" y="56"/>
                  </a:lnTo>
                  <a:lnTo>
                    <a:pt x="25728" y="0"/>
                  </a:lnTo>
                  <a:lnTo>
                    <a:pt x="21535" y="1818"/>
                  </a:lnTo>
                  <a:lnTo>
                    <a:pt x="11838" y="20292"/>
                  </a:lnTo>
                  <a:lnTo>
                    <a:pt x="557" y="64592"/>
                  </a:lnTo>
                  <a:lnTo>
                    <a:pt x="0" y="77563"/>
                  </a:lnTo>
                  <a:lnTo>
                    <a:pt x="2105" y="85679"/>
                  </a:lnTo>
                  <a:lnTo>
                    <a:pt x="5065" y="87420"/>
                  </a:lnTo>
                  <a:lnTo>
                    <a:pt x="13999" y="87473"/>
                  </a:lnTo>
                  <a:lnTo>
                    <a:pt x="18639" y="84383"/>
                  </a:lnTo>
                  <a:lnTo>
                    <a:pt x="36224" y="59145"/>
                  </a:lnTo>
                  <a:lnTo>
                    <a:pt x="53799" y="18733"/>
                  </a:lnTo>
                  <a:lnTo>
                    <a:pt x="55049" y="20211"/>
                  </a:lnTo>
                  <a:lnTo>
                    <a:pt x="76777" y="62097"/>
                  </a:lnTo>
                  <a:lnTo>
                    <a:pt x="87185" y="73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472">
              <a:extLst>
                <a:ext uri="{FF2B5EF4-FFF2-40B4-BE49-F238E27FC236}">
                  <a16:creationId xmlns:a16="http://schemas.microsoft.com/office/drawing/2014/main" xmlns="" id="{FBC5369B-B2C2-4088-8A08-C81DBF76E4B5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108948" y="3475215"/>
              <a:ext cx="6353" cy="214136"/>
            </a:xfrm>
            <a:custGeom>
              <a:avLst/>
              <a:gdLst/>
              <a:ahLst/>
              <a:cxnLst/>
              <a:rect l="0" t="0" r="0" b="0"/>
              <a:pathLst>
                <a:path w="6353" h="214136">
                  <a:moveTo>
                    <a:pt x="2" y="10935"/>
                  </a:moveTo>
                  <a:lnTo>
                    <a:pt x="2" y="10935"/>
                  </a:lnTo>
                  <a:lnTo>
                    <a:pt x="0" y="0"/>
                  </a:lnTo>
                  <a:lnTo>
                    <a:pt x="3372" y="5500"/>
                  </a:lnTo>
                  <a:lnTo>
                    <a:pt x="5764" y="41690"/>
                  </a:lnTo>
                  <a:lnTo>
                    <a:pt x="6178" y="85037"/>
                  </a:lnTo>
                  <a:lnTo>
                    <a:pt x="6301" y="128064"/>
                  </a:lnTo>
                  <a:lnTo>
                    <a:pt x="6342" y="174921"/>
                  </a:lnTo>
                  <a:lnTo>
                    <a:pt x="6352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473">
              <a:extLst>
                <a:ext uri="{FF2B5EF4-FFF2-40B4-BE49-F238E27FC236}">
                  <a16:creationId xmlns:a16="http://schemas.microsoft.com/office/drawing/2014/main" xmlns="" id="{F2C43A1B-3E8C-453D-85BB-DA9A7B6855AA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8172566" y="3492500"/>
              <a:ext cx="25285" cy="216411"/>
            </a:xfrm>
            <a:custGeom>
              <a:avLst/>
              <a:gdLst/>
              <a:ahLst/>
              <a:cxnLst/>
              <a:rect l="0" t="0" r="0" b="0"/>
              <a:pathLst>
                <a:path w="25285" h="216411">
                  <a:moveTo>
                    <a:pt x="6234" y="0"/>
                  </a:moveTo>
                  <a:lnTo>
                    <a:pt x="6234" y="0"/>
                  </a:lnTo>
                  <a:lnTo>
                    <a:pt x="1870" y="17325"/>
                  </a:lnTo>
                  <a:lnTo>
                    <a:pt x="276" y="61199"/>
                  </a:lnTo>
                  <a:lnTo>
                    <a:pt x="0" y="104681"/>
                  </a:lnTo>
                  <a:lnTo>
                    <a:pt x="1799" y="149550"/>
                  </a:lnTo>
                  <a:lnTo>
                    <a:pt x="5358" y="195895"/>
                  </a:lnTo>
                  <a:lnTo>
                    <a:pt x="9345" y="213344"/>
                  </a:lnTo>
                  <a:lnTo>
                    <a:pt x="11130" y="215607"/>
                  </a:lnTo>
                  <a:lnTo>
                    <a:pt x="13026" y="216410"/>
                  </a:lnTo>
                  <a:lnTo>
                    <a:pt x="14995" y="216240"/>
                  </a:lnTo>
                  <a:lnTo>
                    <a:pt x="19065" y="208525"/>
                  </a:lnTo>
                  <a:lnTo>
                    <a:pt x="25284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474">
              <a:extLst>
                <a:ext uri="{FF2B5EF4-FFF2-40B4-BE49-F238E27FC236}">
                  <a16:creationId xmlns:a16="http://schemas.microsoft.com/office/drawing/2014/main" xmlns="" id="{3AB7A333-7E43-496C-A0FF-80E8BDDE57F4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8154282" y="3600450"/>
              <a:ext cx="81669" cy="6351"/>
            </a:xfrm>
            <a:custGeom>
              <a:avLst/>
              <a:gdLst/>
              <a:ahLst/>
              <a:cxnLst/>
              <a:rect l="0" t="0" r="0" b="0"/>
              <a:pathLst>
                <a:path w="81669" h="635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411" y="4364"/>
                  </a:lnTo>
                  <a:lnTo>
                    <a:pt x="1391" y="5026"/>
                  </a:lnTo>
                  <a:lnTo>
                    <a:pt x="5773" y="5761"/>
                  </a:lnTo>
                  <a:lnTo>
                    <a:pt x="47235" y="6298"/>
                  </a:lnTo>
                  <a:lnTo>
                    <a:pt x="8166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475">
              <a:extLst>
                <a:ext uri="{FF2B5EF4-FFF2-40B4-BE49-F238E27FC236}">
                  <a16:creationId xmlns:a16="http://schemas.microsoft.com/office/drawing/2014/main" xmlns="" id="{66A3F29B-63F6-4914-8A72-D72CF7EF370A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8270156" y="3572999"/>
              <a:ext cx="48345" cy="111091"/>
            </a:xfrm>
            <a:custGeom>
              <a:avLst/>
              <a:gdLst/>
              <a:ahLst/>
              <a:cxnLst/>
              <a:rect l="0" t="0" r="0" b="0"/>
              <a:pathLst>
                <a:path w="48345" h="111091">
                  <a:moveTo>
                    <a:pt x="3894" y="46501"/>
                  </a:moveTo>
                  <a:lnTo>
                    <a:pt x="3894" y="46501"/>
                  </a:lnTo>
                  <a:lnTo>
                    <a:pt x="17708" y="34568"/>
                  </a:lnTo>
                  <a:lnTo>
                    <a:pt x="24850" y="29203"/>
                  </a:lnTo>
                  <a:lnTo>
                    <a:pt x="37455" y="10191"/>
                  </a:lnTo>
                  <a:lnTo>
                    <a:pt x="38262" y="6772"/>
                  </a:lnTo>
                  <a:lnTo>
                    <a:pt x="38095" y="3787"/>
                  </a:lnTo>
                  <a:lnTo>
                    <a:pt x="37278" y="1092"/>
                  </a:lnTo>
                  <a:lnTo>
                    <a:pt x="35323" y="0"/>
                  </a:lnTo>
                  <a:lnTo>
                    <a:pt x="29386" y="669"/>
                  </a:lnTo>
                  <a:lnTo>
                    <a:pt x="22044" y="8963"/>
                  </a:lnTo>
                  <a:lnTo>
                    <a:pt x="5833" y="37283"/>
                  </a:lnTo>
                  <a:lnTo>
                    <a:pt x="0" y="65093"/>
                  </a:lnTo>
                  <a:lnTo>
                    <a:pt x="2398" y="79694"/>
                  </a:lnTo>
                  <a:lnTo>
                    <a:pt x="11681" y="95847"/>
                  </a:lnTo>
                  <a:lnTo>
                    <a:pt x="24090" y="110576"/>
                  </a:lnTo>
                  <a:lnTo>
                    <a:pt x="27941" y="111090"/>
                  </a:lnTo>
                  <a:lnTo>
                    <a:pt x="48344" y="103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1476">
              <a:extLst>
                <a:ext uri="{FF2B5EF4-FFF2-40B4-BE49-F238E27FC236}">
                  <a16:creationId xmlns:a16="http://schemas.microsoft.com/office/drawing/2014/main" xmlns="" id="{A759DAC6-84EA-4510-84C4-DA6CF72E2840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352941" y="3556000"/>
              <a:ext cx="92560" cy="117169"/>
            </a:xfrm>
            <a:custGeom>
              <a:avLst/>
              <a:gdLst/>
              <a:ahLst/>
              <a:cxnLst/>
              <a:rect l="0" t="0" r="0" b="0"/>
              <a:pathLst>
                <a:path w="92560" h="117169">
                  <a:moveTo>
                    <a:pt x="3659" y="19050"/>
                  </a:moveTo>
                  <a:lnTo>
                    <a:pt x="3659" y="19050"/>
                  </a:lnTo>
                  <a:lnTo>
                    <a:pt x="288" y="15679"/>
                  </a:lnTo>
                  <a:lnTo>
                    <a:pt x="0" y="14686"/>
                  </a:lnTo>
                  <a:lnTo>
                    <a:pt x="514" y="14024"/>
                  </a:lnTo>
                  <a:lnTo>
                    <a:pt x="1563" y="13583"/>
                  </a:lnTo>
                  <a:lnTo>
                    <a:pt x="6491" y="16856"/>
                  </a:lnTo>
                  <a:lnTo>
                    <a:pt x="21152" y="33825"/>
                  </a:lnTo>
                  <a:lnTo>
                    <a:pt x="39951" y="75707"/>
                  </a:lnTo>
                  <a:lnTo>
                    <a:pt x="43777" y="92209"/>
                  </a:lnTo>
                  <a:lnTo>
                    <a:pt x="43126" y="106598"/>
                  </a:lnTo>
                  <a:lnTo>
                    <a:pt x="40485" y="114405"/>
                  </a:lnTo>
                  <a:lnTo>
                    <a:pt x="38793" y="116486"/>
                  </a:lnTo>
                  <a:lnTo>
                    <a:pt x="36959" y="117168"/>
                  </a:lnTo>
                  <a:lnTo>
                    <a:pt x="35032" y="116918"/>
                  </a:lnTo>
                  <a:lnTo>
                    <a:pt x="33040" y="116045"/>
                  </a:lnTo>
                  <a:lnTo>
                    <a:pt x="32418" y="112641"/>
                  </a:lnTo>
                  <a:lnTo>
                    <a:pt x="35620" y="93661"/>
                  </a:lnTo>
                  <a:lnTo>
                    <a:pt x="48987" y="54118"/>
                  </a:lnTo>
                  <a:lnTo>
                    <a:pt x="61068" y="25678"/>
                  </a:lnTo>
                  <a:lnTo>
                    <a:pt x="70097" y="14234"/>
                  </a:lnTo>
                  <a:lnTo>
                    <a:pt x="925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477">
              <a:extLst>
                <a:ext uri="{FF2B5EF4-FFF2-40B4-BE49-F238E27FC236}">
                  <a16:creationId xmlns:a16="http://schemas.microsoft.com/office/drawing/2014/main" xmlns="" id="{7E19CEE1-D984-4B67-A7DA-5FE69F4D6D62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470900" y="3545511"/>
              <a:ext cx="88901" cy="109985"/>
            </a:xfrm>
            <a:custGeom>
              <a:avLst/>
              <a:gdLst/>
              <a:ahLst/>
              <a:cxnLst/>
              <a:rect l="0" t="0" r="0" b="0"/>
              <a:pathLst>
                <a:path w="88901" h="109985">
                  <a:moveTo>
                    <a:pt x="0" y="23189"/>
                  </a:moveTo>
                  <a:lnTo>
                    <a:pt x="0" y="23189"/>
                  </a:lnTo>
                  <a:lnTo>
                    <a:pt x="5467" y="17722"/>
                  </a:lnTo>
                  <a:lnTo>
                    <a:pt x="11341" y="61444"/>
                  </a:lnTo>
                  <a:lnTo>
                    <a:pt x="11815" y="97162"/>
                  </a:lnTo>
                  <a:lnTo>
                    <a:pt x="8988" y="107352"/>
                  </a:lnTo>
                  <a:lnTo>
                    <a:pt x="9520" y="108931"/>
                  </a:lnTo>
                  <a:lnTo>
                    <a:pt x="10581" y="109984"/>
                  </a:lnTo>
                  <a:lnTo>
                    <a:pt x="10582" y="108569"/>
                  </a:lnTo>
                  <a:lnTo>
                    <a:pt x="8701" y="101352"/>
                  </a:lnTo>
                  <a:lnTo>
                    <a:pt x="16952" y="64969"/>
                  </a:lnTo>
                  <a:lnTo>
                    <a:pt x="36263" y="19275"/>
                  </a:lnTo>
                  <a:lnTo>
                    <a:pt x="48766" y="5252"/>
                  </a:lnTo>
                  <a:lnTo>
                    <a:pt x="57186" y="1106"/>
                  </a:lnTo>
                  <a:lnTo>
                    <a:pt x="61408" y="0"/>
                  </a:lnTo>
                  <a:lnTo>
                    <a:pt x="64928" y="1380"/>
                  </a:lnTo>
                  <a:lnTo>
                    <a:pt x="70720" y="8557"/>
                  </a:lnTo>
                  <a:lnTo>
                    <a:pt x="79481" y="40551"/>
                  </a:lnTo>
                  <a:lnTo>
                    <a:pt x="85516" y="87886"/>
                  </a:lnTo>
                  <a:lnTo>
                    <a:pt x="88900" y="105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478">
              <a:extLst>
                <a:ext uri="{FF2B5EF4-FFF2-40B4-BE49-F238E27FC236}">
                  <a16:creationId xmlns:a16="http://schemas.microsoft.com/office/drawing/2014/main" xmlns="" id="{20E187DC-D6C2-4615-A9E3-C2DD07C4FD92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8600496" y="3392737"/>
              <a:ext cx="187905" cy="235791"/>
            </a:xfrm>
            <a:custGeom>
              <a:avLst/>
              <a:gdLst/>
              <a:ahLst/>
              <a:cxnLst/>
              <a:rect l="0" t="0" r="0" b="0"/>
              <a:pathLst>
                <a:path w="187905" h="235791">
                  <a:moveTo>
                    <a:pt x="67254" y="195013"/>
                  </a:moveTo>
                  <a:lnTo>
                    <a:pt x="67254" y="195013"/>
                  </a:lnTo>
                  <a:lnTo>
                    <a:pt x="63883" y="188271"/>
                  </a:lnTo>
                  <a:lnTo>
                    <a:pt x="58465" y="183080"/>
                  </a:lnTo>
                  <a:lnTo>
                    <a:pt x="55045" y="180708"/>
                  </a:lnTo>
                  <a:lnTo>
                    <a:pt x="40118" y="177368"/>
                  </a:lnTo>
                  <a:lnTo>
                    <a:pt x="28382" y="180351"/>
                  </a:lnTo>
                  <a:lnTo>
                    <a:pt x="16817" y="187085"/>
                  </a:lnTo>
                  <a:lnTo>
                    <a:pt x="6973" y="197133"/>
                  </a:lnTo>
                  <a:lnTo>
                    <a:pt x="1656" y="208656"/>
                  </a:lnTo>
                  <a:lnTo>
                    <a:pt x="0" y="219420"/>
                  </a:lnTo>
                  <a:lnTo>
                    <a:pt x="1615" y="226557"/>
                  </a:lnTo>
                  <a:lnTo>
                    <a:pt x="6566" y="232081"/>
                  </a:lnTo>
                  <a:lnTo>
                    <a:pt x="9862" y="234541"/>
                  </a:lnTo>
                  <a:lnTo>
                    <a:pt x="14176" y="234771"/>
                  </a:lnTo>
                  <a:lnTo>
                    <a:pt x="24613" y="231263"/>
                  </a:lnTo>
                  <a:lnTo>
                    <a:pt x="58332" y="209236"/>
                  </a:lnTo>
                  <a:lnTo>
                    <a:pt x="59189" y="209434"/>
                  </a:lnTo>
                  <a:lnTo>
                    <a:pt x="59761" y="210271"/>
                  </a:lnTo>
                  <a:lnTo>
                    <a:pt x="60397" y="213789"/>
                  </a:lnTo>
                  <a:lnTo>
                    <a:pt x="61459" y="222997"/>
                  </a:lnTo>
                  <a:lnTo>
                    <a:pt x="65928" y="230507"/>
                  </a:lnTo>
                  <a:lnTo>
                    <a:pt x="69724" y="235012"/>
                  </a:lnTo>
                  <a:lnTo>
                    <a:pt x="73133" y="235790"/>
                  </a:lnTo>
                  <a:lnTo>
                    <a:pt x="82567" y="234773"/>
                  </a:lnTo>
                  <a:lnTo>
                    <a:pt x="99778" y="223492"/>
                  </a:lnTo>
                  <a:lnTo>
                    <a:pt x="114912" y="203373"/>
                  </a:lnTo>
                  <a:lnTo>
                    <a:pt x="131705" y="169425"/>
                  </a:lnTo>
                  <a:lnTo>
                    <a:pt x="150085" y="124715"/>
                  </a:lnTo>
                  <a:lnTo>
                    <a:pt x="162630" y="92273"/>
                  </a:lnTo>
                  <a:lnTo>
                    <a:pt x="177828" y="47919"/>
                  </a:lnTo>
                  <a:lnTo>
                    <a:pt x="182722" y="25216"/>
                  </a:lnTo>
                  <a:lnTo>
                    <a:pt x="181848" y="0"/>
                  </a:lnTo>
                  <a:lnTo>
                    <a:pt x="178270" y="12191"/>
                  </a:lnTo>
                  <a:lnTo>
                    <a:pt x="175102" y="58214"/>
                  </a:lnTo>
                  <a:lnTo>
                    <a:pt x="172101" y="91175"/>
                  </a:lnTo>
                  <a:lnTo>
                    <a:pt x="169816" y="138689"/>
                  </a:lnTo>
                  <a:lnTo>
                    <a:pt x="165768" y="180676"/>
                  </a:lnTo>
                  <a:lnTo>
                    <a:pt x="162791" y="227209"/>
                  </a:lnTo>
                  <a:lnTo>
                    <a:pt x="165516" y="225649"/>
                  </a:lnTo>
                  <a:lnTo>
                    <a:pt x="187904" y="201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479">
              <a:extLst>
                <a:ext uri="{FF2B5EF4-FFF2-40B4-BE49-F238E27FC236}">
                  <a16:creationId xmlns:a16="http://schemas.microsoft.com/office/drawing/2014/main" xmlns="" id="{26DD6A81-77C6-43F8-8D95-BC5DB56993BF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8724507" y="3524250"/>
              <a:ext cx="82944" cy="6351"/>
            </a:xfrm>
            <a:custGeom>
              <a:avLst/>
              <a:gdLst/>
              <a:ahLst/>
              <a:cxnLst/>
              <a:rect l="0" t="0" r="0" b="0"/>
              <a:pathLst>
                <a:path w="82944" h="6351">
                  <a:moveTo>
                    <a:pt x="6743" y="6350"/>
                  </a:moveTo>
                  <a:lnTo>
                    <a:pt x="6743" y="6350"/>
                  </a:lnTo>
                  <a:lnTo>
                    <a:pt x="0" y="2979"/>
                  </a:lnTo>
                  <a:lnTo>
                    <a:pt x="7980" y="3206"/>
                  </a:lnTo>
                  <a:lnTo>
                    <a:pt x="32509" y="3537"/>
                  </a:lnTo>
                  <a:lnTo>
                    <a:pt x="829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480">
              <a:extLst>
                <a:ext uri="{FF2B5EF4-FFF2-40B4-BE49-F238E27FC236}">
                  <a16:creationId xmlns:a16="http://schemas.microsoft.com/office/drawing/2014/main" xmlns="" id="{18C1CE02-9F89-46EE-8A03-4955F7FF8923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8832850" y="35179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5645" y="4607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481">
              <a:extLst>
                <a:ext uri="{FF2B5EF4-FFF2-40B4-BE49-F238E27FC236}">
                  <a16:creationId xmlns:a16="http://schemas.microsoft.com/office/drawing/2014/main" xmlns="" id="{01F32F3E-1076-431E-8904-66C6F09824D7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8858250" y="34671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44450"/>
                  </a:moveTo>
                  <a:lnTo>
                    <a:pt x="0" y="44450"/>
                  </a:lnTo>
                  <a:lnTo>
                    <a:pt x="1881" y="23728"/>
                  </a:lnTo>
                  <a:lnTo>
                    <a:pt x="6907" y="9617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482">
              <a:extLst>
                <a:ext uri="{FF2B5EF4-FFF2-40B4-BE49-F238E27FC236}">
                  <a16:creationId xmlns:a16="http://schemas.microsoft.com/office/drawing/2014/main" xmlns="" id="{926B7760-A49F-4F31-8D33-D11B31AC8554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8902778" y="3498850"/>
              <a:ext cx="69773" cy="80605"/>
            </a:xfrm>
            <a:custGeom>
              <a:avLst/>
              <a:gdLst/>
              <a:ahLst/>
              <a:cxnLst/>
              <a:rect l="0" t="0" r="0" b="0"/>
              <a:pathLst>
                <a:path w="69773" h="80605">
                  <a:moveTo>
                    <a:pt x="6272" y="25400"/>
                  </a:moveTo>
                  <a:lnTo>
                    <a:pt x="6272" y="25400"/>
                  </a:lnTo>
                  <a:lnTo>
                    <a:pt x="2901" y="32142"/>
                  </a:lnTo>
                  <a:lnTo>
                    <a:pt x="39" y="72700"/>
                  </a:lnTo>
                  <a:lnTo>
                    <a:pt x="0" y="75983"/>
                  </a:lnTo>
                  <a:lnTo>
                    <a:pt x="680" y="78172"/>
                  </a:lnTo>
                  <a:lnTo>
                    <a:pt x="1838" y="79632"/>
                  </a:lnTo>
                  <a:lnTo>
                    <a:pt x="3316" y="80604"/>
                  </a:lnTo>
                  <a:lnTo>
                    <a:pt x="10603" y="77922"/>
                  </a:lnTo>
                  <a:lnTo>
                    <a:pt x="20897" y="70615"/>
                  </a:lnTo>
                  <a:lnTo>
                    <a:pt x="42869" y="42928"/>
                  </a:lnTo>
                  <a:lnTo>
                    <a:pt x="697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483">
              <a:extLst>
                <a:ext uri="{FF2B5EF4-FFF2-40B4-BE49-F238E27FC236}">
                  <a16:creationId xmlns:a16="http://schemas.microsoft.com/office/drawing/2014/main" xmlns="" id="{8783D350-AFF4-4D22-9067-31672D70991E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8985250" y="3490603"/>
              <a:ext cx="76201" cy="87836"/>
            </a:xfrm>
            <a:custGeom>
              <a:avLst/>
              <a:gdLst/>
              <a:ahLst/>
              <a:cxnLst/>
              <a:rect l="0" t="0" r="0" b="0"/>
              <a:pathLst>
                <a:path w="76201" h="87836">
                  <a:moveTo>
                    <a:pt x="0" y="39997"/>
                  </a:moveTo>
                  <a:lnTo>
                    <a:pt x="0" y="39997"/>
                  </a:lnTo>
                  <a:lnTo>
                    <a:pt x="3370" y="39997"/>
                  </a:lnTo>
                  <a:lnTo>
                    <a:pt x="16605" y="34222"/>
                  </a:lnTo>
                  <a:lnTo>
                    <a:pt x="41594" y="16232"/>
                  </a:lnTo>
                  <a:lnTo>
                    <a:pt x="46709" y="9914"/>
                  </a:lnTo>
                  <a:lnTo>
                    <a:pt x="48073" y="7242"/>
                  </a:lnTo>
                  <a:lnTo>
                    <a:pt x="47570" y="4755"/>
                  </a:lnTo>
                  <a:lnTo>
                    <a:pt x="43249" y="110"/>
                  </a:lnTo>
                  <a:lnTo>
                    <a:pt x="39417" y="0"/>
                  </a:lnTo>
                  <a:lnTo>
                    <a:pt x="29512" y="3641"/>
                  </a:lnTo>
                  <a:lnTo>
                    <a:pt x="19937" y="13726"/>
                  </a:lnTo>
                  <a:lnTo>
                    <a:pt x="8493" y="35270"/>
                  </a:lnTo>
                  <a:lnTo>
                    <a:pt x="1678" y="64463"/>
                  </a:lnTo>
                  <a:lnTo>
                    <a:pt x="3867" y="80799"/>
                  </a:lnTo>
                  <a:lnTo>
                    <a:pt x="8928" y="84132"/>
                  </a:lnTo>
                  <a:lnTo>
                    <a:pt x="25840" y="87835"/>
                  </a:lnTo>
                  <a:lnTo>
                    <a:pt x="76200" y="84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484">
              <a:extLst>
                <a:ext uri="{FF2B5EF4-FFF2-40B4-BE49-F238E27FC236}">
                  <a16:creationId xmlns:a16="http://schemas.microsoft.com/office/drawing/2014/main" xmlns="" id="{185AE485-68A7-48E0-AA22-4313DD4AE1BF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9036050" y="3390900"/>
              <a:ext cx="96919" cy="241301"/>
            </a:xfrm>
            <a:custGeom>
              <a:avLst/>
              <a:gdLst/>
              <a:ahLst/>
              <a:cxnLst/>
              <a:rect l="0" t="0" r="0" b="0"/>
              <a:pathLst>
                <a:path w="96919" h="241301">
                  <a:moveTo>
                    <a:pt x="88900" y="0"/>
                  </a:moveTo>
                  <a:lnTo>
                    <a:pt x="88900" y="0"/>
                  </a:lnTo>
                  <a:lnTo>
                    <a:pt x="85529" y="3371"/>
                  </a:lnTo>
                  <a:lnTo>
                    <a:pt x="80061" y="15580"/>
                  </a:lnTo>
                  <a:lnTo>
                    <a:pt x="80713" y="39345"/>
                  </a:lnTo>
                  <a:lnTo>
                    <a:pt x="91620" y="79686"/>
                  </a:lnTo>
                  <a:lnTo>
                    <a:pt x="96918" y="115333"/>
                  </a:lnTo>
                  <a:lnTo>
                    <a:pt x="89784" y="152000"/>
                  </a:lnTo>
                  <a:lnTo>
                    <a:pt x="73875" y="184110"/>
                  </a:lnTo>
                  <a:lnTo>
                    <a:pt x="49483" y="208362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485">
              <a:extLst>
                <a:ext uri="{FF2B5EF4-FFF2-40B4-BE49-F238E27FC236}">
                  <a16:creationId xmlns:a16="http://schemas.microsoft.com/office/drawing/2014/main" xmlns="" id="{B6768CFA-491E-4E19-B28C-D90615D0E2B2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9169400" y="3587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3" name="SMARTInkShape-Group296">
            <a:extLst>
              <a:ext uri="{FF2B5EF4-FFF2-40B4-BE49-F238E27FC236}">
                <a16:creationId xmlns:a16="http://schemas.microsoft.com/office/drawing/2014/main" xmlns="" id="{DB1097B1-6FDA-405F-A0F6-EEED271CECCB}"/>
              </a:ext>
            </a:extLst>
          </p:cNvPr>
          <p:cNvGrpSpPr/>
          <p:nvPr/>
        </p:nvGrpSpPr>
        <p:grpSpPr>
          <a:xfrm>
            <a:off x="5645542" y="3212821"/>
            <a:ext cx="1109123" cy="585206"/>
            <a:chOff x="5645542" y="3212821"/>
            <a:chExt cx="1109123" cy="585206"/>
          </a:xfrm>
        </p:grpSpPr>
        <p:sp>
          <p:nvSpPr>
            <p:cNvPr id="305" name="SMARTInkShape-1486">
              <a:extLst>
                <a:ext uri="{FF2B5EF4-FFF2-40B4-BE49-F238E27FC236}">
                  <a16:creationId xmlns:a16="http://schemas.microsoft.com/office/drawing/2014/main" xmlns="" id="{E23CC176-3E1A-4A44-8727-E583C81B0BB5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759450" y="3212821"/>
              <a:ext cx="381001" cy="46124"/>
            </a:xfrm>
            <a:custGeom>
              <a:avLst/>
              <a:gdLst/>
              <a:ahLst/>
              <a:cxnLst/>
              <a:rect l="0" t="0" r="0" b="0"/>
              <a:pathLst>
                <a:path w="381001" h="46124">
                  <a:moveTo>
                    <a:pt x="0" y="12979"/>
                  </a:moveTo>
                  <a:lnTo>
                    <a:pt x="0" y="12979"/>
                  </a:lnTo>
                  <a:lnTo>
                    <a:pt x="0" y="16350"/>
                  </a:lnTo>
                  <a:lnTo>
                    <a:pt x="6742" y="25188"/>
                  </a:lnTo>
                  <a:lnTo>
                    <a:pt x="24419" y="36744"/>
                  </a:lnTo>
                  <a:lnTo>
                    <a:pt x="47530" y="45734"/>
                  </a:lnTo>
                  <a:lnTo>
                    <a:pt x="72252" y="46123"/>
                  </a:lnTo>
                  <a:lnTo>
                    <a:pt x="106595" y="29796"/>
                  </a:lnTo>
                  <a:lnTo>
                    <a:pt x="151555" y="919"/>
                  </a:lnTo>
                  <a:lnTo>
                    <a:pt x="155363" y="0"/>
                  </a:lnTo>
                  <a:lnTo>
                    <a:pt x="158609" y="93"/>
                  </a:lnTo>
                  <a:lnTo>
                    <a:pt x="160773" y="1566"/>
                  </a:lnTo>
                  <a:lnTo>
                    <a:pt x="162215" y="3959"/>
                  </a:lnTo>
                  <a:lnTo>
                    <a:pt x="169790" y="21224"/>
                  </a:lnTo>
                  <a:lnTo>
                    <a:pt x="173768" y="26757"/>
                  </a:lnTo>
                  <a:lnTo>
                    <a:pt x="179770" y="29686"/>
                  </a:lnTo>
                  <a:lnTo>
                    <a:pt x="206687" y="35596"/>
                  </a:lnTo>
                  <a:lnTo>
                    <a:pt x="251617" y="28537"/>
                  </a:lnTo>
                  <a:lnTo>
                    <a:pt x="294138" y="17777"/>
                  </a:lnTo>
                  <a:lnTo>
                    <a:pt x="333163" y="9563"/>
                  </a:lnTo>
                  <a:lnTo>
                    <a:pt x="381000" y="2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487">
              <a:extLst>
                <a:ext uri="{FF2B5EF4-FFF2-40B4-BE49-F238E27FC236}">
                  <a16:creationId xmlns:a16="http://schemas.microsoft.com/office/drawing/2014/main" xmlns="" id="{6310B42E-3091-470C-AA07-BF384B841C32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645542" y="3479800"/>
              <a:ext cx="91193" cy="212948"/>
            </a:xfrm>
            <a:custGeom>
              <a:avLst/>
              <a:gdLst/>
              <a:ahLst/>
              <a:cxnLst/>
              <a:rect l="0" t="0" r="0" b="0"/>
              <a:pathLst>
                <a:path w="91193" h="212948">
                  <a:moveTo>
                    <a:pt x="5958" y="0"/>
                  </a:moveTo>
                  <a:lnTo>
                    <a:pt x="5958" y="0"/>
                  </a:lnTo>
                  <a:lnTo>
                    <a:pt x="2587" y="6742"/>
                  </a:lnTo>
                  <a:lnTo>
                    <a:pt x="0" y="50216"/>
                  </a:lnTo>
                  <a:lnTo>
                    <a:pt x="1606" y="90608"/>
                  </a:lnTo>
                  <a:lnTo>
                    <a:pt x="4668" y="133856"/>
                  </a:lnTo>
                  <a:lnTo>
                    <a:pt x="5575" y="174187"/>
                  </a:lnTo>
                  <a:lnTo>
                    <a:pt x="5936" y="212947"/>
                  </a:lnTo>
                  <a:lnTo>
                    <a:pt x="11027" y="168744"/>
                  </a:lnTo>
                  <a:lnTo>
                    <a:pt x="20885" y="133830"/>
                  </a:lnTo>
                  <a:lnTo>
                    <a:pt x="24376" y="129437"/>
                  </a:lnTo>
                  <a:lnTo>
                    <a:pt x="33900" y="124555"/>
                  </a:lnTo>
                  <a:lnTo>
                    <a:pt x="38696" y="124664"/>
                  </a:lnTo>
                  <a:lnTo>
                    <a:pt x="52895" y="131560"/>
                  </a:lnTo>
                  <a:lnTo>
                    <a:pt x="82485" y="153976"/>
                  </a:lnTo>
                  <a:lnTo>
                    <a:pt x="89359" y="167682"/>
                  </a:lnTo>
                  <a:lnTo>
                    <a:pt x="91192" y="175288"/>
                  </a:lnTo>
                  <a:lnTo>
                    <a:pt x="90297" y="181770"/>
                  </a:lnTo>
                  <a:lnTo>
                    <a:pt x="83659" y="192734"/>
                  </a:lnTo>
                  <a:lnTo>
                    <a:pt x="73652" y="200430"/>
                  </a:lnTo>
                  <a:lnTo>
                    <a:pt x="61445" y="205497"/>
                  </a:lnTo>
                  <a:lnTo>
                    <a:pt x="46611" y="207748"/>
                  </a:lnTo>
                  <a:lnTo>
                    <a:pt x="34374" y="204986"/>
                  </a:lnTo>
                  <a:lnTo>
                    <a:pt x="29135" y="202274"/>
                  </a:lnTo>
                  <a:lnTo>
                    <a:pt x="25642" y="198350"/>
                  </a:lnTo>
                  <a:lnTo>
                    <a:pt x="21762" y="188344"/>
                  </a:lnTo>
                  <a:lnTo>
                    <a:pt x="23550" y="182712"/>
                  </a:lnTo>
                  <a:lnTo>
                    <a:pt x="44058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488">
              <a:extLst>
                <a:ext uri="{FF2B5EF4-FFF2-40B4-BE49-F238E27FC236}">
                  <a16:creationId xmlns:a16="http://schemas.microsoft.com/office/drawing/2014/main" xmlns="" id="{83E79F0E-C64E-4F00-BE36-CF47DD67A8B9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791200" y="3584203"/>
              <a:ext cx="82551" cy="92848"/>
            </a:xfrm>
            <a:custGeom>
              <a:avLst/>
              <a:gdLst/>
              <a:ahLst/>
              <a:cxnLst/>
              <a:rect l="0" t="0" r="0" b="0"/>
              <a:pathLst>
                <a:path w="82551" h="92848">
                  <a:moveTo>
                    <a:pt x="0" y="47997"/>
                  </a:moveTo>
                  <a:lnTo>
                    <a:pt x="0" y="47997"/>
                  </a:lnTo>
                  <a:lnTo>
                    <a:pt x="0" y="51368"/>
                  </a:lnTo>
                  <a:lnTo>
                    <a:pt x="2117" y="52361"/>
                  </a:lnTo>
                  <a:lnTo>
                    <a:pt x="10113" y="53464"/>
                  </a:lnTo>
                  <a:lnTo>
                    <a:pt x="23144" y="50714"/>
                  </a:lnTo>
                  <a:lnTo>
                    <a:pt x="31688" y="43560"/>
                  </a:lnTo>
                  <a:lnTo>
                    <a:pt x="48671" y="21720"/>
                  </a:lnTo>
                  <a:lnTo>
                    <a:pt x="50792" y="16368"/>
                  </a:lnTo>
                  <a:lnTo>
                    <a:pt x="51267" y="6658"/>
                  </a:lnTo>
                  <a:lnTo>
                    <a:pt x="49700" y="3504"/>
                  </a:lnTo>
                  <a:lnTo>
                    <a:pt x="47245" y="1402"/>
                  </a:lnTo>
                  <a:lnTo>
                    <a:pt x="44197" y="0"/>
                  </a:lnTo>
                  <a:lnTo>
                    <a:pt x="37047" y="324"/>
                  </a:lnTo>
                  <a:lnTo>
                    <a:pt x="33162" y="1399"/>
                  </a:lnTo>
                  <a:lnTo>
                    <a:pt x="25088" y="8237"/>
                  </a:lnTo>
                  <a:lnTo>
                    <a:pt x="17500" y="19037"/>
                  </a:lnTo>
                  <a:lnTo>
                    <a:pt x="11776" y="33244"/>
                  </a:lnTo>
                  <a:lnTo>
                    <a:pt x="12525" y="48966"/>
                  </a:lnTo>
                  <a:lnTo>
                    <a:pt x="17560" y="63950"/>
                  </a:lnTo>
                  <a:lnTo>
                    <a:pt x="24503" y="75313"/>
                  </a:lnTo>
                  <a:lnTo>
                    <a:pt x="43087" y="89644"/>
                  </a:lnTo>
                  <a:lnTo>
                    <a:pt x="58426" y="92847"/>
                  </a:lnTo>
                  <a:lnTo>
                    <a:pt x="82550" y="924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489">
              <a:extLst>
                <a:ext uri="{FF2B5EF4-FFF2-40B4-BE49-F238E27FC236}">
                  <a16:creationId xmlns:a16="http://schemas.microsoft.com/office/drawing/2014/main" xmlns="" id="{A0359756-3CAB-4096-8768-C719C5CA7B65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924550" y="3568700"/>
              <a:ext cx="44451" cy="125089"/>
            </a:xfrm>
            <a:custGeom>
              <a:avLst/>
              <a:gdLst/>
              <a:ahLst/>
              <a:cxnLst/>
              <a:rect l="0" t="0" r="0" b="0"/>
              <a:pathLst>
                <a:path w="44451" h="125089">
                  <a:moveTo>
                    <a:pt x="44450" y="0"/>
                  </a:moveTo>
                  <a:lnTo>
                    <a:pt x="44450" y="0"/>
                  </a:lnTo>
                  <a:lnTo>
                    <a:pt x="34310" y="705"/>
                  </a:lnTo>
                  <a:lnTo>
                    <a:pt x="26774" y="3371"/>
                  </a:lnTo>
                  <a:lnTo>
                    <a:pt x="20602" y="8789"/>
                  </a:lnTo>
                  <a:lnTo>
                    <a:pt x="7519" y="30507"/>
                  </a:lnTo>
                  <a:lnTo>
                    <a:pt x="6423" y="36566"/>
                  </a:lnTo>
                  <a:lnTo>
                    <a:pt x="7105" y="42016"/>
                  </a:lnTo>
                  <a:lnTo>
                    <a:pt x="11624" y="51835"/>
                  </a:lnTo>
                  <a:lnTo>
                    <a:pt x="33618" y="92209"/>
                  </a:lnTo>
                  <a:lnTo>
                    <a:pt x="33701" y="97456"/>
                  </a:lnTo>
                  <a:lnTo>
                    <a:pt x="30030" y="108931"/>
                  </a:lnTo>
                  <a:lnTo>
                    <a:pt x="23694" y="117323"/>
                  </a:lnTo>
                  <a:lnTo>
                    <a:pt x="16175" y="122699"/>
                  </a:lnTo>
                  <a:lnTo>
                    <a:pt x="8131" y="125088"/>
                  </a:lnTo>
                  <a:lnTo>
                    <a:pt x="5420" y="123609"/>
                  </a:lnTo>
                  <a:lnTo>
                    <a:pt x="3615" y="120506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490">
              <a:extLst>
                <a:ext uri="{FF2B5EF4-FFF2-40B4-BE49-F238E27FC236}">
                  <a16:creationId xmlns:a16="http://schemas.microsoft.com/office/drawing/2014/main" xmlns="" id="{464A51E4-8249-4B73-9AD3-599C9D043502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026150" y="3451029"/>
              <a:ext cx="19051" cy="231972"/>
            </a:xfrm>
            <a:custGeom>
              <a:avLst/>
              <a:gdLst/>
              <a:ahLst/>
              <a:cxnLst/>
              <a:rect l="0" t="0" r="0" b="0"/>
              <a:pathLst>
                <a:path w="19051" h="2319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0" y="36007"/>
                  </a:lnTo>
                  <a:lnTo>
                    <a:pt x="0" y="75757"/>
                  </a:lnTo>
                  <a:lnTo>
                    <a:pt x="3371" y="119912"/>
                  </a:lnTo>
                  <a:lnTo>
                    <a:pt x="3145" y="151357"/>
                  </a:lnTo>
                  <a:lnTo>
                    <a:pt x="932" y="193269"/>
                  </a:lnTo>
                  <a:lnTo>
                    <a:pt x="2156" y="217917"/>
                  </a:lnTo>
                  <a:lnTo>
                    <a:pt x="3555" y="222601"/>
                  </a:lnTo>
                  <a:lnTo>
                    <a:pt x="5898" y="225724"/>
                  </a:lnTo>
                  <a:lnTo>
                    <a:pt x="19050" y="2319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491">
              <a:extLst>
                <a:ext uri="{FF2B5EF4-FFF2-40B4-BE49-F238E27FC236}">
                  <a16:creationId xmlns:a16="http://schemas.microsoft.com/office/drawing/2014/main" xmlns="" id="{44C05AA2-F7FB-4748-A591-693429A82A58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426200" y="3544163"/>
              <a:ext cx="328465" cy="163069"/>
            </a:xfrm>
            <a:custGeom>
              <a:avLst/>
              <a:gdLst/>
              <a:ahLst/>
              <a:cxnLst/>
              <a:rect l="0" t="0" r="0" b="0"/>
              <a:pathLst>
                <a:path w="328465" h="163069">
                  <a:moveTo>
                    <a:pt x="0" y="43587"/>
                  </a:moveTo>
                  <a:lnTo>
                    <a:pt x="0" y="43587"/>
                  </a:lnTo>
                  <a:lnTo>
                    <a:pt x="0" y="25321"/>
                  </a:lnTo>
                  <a:lnTo>
                    <a:pt x="0" y="66510"/>
                  </a:lnTo>
                  <a:lnTo>
                    <a:pt x="1411" y="91458"/>
                  </a:lnTo>
                  <a:lnTo>
                    <a:pt x="11933" y="115445"/>
                  </a:lnTo>
                  <a:lnTo>
                    <a:pt x="14305" y="119009"/>
                  </a:lnTo>
                  <a:lnTo>
                    <a:pt x="16593" y="120680"/>
                  </a:lnTo>
                  <a:lnTo>
                    <a:pt x="18822" y="121088"/>
                  </a:lnTo>
                  <a:lnTo>
                    <a:pt x="21015" y="120654"/>
                  </a:lnTo>
                  <a:lnTo>
                    <a:pt x="30843" y="109931"/>
                  </a:lnTo>
                  <a:lnTo>
                    <a:pt x="39321" y="89977"/>
                  </a:lnTo>
                  <a:lnTo>
                    <a:pt x="43999" y="56849"/>
                  </a:lnTo>
                  <a:lnTo>
                    <a:pt x="44855" y="55251"/>
                  </a:lnTo>
                  <a:lnTo>
                    <a:pt x="46131" y="54891"/>
                  </a:lnTo>
                  <a:lnTo>
                    <a:pt x="47685" y="55356"/>
                  </a:lnTo>
                  <a:lnTo>
                    <a:pt x="62940" y="88820"/>
                  </a:lnTo>
                  <a:lnTo>
                    <a:pt x="75247" y="102496"/>
                  </a:lnTo>
                  <a:lnTo>
                    <a:pt x="85419" y="108575"/>
                  </a:lnTo>
                  <a:lnTo>
                    <a:pt x="96525" y="109394"/>
                  </a:lnTo>
                  <a:lnTo>
                    <a:pt x="102450" y="108625"/>
                  </a:lnTo>
                  <a:lnTo>
                    <a:pt x="114677" y="102126"/>
                  </a:lnTo>
                  <a:lnTo>
                    <a:pt x="126463" y="91477"/>
                  </a:lnTo>
                  <a:lnTo>
                    <a:pt x="139619" y="70319"/>
                  </a:lnTo>
                  <a:lnTo>
                    <a:pt x="144780" y="41968"/>
                  </a:lnTo>
                  <a:lnTo>
                    <a:pt x="143791" y="21471"/>
                  </a:lnTo>
                  <a:lnTo>
                    <a:pt x="142430" y="16143"/>
                  </a:lnTo>
                  <a:lnTo>
                    <a:pt x="140108" y="12591"/>
                  </a:lnTo>
                  <a:lnTo>
                    <a:pt x="137150" y="10223"/>
                  </a:lnTo>
                  <a:lnTo>
                    <a:pt x="133766" y="8644"/>
                  </a:lnTo>
                  <a:lnTo>
                    <a:pt x="129394" y="9003"/>
                  </a:lnTo>
                  <a:lnTo>
                    <a:pt x="118891" y="13164"/>
                  </a:lnTo>
                  <a:lnTo>
                    <a:pt x="115244" y="17661"/>
                  </a:lnTo>
                  <a:lnTo>
                    <a:pt x="111192" y="30183"/>
                  </a:lnTo>
                  <a:lnTo>
                    <a:pt x="108910" y="53100"/>
                  </a:lnTo>
                  <a:lnTo>
                    <a:pt x="114977" y="77764"/>
                  </a:lnTo>
                  <a:lnTo>
                    <a:pt x="129082" y="99575"/>
                  </a:lnTo>
                  <a:lnTo>
                    <a:pt x="140625" y="109157"/>
                  </a:lnTo>
                  <a:lnTo>
                    <a:pt x="146667" y="112700"/>
                  </a:lnTo>
                  <a:lnTo>
                    <a:pt x="157142" y="114756"/>
                  </a:lnTo>
                  <a:lnTo>
                    <a:pt x="161911" y="114316"/>
                  </a:lnTo>
                  <a:lnTo>
                    <a:pt x="172855" y="108183"/>
                  </a:lnTo>
                  <a:lnTo>
                    <a:pt x="178736" y="103585"/>
                  </a:lnTo>
                  <a:lnTo>
                    <a:pt x="187153" y="90949"/>
                  </a:lnTo>
                  <a:lnTo>
                    <a:pt x="199937" y="51601"/>
                  </a:lnTo>
                  <a:lnTo>
                    <a:pt x="203009" y="17246"/>
                  </a:lnTo>
                  <a:lnTo>
                    <a:pt x="203072" y="17560"/>
                  </a:lnTo>
                  <a:lnTo>
                    <a:pt x="226961" y="56242"/>
                  </a:lnTo>
                  <a:lnTo>
                    <a:pt x="232583" y="82064"/>
                  </a:lnTo>
                  <a:lnTo>
                    <a:pt x="230877" y="108688"/>
                  </a:lnTo>
                  <a:lnTo>
                    <a:pt x="218911" y="142263"/>
                  </a:lnTo>
                  <a:lnTo>
                    <a:pt x="208482" y="160548"/>
                  </a:lnTo>
                  <a:lnTo>
                    <a:pt x="206721" y="162484"/>
                  </a:lnTo>
                  <a:lnTo>
                    <a:pt x="205548" y="163068"/>
                  </a:lnTo>
                  <a:lnTo>
                    <a:pt x="210637" y="153778"/>
                  </a:lnTo>
                  <a:lnTo>
                    <a:pt x="252448" y="108127"/>
                  </a:lnTo>
                  <a:lnTo>
                    <a:pt x="282175" y="66728"/>
                  </a:lnTo>
                  <a:lnTo>
                    <a:pt x="311065" y="19132"/>
                  </a:lnTo>
                  <a:lnTo>
                    <a:pt x="311583" y="8964"/>
                  </a:lnTo>
                  <a:lnTo>
                    <a:pt x="310733" y="5689"/>
                  </a:lnTo>
                  <a:lnTo>
                    <a:pt x="309461" y="3505"/>
                  </a:lnTo>
                  <a:lnTo>
                    <a:pt x="307908" y="2048"/>
                  </a:lnTo>
                  <a:lnTo>
                    <a:pt x="304299" y="431"/>
                  </a:lnTo>
                  <a:lnTo>
                    <a:pt x="302350" y="0"/>
                  </a:lnTo>
                  <a:lnTo>
                    <a:pt x="301050" y="418"/>
                  </a:lnTo>
                  <a:lnTo>
                    <a:pt x="300182" y="1402"/>
                  </a:lnTo>
                  <a:lnTo>
                    <a:pt x="299606" y="2764"/>
                  </a:lnTo>
                  <a:lnTo>
                    <a:pt x="302163" y="14793"/>
                  </a:lnTo>
                  <a:lnTo>
                    <a:pt x="324341" y="59035"/>
                  </a:lnTo>
                  <a:lnTo>
                    <a:pt x="328464" y="83991"/>
                  </a:lnTo>
                  <a:lnTo>
                    <a:pt x="323783" y="98939"/>
                  </a:lnTo>
                  <a:lnTo>
                    <a:pt x="306903" y="122411"/>
                  </a:lnTo>
                  <a:lnTo>
                    <a:pt x="302675" y="125063"/>
                  </a:lnTo>
                  <a:lnTo>
                    <a:pt x="298443" y="126127"/>
                  </a:lnTo>
                  <a:lnTo>
                    <a:pt x="294212" y="126130"/>
                  </a:lnTo>
                  <a:lnTo>
                    <a:pt x="291392" y="125427"/>
                  </a:lnTo>
                  <a:lnTo>
                    <a:pt x="289511" y="124252"/>
                  </a:lnTo>
                  <a:lnTo>
                    <a:pt x="285750" y="1197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492">
              <a:extLst>
                <a:ext uri="{FF2B5EF4-FFF2-40B4-BE49-F238E27FC236}">
                  <a16:creationId xmlns:a16="http://schemas.microsoft.com/office/drawing/2014/main" xmlns="" id="{3511DD23-1AA3-4DDE-AAE5-22E6C39AE04F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262977" y="3566981"/>
              <a:ext cx="111188" cy="231046"/>
            </a:xfrm>
            <a:custGeom>
              <a:avLst/>
              <a:gdLst/>
              <a:ahLst/>
              <a:cxnLst/>
              <a:rect l="0" t="0" r="0" b="0"/>
              <a:pathLst>
                <a:path w="111188" h="231046">
                  <a:moveTo>
                    <a:pt x="61623" y="27119"/>
                  </a:moveTo>
                  <a:lnTo>
                    <a:pt x="61623" y="27119"/>
                  </a:lnTo>
                  <a:lnTo>
                    <a:pt x="58252" y="23748"/>
                  </a:lnTo>
                  <a:lnTo>
                    <a:pt x="50086" y="7560"/>
                  </a:lnTo>
                  <a:lnTo>
                    <a:pt x="43325" y="1257"/>
                  </a:lnTo>
                  <a:lnTo>
                    <a:pt x="39547" y="0"/>
                  </a:lnTo>
                  <a:lnTo>
                    <a:pt x="31586" y="485"/>
                  </a:lnTo>
                  <a:lnTo>
                    <a:pt x="21462" y="8696"/>
                  </a:lnTo>
                  <a:lnTo>
                    <a:pt x="11318" y="21753"/>
                  </a:lnTo>
                  <a:lnTo>
                    <a:pt x="2347" y="44971"/>
                  </a:lnTo>
                  <a:lnTo>
                    <a:pt x="0" y="61394"/>
                  </a:lnTo>
                  <a:lnTo>
                    <a:pt x="2720" y="76219"/>
                  </a:lnTo>
                  <a:lnTo>
                    <a:pt x="5421" y="83135"/>
                  </a:lnTo>
                  <a:lnTo>
                    <a:pt x="8632" y="87747"/>
                  </a:lnTo>
                  <a:lnTo>
                    <a:pt x="15965" y="92870"/>
                  </a:lnTo>
                  <a:lnTo>
                    <a:pt x="29571" y="91384"/>
                  </a:lnTo>
                  <a:lnTo>
                    <a:pt x="38138" y="89012"/>
                  </a:lnTo>
                  <a:lnTo>
                    <a:pt x="53303" y="78851"/>
                  </a:lnTo>
                  <a:lnTo>
                    <a:pt x="89389" y="38706"/>
                  </a:lnTo>
                  <a:lnTo>
                    <a:pt x="90717" y="38371"/>
                  </a:lnTo>
                  <a:lnTo>
                    <a:pt x="91601" y="38854"/>
                  </a:lnTo>
                  <a:lnTo>
                    <a:pt x="102056" y="78458"/>
                  </a:lnTo>
                  <a:lnTo>
                    <a:pt x="108254" y="115081"/>
                  </a:lnTo>
                  <a:lnTo>
                    <a:pt x="111187" y="153841"/>
                  </a:lnTo>
                  <a:lnTo>
                    <a:pt x="108686" y="188765"/>
                  </a:lnTo>
                  <a:lnTo>
                    <a:pt x="101590" y="206912"/>
                  </a:lnTo>
                  <a:lnTo>
                    <a:pt x="96734" y="214714"/>
                  </a:lnTo>
                  <a:lnTo>
                    <a:pt x="83813" y="225265"/>
                  </a:lnTo>
                  <a:lnTo>
                    <a:pt x="70074" y="230895"/>
                  </a:lnTo>
                  <a:lnTo>
                    <a:pt x="59264" y="231045"/>
                  </a:lnTo>
                  <a:lnTo>
                    <a:pt x="47874" y="224997"/>
                  </a:lnTo>
                  <a:lnTo>
                    <a:pt x="41874" y="220421"/>
                  </a:lnTo>
                  <a:lnTo>
                    <a:pt x="35208" y="204048"/>
                  </a:lnTo>
                  <a:lnTo>
                    <a:pt x="33335" y="172910"/>
                  </a:lnTo>
                  <a:lnTo>
                    <a:pt x="34298" y="162413"/>
                  </a:lnTo>
                  <a:lnTo>
                    <a:pt x="42894" y="145105"/>
                  </a:lnTo>
                  <a:lnTo>
                    <a:pt x="61623" y="1223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493">
              <a:extLst>
                <a:ext uri="{FF2B5EF4-FFF2-40B4-BE49-F238E27FC236}">
                  <a16:creationId xmlns:a16="http://schemas.microsoft.com/office/drawing/2014/main" xmlns="" id="{4EF8B98E-CD0D-4F16-B2F6-28F1A0B6025B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017319" y="3562350"/>
              <a:ext cx="97732" cy="17727"/>
            </a:xfrm>
            <a:custGeom>
              <a:avLst/>
              <a:gdLst/>
              <a:ahLst/>
              <a:cxnLst/>
              <a:rect l="0" t="0" r="0" b="0"/>
              <a:pathLst>
                <a:path w="97732" h="17727">
                  <a:moveTo>
                    <a:pt x="15181" y="12700"/>
                  </a:moveTo>
                  <a:lnTo>
                    <a:pt x="15181" y="12700"/>
                  </a:lnTo>
                  <a:lnTo>
                    <a:pt x="876" y="12700"/>
                  </a:lnTo>
                  <a:lnTo>
                    <a:pt x="0" y="13405"/>
                  </a:lnTo>
                  <a:lnTo>
                    <a:pt x="120" y="14582"/>
                  </a:lnTo>
                  <a:lnTo>
                    <a:pt x="907" y="16071"/>
                  </a:lnTo>
                  <a:lnTo>
                    <a:pt x="7426" y="17726"/>
                  </a:lnTo>
                  <a:lnTo>
                    <a:pt x="26759" y="16776"/>
                  </a:lnTo>
                  <a:lnTo>
                    <a:pt x="71638" y="6764"/>
                  </a:lnTo>
                  <a:lnTo>
                    <a:pt x="9773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SMARTInkShape-Group297">
            <a:extLst>
              <a:ext uri="{FF2B5EF4-FFF2-40B4-BE49-F238E27FC236}">
                <a16:creationId xmlns:a16="http://schemas.microsoft.com/office/drawing/2014/main" xmlns="" id="{213268AA-EF9E-499B-B3EB-BB0BC14AAF12}"/>
              </a:ext>
            </a:extLst>
          </p:cNvPr>
          <p:cNvGrpSpPr/>
          <p:nvPr/>
        </p:nvGrpSpPr>
        <p:grpSpPr>
          <a:xfrm>
            <a:off x="4158754" y="2069554"/>
            <a:ext cx="2076947" cy="648247"/>
            <a:chOff x="4158754" y="2069554"/>
            <a:chExt cx="2076947" cy="648247"/>
          </a:xfrm>
        </p:grpSpPr>
        <p:sp>
          <p:nvSpPr>
            <p:cNvPr id="314" name="SMARTInkShape-1494">
              <a:extLst>
                <a:ext uri="{FF2B5EF4-FFF2-40B4-BE49-F238E27FC236}">
                  <a16:creationId xmlns:a16="http://schemas.microsoft.com/office/drawing/2014/main" xmlns="" id="{827A9507-1F35-4DE3-A87F-8379368F75AC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477633" y="2625489"/>
              <a:ext cx="367418" cy="92312"/>
            </a:xfrm>
            <a:custGeom>
              <a:avLst/>
              <a:gdLst/>
              <a:ahLst/>
              <a:cxnLst/>
              <a:rect l="0" t="0" r="0" b="0"/>
              <a:pathLst>
                <a:path w="367418" h="92312">
                  <a:moveTo>
                    <a:pt x="5467" y="92311"/>
                  </a:moveTo>
                  <a:lnTo>
                    <a:pt x="5467" y="92311"/>
                  </a:lnTo>
                  <a:lnTo>
                    <a:pt x="2096" y="92311"/>
                  </a:lnTo>
                  <a:lnTo>
                    <a:pt x="1103" y="91605"/>
                  </a:lnTo>
                  <a:lnTo>
                    <a:pt x="441" y="90430"/>
                  </a:lnTo>
                  <a:lnTo>
                    <a:pt x="0" y="88940"/>
                  </a:lnTo>
                  <a:lnTo>
                    <a:pt x="411" y="87241"/>
                  </a:lnTo>
                  <a:lnTo>
                    <a:pt x="5066" y="80774"/>
                  </a:lnTo>
                  <a:lnTo>
                    <a:pt x="14364" y="69529"/>
                  </a:lnTo>
                  <a:lnTo>
                    <a:pt x="23312" y="53811"/>
                  </a:lnTo>
                  <a:lnTo>
                    <a:pt x="42702" y="37382"/>
                  </a:lnTo>
                  <a:lnTo>
                    <a:pt x="60330" y="27133"/>
                  </a:lnTo>
                  <a:lnTo>
                    <a:pt x="70772" y="26419"/>
                  </a:lnTo>
                  <a:lnTo>
                    <a:pt x="91352" y="31709"/>
                  </a:lnTo>
                  <a:lnTo>
                    <a:pt x="135965" y="52800"/>
                  </a:lnTo>
                  <a:lnTo>
                    <a:pt x="143664" y="53584"/>
                  </a:lnTo>
                  <a:lnTo>
                    <a:pt x="177342" y="45318"/>
                  </a:lnTo>
                  <a:lnTo>
                    <a:pt x="223521" y="18103"/>
                  </a:lnTo>
                  <a:lnTo>
                    <a:pt x="237419" y="9736"/>
                  </a:lnTo>
                  <a:lnTo>
                    <a:pt x="248963" y="6222"/>
                  </a:lnTo>
                  <a:lnTo>
                    <a:pt x="295123" y="0"/>
                  </a:lnTo>
                  <a:lnTo>
                    <a:pt x="315186" y="2792"/>
                  </a:lnTo>
                  <a:lnTo>
                    <a:pt x="330382" y="8793"/>
                  </a:lnTo>
                  <a:lnTo>
                    <a:pt x="349091" y="23753"/>
                  </a:lnTo>
                  <a:lnTo>
                    <a:pt x="367417" y="478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495">
              <a:extLst>
                <a:ext uri="{FF2B5EF4-FFF2-40B4-BE49-F238E27FC236}">
                  <a16:creationId xmlns:a16="http://schemas.microsoft.com/office/drawing/2014/main" xmlns="" id="{D8ED28EB-A112-4294-89A7-6D332C451988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279900" y="2426844"/>
              <a:ext cx="31751" cy="165028"/>
            </a:xfrm>
            <a:custGeom>
              <a:avLst/>
              <a:gdLst/>
              <a:ahLst/>
              <a:cxnLst/>
              <a:rect l="0" t="0" r="0" b="0"/>
              <a:pathLst>
                <a:path w="31751" h="165028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1882" y="11559"/>
                  </a:lnTo>
                  <a:lnTo>
                    <a:pt x="8838" y="47070"/>
                  </a:lnTo>
                  <a:lnTo>
                    <a:pt x="14927" y="85892"/>
                  </a:lnTo>
                  <a:lnTo>
                    <a:pt x="26963" y="131707"/>
                  </a:lnTo>
                  <a:lnTo>
                    <a:pt x="31470" y="165027"/>
                  </a:lnTo>
                  <a:lnTo>
                    <a:pt x="31750" y="1639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496">
              <a:extLst>
                <a:ext uri="{FF2B5EF4-FFF2-40B4-BE49-F238E27FC236}">
                  <a16:creationId xmlns:a16="http://schemas.microsoft.com/office/drawing/2014/main" xmlns="" id="{EDFC5492-9B49-4C13-A162-38AC01222A97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158754" y="2374900"/>
              <a:ext cx="190997" cy="120651"/>
            </a:xfrm>
            <a:custGeom>
              <a:avLst/>
              <a:gdLst/>
              <a:ahLst/>
              <a:cxnLst/>
              <a:rect l="0" t="0" r="0" b="0"/>
              <a:pathLst>
                <a:path w="190997" h="120651">
                  <a:moveTo>
                    <a:pt x="13196" y="120650"/>
                  </a:moveTo>
                  <a:lnTo>
                    <a:pt x="13196" y="120650"/>
                  </a:lnTo>
                  <a:lnTo>
                    <a:pt x="3083" y="120650"/>
                  </a:lnTo>
                  <a:lnTo>
                    <a:pt x="810" y="119944"/>
                  </a:lnTo>
                  <a:lnTo>
                    <a:pt x="0" y="118768"/>
                  </a:lnTo>
                  <a:lnTo>
                    <a:pt x="165" y="117279"/>
                  </a:lnTo>
                  <a:lnTo>
                    <a:pt x="5993" y="113742"/>
                  </a:lnTo>
                  <a:lnTo>
                    <a:pt x="50295" y="87024"/>
                  </a:lnTo>
                  <a:lnTo>
                    <a:pt x="97801" y="56124"/>
                  </a:lnTo>
                  <a:lnTo>
                    <a:pt x="141667" y="29172"/>
                  </a:lnTo>
                  <a:lnTo>
                    <a:pt x="189179" y="841"/>
                  </a:lnTo>
                  <a:lnTo>
                    <a:pt x="19099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497">
              <a:extLst>
                <a:ext uri="{FF2B5EF4-FFF2-40B4-BE49-F238E27FC236}">
                  <a16:creationId xmlns:a16="http://schemas.microsoft.com/office/drawing/2014/main" xmlns="" id="{3563027D-2686-4B55-B5C3-AC85EDF078E2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352442" y="2461567"/>
              <a:ext cx="79859" cy="93018"/>
            </a:xfrm>
            <a:custGeom>
              <a:avLst/>
              <a:gdLst/>
              <a:ahLst/>
              <a:cxnLst/>
              <a:rect l="0" t="0" r="0" b="0"/>
              <a:pathLst>
                <a:path w="79859" h="93018">
                  <a:moveTo>
                    <a:pt x="3658" y="33983"/>
                  </a:moveTo>
                  <a:lnTo>
                    <a:pt x="3658" y="33983"/>
                  </a:lnTo>
                  <a:lnTo>
                    <a:pt x="287" y="30612"/>
                  </a:lnTo>
                  <a:lnTo>
                    <a:pt x="0" y="28914"/>
                  </a:lnTo>
                  <a:lnTo>
                    <a:pt x="513" y="27075"/>
                  </a:lnTo>
                  <a:lnTo>
                    <a:pt x="6408" y="19056"/>
                  </a:lnTo>
                  <a:lnTo>
                    <a:pt x="9724" y="18387"/>
                  </a:lnTo>
                  <a:lnTo>
                    <a:pt x="30256" y="22383"/>
                  </a:lnTo>
                  <a:lnTo>
                    <a:pt x="40879" y="26711"/>
                  </a:lnTo>
                  <a:lnTo>
                    <a:pt x="47953" y="33338"/>
                  </a:lnTo>
                  <a:lnTo>
                    <a:pt x="55901" y="48373"/>
                  </a:lnTo>
                  <a:lnTo>
                    <a:pt x="59354" y="66234"/>
                  </a:lnTo>
                  <a:lnTo>
                    <a:pt x="57006" y="81560"/>
                  </a:lnTo>
                  <a:lnTo>
                    <a:pt x="51842" y="91667"/>
                  </a:lnTo>
                  <a:lnTo>
                    <a:pt x="49892" y="92901"/>
                  </a:lnTo>
                  <a:lnTo>
                    <a:pt x="47886" y="93017"/>
                  </a:lnTo>
                  <a:lnTo>
                    <a:pt x="45843" y="92389"/>
                  </a:lnTo>
                  <a:lnTo>
                    <a:pt x="41692" y="87928"/>
                  </a:lnTo>
                  <a:lnTo>
                    <a:pt x="39597" y="84763"/>
                  </a:lnTo>
                  <a:lnTo>
                    <a:pt x="36649" y="70196"/>
                  </a:lnTo>
                  <a:lnTo>
                    <a:pt x="39147" y="45732"/>
                  </a:lnTo>
                  <a:lnTo>
                    <a:pt x="50676" y="17411"/>
                  </a:lnTo>
                  <a:lnTo>
                    <a:pt x="55833" y="9449"/>
                  </a:lnTo>
                  <a:lnTo>
                    <a:pt x="66076" y="1000"/>
                  </a:lnTo>
                  <a:lnTo>
                    <a:pt x="69259" y="0"/>
                  </a:lnTo>
                  <a:lnTo>
                    <a:pt x="72086" y="39"/>
                  </a:lnTo>
                  <a:lnTo>
                    <a:pt x="79858" y="22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498">
              <a:extLst>
                <a:ext uri="{FF2B5EF4-FFF2-40B4-BE49-F238E27FC236}">
                  <a16:creationId xmlns:a16="http://schemas.microsoft.com/office/drawing/2014/main" xmlns="" id="{25C208C6-C03E-4358-BDFB-98228FB4FFBC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451350" y="2428489"/>
              <a:ext cx="196851" cy="100686"/>
            </a:xfrm>
            <a:custGeom>
              <a:avLst/>
              <a:gdLst/>
              <a:ahLst/>
              <a:cxnLst/>
              <a:rect l="0" t="0" r="0" b="0"/>
              <a:pathLst>
                <a:path w="196851" h="100686">
                  <a:moveTo>
                    <a:pt x="0" y="22611"/>
                  </a:moveTo>
                  <a:lnTo>
                    <a:pt x="0" y="22611"/>
                  </a:lnTo>
                  <a:lnTo>
                    <a:pt x="3371" y="25982"/>
                  </a:lnTo>
                  <a:lnTo>
                    <a:pt x="5467" y="38191"/>
                  </a:lnTo>
                  <a:lnTo>
                    <a:pt x="8198" y="84342"/>
                  </a:lnTo>
                  <a:lnTo>
                    <a:pt x="13248" y="96405"/>
                  </a:lnTo>
                  <a:lnTo>
                    <a:pt x="15182" y="99324"/>
                  </a:lnTo>
                  <a:lnTo>
                    <a:pt x="17176" y="100564"/>
                  </a:lnTo>
                  <a:lnTo>
                    <a:pt x="19212" y="100685"/>
                  </a:lnTo>
                  <a:lnTo>
                    <a:pt x="21275" y="100060"/>
                  </a:lnTo>
                  <a:lnTo>
                    <a:pt x="37662" y="78955"/>
                  </a:lnTo>
                  <a:lnTo>
                    <a:pt x="44960" y="63175"/>
                  </a:lnTo>
                  <a:lnTo>
                    <a:pt x="50458" y="37453"/>
                  </a:lnTo>
                  <a:lnTo>
                    <a:pt x="51438" y="49531"/>
                  </a:lnTo>
                  <a:lnTo>
                    <a:pt x="65724" y="80006"/>
                  </a:lnTo>
                  <a:lnTo>
                    <a:pt x="69897" y="83398"/>
                  </a:lnTo>
                  <a:lnTo>
                    <a:pt x="71998" y="84302"/>
                  </a:lnTo>
                  <a:lnTo>
                    <a:pt x="74810" y="83494"/>
                  </a:lnTo>
                  <a:lnTo>
                    <a:pt x="81697" y="78833"/>
                  </a:lnTo>
                  <a:lnTo>
                    <a:pt x="105944" y="47372"/>
                  </a:lnTo>
                  <a:lnTo>
                    <a:pt x="117014" y="18826"/>
                  </a:lnTo>
                  <a:lnTo>
                    <a:pt x="119033" y="7759"/>
                  </a:lnTo>
                  <a:lnTo>
                    <a:pt x="118161" y="4243"/>
                  </a:lnTo>
                  <a:lnTo>
                    <a:pt x="116168" y="1899"/>
                  </a:lnTo>
                  <a:lnTo>
                    <a:pt x="113429" y="336"/>
                  </a:lnTo>
                  <a:lnTo>
                    <a:pt x="110897" y="0"/>
                  </a:lnTo>
                  <a:lnTo>
                    <a:pt x="106202" y="1508"/>
                  </a:lnTo>
                  <a:lnTo>
                    <a:pt x="96222" y="13066"/>
                  </a:lnTo>
                  <a:lnTo>
                    <a:pt x="87698" y="33267"/>
                  </a:lnTo>
                  <a:lnTo>
                    <a:pt x="86720" y="47103"/>
                  </a:lnTo>
                  <a:lnTo>
                    <a:pt x="89342" y="59602"/>
                  </a:lnTo>
                  <a:lnTo>
                    <a:pt x="95211" y="69860"/>
                  </a:lnTo>
                  <a:lnTo>
                    <a:pt x="104405" y="77242"/>
                  </a:lnTo>
                  <a:lnTo>
                    <a:pt x="109820" y="80199"/>
                  </a:lnTo>
                  <a:lnTo>
                    <a:pt x="121481" y="81602"/>
                  </a:lnTo>
                  <a:lnTo>
                    <a:pt x="134425" y="79168"/>
                  </a:lnTo>
                  <a:lnTo>
                    <a:pt x="177357" y="65563"/>
                  </a:lnTo>
                  <a:lnTo>
                    <a:pt x="196850" y="607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499">
              <a:extLst>
                <a:ext uri="{FF2B5EF4-FFF2-40B4-BE49-F238E27FC236}">
                  <a16:creationId xmlns:a16="http://schemas.microsoft.com/office/drawing/2014/main" xmlns="" id="{DDBB3FFF-67A3-437D-896C-31907C6F99E7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724400" y="24384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9329" y="3597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500">
              <a:extLst>
                <a:ext uri="{FF2B5EF4-FFF2-40B4-BE49-F238E27FC236}">
                  <a16:creationId xmlns:a16="http://schemas.microsoft.com/office/drawing/2014/main" xmlns="" id="{F25F0B35-F41B-450C-B5C5-06ED0DE2A6F9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800600" y="2369433"/>
              <a:ext cx="95251" cy="78804"/>
            </a:xfrm>
            <a:custGeom>
              <a:avLst/>
              <a:gdLst/>
              <a:ahLst/>
              <a:cxnLst/>
              <a:rect l="0" t="0" r="0" b="0"/>
              <a:pathLst>
                <a:path w="95251" h="78804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881" y="31789"/>
                  </a:lnTo>
                  <a:lnTo>
                    <a:pt x="9721" y="67167"/>
                  </a:lnTo>
                  <a:lnTo>
                    <a:pt x="12831" y="72000"/>
                  </a:lnTo>
                  <a:lnTo>
                    <a:pt x="16315" y="75222"/>
                  </a:lnTo>
                  <a:lnTo>
                    <a:pt x="23949" y="78803"/>
                  </a:lnTo>
                  <a:lnTo>
                    <a:pt x="27960" y="78346"/>
                  </a:lnTo>
                  <a:lnTo>
                    <a:pt x="36180" y="74076"/>
                  </a:lnTo>
                  <a:lnTo>
                    <a:pt x="48740" y="60368"/>
                  </a:lnTo>
                  <a:lnTo>
                    <a:pt x="53413" y="47036"/>
                  </a:lnTo>
                  <a:lnTo>
                    <a:pt x="56931" y="6062"/>
                  </a:lnTo>
                  <a:lnTo>
                    <a:pt x="58415" y="7980"/>
                  </a:lnTo>
                  <a:lnTo>
                    <a:pt x="78799" y="48596"/>
                  </a:lnTo>
                  <a:lnTo>
                    <a:pt x="95250" y="689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501">
              <a:extLst>
                <a:ext uri="{FF2B5EF4-FFF2-40B4-BE49-F238E27FC236}">
                  <a16:creationId xmlns:a16="http://schemas.microsoft.com/office/drawing/2014/main" xmlns="" id="{D6BE57A8-F2D2-4BF8-9B35-71239A286F3C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933950" y="2345308"/>
              <a:ext cx="50801" cy="90496"/>
            </a:xfrm>
            <a:custGeom>
              <a:avLst/>
              <a:gdLst/>
              <a:ahLst/>
              <a:cxnLst/>
              <a:rect l="0" t="0" r="0" b="0"/>
              <a:pathLst>
                <a:path w="50801" h="90496">
                  <a:moveTo>
                    <a:pt x="0" y="23242"/>
                  </a:moveTo>
                  <a:lnTo>
                    <a:pt x="0" y="23242"/>
                  </a:lnTo>
                  <a:lnTo>
                    <a:pt x="1881" y="49922"/>
                  </a:lnTo>
                  <a:lnTo>
                    <a:pt x="6272" y="90495"/>
                  </a:lnTo>
                  <a:lnTo>
                    <a:pt x="6347" y="51564"/>
                  </a:lnTo>
                  <a:lnTo>
                    <a:pt x="9720" y="18723"/>
                  </a:lnTo>
                  <a:lnTo>
                    <a:pt x="17906" y="0"/>
                  </a:lnTo>
                  <a:lnTo>
                    <a:pt x="20423" y="4446"/>
                  </a:lnTo>
                  <a:lnTo>
                    <a:pt x="39413" y="46049"/>
                  </a:lnTo>
                  <a:lnTo>
                    <a:pt x="50800" y="740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502">
              <a:extLst>
                <a:ext uri="{FF2B5EF4-FFF2-40B4-BE49-F238E27FC236}">
                  <a16:creationId xmlns:a16="http://schemas.microsoft.com/office/drawing/2014/main" xmlns="" id="{2C5F11F3-1592-4BB6-8BAB-F45B7C823222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012842" y="2231542"/>
              <a:ext cx="67159" cy="188277"/>
            </a:xfrm>
            <a:custGeom>
              <a:avLst/>
              <a:gdLst/>
              <a:ahLst/>
              <a:cxnLst/>
              <a:rect l="0" t="0" r="0" b="0"/>
              <a:pathLst>
                <a:path w="67159" h="188277">
                  <a:moveTo>
                    <a:pt x="3658" y="3658"/>
                  </a:moveTo>
                  <a:lnTo>
                    <a:pt x="3658" y="3658"/>
                  </a:lnTo>
                  <a:lnTo>
                    <a:pt x="0" y="0"/>
                  </a:lnTo>
                  <a:lnTo>
                    <a:pt x="1562" y="1562"/>
                  </a:lnTo>
                  <a:lnTo>
                    <a:pt x="5263" y="41682"/>
                  </a:lnTo>
                  <a:lnTo>
                    <a:pt x="12365" y="79836"/>
                  </a:lnTo>
                  <a:lnTo>
                    <a:pt x="19643" y="119833"/>
                  </a:lnTo>
                  <a:lnTo>
                    <a:pt x="19918" y="157319"/>
                  </a:lnTo>
                  <a:lnTo>
                    <a:pt x="16670" y="188276"/>
                  </a:lnTo>
                  <a:lnTo>
                    <a:pt x="16566" y="188120"/>
                  </a:lnTo>
                  <a:lnTo>
                    <a:pt x="12741" y="166886"/>
                  </a:lnTo>
                  <a:lnTo>
                    <a:pt x="17316" y="125689"/>
                  </a:lnTo>
                  <a:lnTo>
                    <a:pt x="25014" y="80523"/>
                  </a:lnTo>
                  <a:lnTo>
                    <a:pt x="31230" y="63278"/>
                  </a:lnTo>
                  <a:lnTo>
                    <a:pt x="33328" y="61044"/>
                  </a:lnTo>
                  <a:lnTo>
                    <a:pt x="35434" y="60260"/>
                  </a:lnTo>
                  <a:lnTo>
                    <a:pt x="37540" y="60443"/>
                  </a:lnTo>
                  <a:lnTo>
                    <a:pt x="39652" y="62681"/>
                  </a:lnTo>
                  <a:lnTo>
                    <a:pt x="43880" y="70813"/>
                  </a:lnTo>
                  <a:lnTo>
                    <a:pt x="46855" y="90662"/>
                  </a:lnTo>
                  <a:lnTo>
                    <a:pt x="42791" y="121242"/>
                  </a:lnTo>
                  <a:lnTo>
                    <a:pt x="39159" y="132588"/>
                  </a:lnTo>
                  <a:lnTo>
                    <a:pt x="36498" y="136178"/>
                  </a:lnTo>
                  <a:lnTo>
                    <a:pt x="29777" y="140167"/>
                  </a:lnTo>
                  <a:lnTo>
                    <a:pt x="21431" y="142413"/>
                  </a:lnTo>
                  <a:lnTo>
                    <a:pt x="19740" y="142022"/>
                  </a:lnTo>
                  <a:lnTo>
                    <a:pt x="18613" y="141056"/>
                  </a:lnTo>
                  <a:lnTo>
                    <a:pt x="16803" y="137808"/>
                  </a:lnTo>
                  <a:lnTo>
                    <a:pt x="67158" y="175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503">
              <a:extLst>
                <a:ext uri="{FF2B5EF4-FFF2-40B4-BE49-F238E27FC236}">
                  <a16:creationId xmlns:a16="http://schemas.microsoft.com/office/drawing/2014/main" xmlns="" id="{78F1A8CA-63CD-4DB7-9F4B-269D45BBF246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111750" y="2294824"/>
              <a:ext cx="46729" cy="95907"/>
            </a:xfrm>
            <a:custGeom>
              <a:avLst/>
              <a:gdLst/>
              <a:ahLst/>
              <a:cxnLst/>
              <a:rect l="0" t="0" r="0" b="0"/>
              <a:pathLst>
                <a:path w="46729" h="95907">
                  <a:moveTo>
                    <a:pt x="0" y="3876"/>
                  </a:moveTo>
                  <a:lnTo>
                    <a:pt x="0" y="3876"/>
                  </a:lnTo>
                  <a:lnTo>
                    <a:pt x="1881" y="16428"/>
                  </a:lnTo>
                  <a:lnTo>
                    <a:pt x="5958" y="61570"/>
                  </a:lnTo>
                  <a:lnTo>
                    <a:pt x="6327" y="95906"/>
                  </a:lnTo>
                  <a:lnTo>
                    <a:pt x="9720" y="50237"/>
                  </a:lnTo>
                  <a:lnTo>
                    <a:pt x="17887" y="15255"/>
                  </a:lnTo>
                  <a:lnTo>
                    <a:pt x="29645" y="0"/>
                  </a:lnTo>
                  <a:lnTo>
                    <a:pt x="31758" y="586"/>
                  </a:lnTo>
                  <a:lnTo>
                    <a:pt x="37868" y="5001"/>
                  </a:lnTo>
                  <a:lnTo>
                    <a:pt x="45870" y="18791"/>
                  </a:lnTo>
                  <a:lnTo>
                    <a:pt x="46728" y="32142"/>
                  </a:lnTo>
                  <a:lnTo>
                    <a:pt x="44649" y="76565"/>
                  </a:lnTo>
                  <a:lnTo>
                    <a:pt x="44450" y="927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504">
              <a:extLst>
                <a:ext uri="{FF2B5EF4-FFF2-40B4-BE49-F238E27FC236}">
                  <a16:creationId xmlns:a16="http://schemas.microsoft.com/office/drawing/2014/main" xmlns="" id="{42277FF2-3E54-4E02-8A3F-3C1DCEA004E2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211201" y="2305050"/>
              <a:ext cx="38918" cy="70606"/>
            </a:xfrm>
            <a:custGeom>
              <a:avLst/>
              <a:gdLst/>
              <a:ahLst/>
              <a:cxnLst/>
              <a:rect l="0" t="0" r="0" b="0"/>
              <a:pathLst>
                <a:path w="38918" h="70606">
                  <a:moveTo>
                    <a:pt x="21199" y="0"/>
                  </a:moveTo>
                  <a:lnTo>
                    <a:pt x="21199" y="0"/>
                  </a:lnTo>
                  <a:lnTo>
                    <a:pt x="17828" y="0"/>
                  </a:lnTo>
                  <a:lnTo>
                    <a:pt x="14292" y="1881"/>
                  </a:lnTo>
                  <a:lnTo>
                    <a:pt x="10367" y="5775"/>
                  </a:lnTo>
                  <a:lnTo>
                    <a:pt x="2101" y="21654"/>
                  </a:lnTo>
                  <a:lnTo>
                    <a:pt x="0" y="27136"/>
                  </a:lnTo>
                  <a:lnTo>
                    <a:pt x="1429" y="42635"/>
                  </a:lnTo>
                  <a:lnTo>
                    <a:pt x="8286" y="63668"/>
                  </a:lnTo>
                  <a:lnTo>
                    <a:pt x="10474" y="67845"/>
                  </a:lnTo>
                  <a:lnTo>
                    <a:pt x="13343" y="69924"/>
                  </a:lnTo>
                  <a:lnTo>
                    <a:pt x="16667" y="70605"/>
                  </a:lnTo>
                  <a:lnTo>
                    <a:pt x="20295" y="70353"/>
                  </a:lnTo>
                  <a:lnTo>
                    <a:pt x="23418" y="68775"/>
                  </a:lnTo>
                  <a:lnTo>
                    <a:pt x="35750" y="55588"/>
                  </a:lnTo>
                  <a:lnTo>
                    <a:pt x="38250" y="49165"/>
                  </a:lnTo>
                  <a:lnTo>
                    <a:pt x="38917" y="45477"/>
                  </a:lnTo>
                  <a:lnTo>
                    <a:pt x="37776" y="37616"/>
                  </a:lnTo>
                  <a:lnTo>
                    <a:pt x="31293" y="21071"/>
                  </a:lnTo>
                  <a:lnTo>
                    <a:pt x="27332" y="16421"/>
                  </a:lnTo>
                  <a:lnTo>
                    <a:pt x="21199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505">
              <a:extLst>
                <a:ext uri="{FF2B5EF4-FFF2-40B4-BE49-F238E27FC236}">
                  <a16:creationId xmlns:a16="http://schemas.microsoft.com/office/drawing/2014/main" xmlns="" id="{9C465B02-0661-42A6-9719-1E33DBFA8570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289550" y="2276089"/>
              <a:ext cx="95251" cy="78422"/>
            </a:xfrm>
            <a:custGeom>
              <a:avLst/>
              <a:gdLst/>
              <a:ahLst/>
              <a:cxnLst/>
              <a:rect l="0" t="0" r="0" b="0"/>
              <a:pathLst>
                <a:path w="95251" h="78422">
                  <a:moveTo>
                    <a:pt x="0" y="16261"/>
                  </a:moveTo>
                  <a:lnTo>
                    <a:pt x="0" y="16261"/>
                  </a:lnTo>
                  <a:lnTo>
                    <a:pt x="3371" y="12890"/>
                  </a:lnTo>
                  <a:lnTo>
                    <a:pt x="3658" y="11897"/>
                  </a:lnTo>
                  <a:lnTo>
                    <a:pt x="3144" y="11235"/>
                  </a:lnTo>
                  <a:lnTo>
                    <a:pt x="2096" y="10794"/>
                  </a:lnTo>
                  <a:lnTo>
                    <a:pt x="1397" y="11910"/>
                  </a:lnTo>
                  <a:lnTo>
                    <a:pt x="184" y="31036"/>
                  </a:lnTo>
                  <a:lnTo>
                    <a:pt x="5106" y="57724"/>
                  </a:lnTo>
                  <a:lnTo>
                    <a:pt x="8854" y="65969"/>
                  </a:lnTo>
                  <a:lnTo>
                    <a:pt x="12872" y="70103"/>
                  </a:lnTo>
                  <a:lnTo>
                    <a:pt x="14931" y="71206"/>
                  </a:lnTo>
                  <a:lnTo>
                    <a:pt x="17010" y="71235"/>
                  </a:lnTo>
                  <a:lnTo>
                    <a:pt x="21201" y="69386"/>
                  </a:lnTo>
                  <a:lnTo>
                    <a:pt x="27527" y="61008"/>
                  </a:lnTo>
                  <a:lnTo>
                    <a:pt x="36846" y="44010"/>
                  </a:lnTo>
                  <a:lnTo>
                    <a:pt x="37264" y="44638"/>
                  </a:lnTo>
                  <a:lnTo>
                    <a:pt x="39816" y="55785"/>
                  </a:lnTo>
                  <a:lnTo>
                    <a:pt x="41361" y="59544"/>
                  </a:lnTo>
                  <a:lnTo>
                    <a:pt x="46840" y="65601"/>
                  </a:lnTo>
                  <a:lnTo>
                    <a:pt x="61567" y="76747"/>
                  </a:lnTo>
                  <a:lnTo>
                    <a:pt x="68756" y="78421"/>
                  </a:lnTo>
                  <a:lnTo>
                    <a:pt x="76654" y="77284"/>
                  </a:lnTo>
                  <a:lnTo>
                    <a:pt x="80736" y="75993"/>
                  </a:lnTo>
                  <a:lnTo>
                    <a:pt x="87153" y="70796"/>
                  </a:lnTo>
                  <a:lnTo>
                    <a:pt x="89852" y="67434"/>
                  </a:lnTo>
                  <a:lnTo>
                    <a:pt x="92851" y="58055"/>
                  </a:lnTo>
                  <a:lnTo>
                    <a:pt x="95188" y="11331"/>
                  </a:lnTo>
                  <a:lnTo>
                    <a:pt x="95238" y="0"/>
                  </a:lnTo>
                  <a:lnTo>
                    <a:pt x="95250" y="99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506">
              <a:extLst>
                <a:ext uri="{FF2B5EF4-FFF2-40B4-BE49-F238E27FC236}">
                  <a16:creationId xmlns:a16="http://schemas.microsoft.com/office/drawing/2014/main" xmlns="" id="{A2644367-A736-4648-B2DD-4BBB66B2D6E5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403850" y="2249943"/>
              <a:ext cx="82551" cy="80508"/>
            </a:xfrm>
            <a:custGeom>
              <a:avLst/>
              <a:gdLst/>
              <a:ahLst/>
              <a:cxnLst/>
              <a:rect l="0" t="0" r="0" b="0"/>
              <a:pathLst>
                <a:path w="82551" h="80508">
                  <a:moveTo>
                    <a:pt x="0" y="48757"/>
                  </a:moveTo>
                  <a:lnTo>
                    <a:pt x="0" y="48757"/>
                  </a:lnTo>
                  <a:lnTo>
                    <a:pt x="9460" y="48757"/>
                  </a:lnTo>
                  <a:lnTo>
                    <a:pt x="10540" y="49463"/>
                  </a:lnTo>
                  <a:lnTo>
                    <a:pt x="11259" y="50638"/>
                  </a:lnTo>
                  <a:lnTo>
                    <a:pt x="12059" y="54532"/>
                  </a:lnTo>
                  <a:lnTo>
                    <a:pt x="13216" y="63952"/>
                  </a:lnTo>
                  <a:lnTo>
                    <a:pt x="17688" y="73813"/>
                  </a:lnTo>
                  <a:lnTo>
                    <a:pt x="18781" y="79185"/>
                  </a:lnTo>
                  <a:lnTo>
                    <a:pt x="20896" y="61492"/>
                  </a:lnTo>
                  <a:lnTo>
                    <a:pt x="23398" y="51595"/>
                  </a:lnTo>
                  <a:lnTo>
                    <a:pt x="28508" y="17520"/>
                  </a:lnTo>
                  <a:lnTo>
                    <a:pt x="34160" y="4851"/>
                  </a:lnTo>
                  <a:lnTo>
                    <a:pt x="36885" y="2553"/>
                  </a:lnTo>
                  <a:lnTo>
                    <a:pt x="43674" y="0"/>
                  </a:lnTo>
                  <a:lnTo>
                    <a:pt x="53277" y="2628"/>
                  </a:lnTo>
                  <a:lnTo>
                    <a:pt x="58801" y="5304"/>
                  </a:lnTo>
                  <a:lnTo>
                    <a:pt x="66821" y="13922"/>
                  </a:lnTo>
                  <a:lnTo>
                    <a:pt x="77718" y="36702"/>
                  </a:lnTo>
                  <a:lnTo>
                    <a:pt x="82550" y="805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507">
              <a:extLst>
                <a:ext uri="{FF2B5EF4-FFF2-40B4-BE49-F238E27FC236}">
                  <a16:creationId xmlns:a16="http://schemas.microsoft.com/office/drawing/2014/main" xmlns="" id="{F62BCDB5-067C-418D-9FB6-B9F1B507399F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703183" y="2227099"/>
              <a:ext cx="81668" cy="121841"/>
            </a:xfrm>
            <a:custGeom>
              <a:avLst/>
              <a:gdLst/>
              <a:ahLst/>
              <a:cxnLst/>
              <a:rect l="0" t="0" r="0" b="0"/>
              <a:pathLst>
                <a:path w="81668" h="121841">
                  <a:moveTo>
                    <a:pt x="5467" y="27151"/>
                  </a:moveTo>
                  <a:lnTo>
                    <a:pt x="5467" y="27151"/>
                  </a:lnTo>
                  <a:lnTo>
                    <a:pt x="0" y="21684"/>
                  </a:lnTo>
                  <a:lnTo>
                    <a:pt x="411" y="21389"/>
                  </a:lnTo>
                  <a:lnTo>
                    <a:pt x="2749" y="21062"/>
                  </a:lnTo>
                  <a:lnTo>
                    <a:pt x="11403" y="27620"/>
                  </a:lnTo>
                  <a:lnTo>
                    <a:pt x="22905" y="48613"/>
                  </a:lnTo>
                  <a:lnTo>
                    <a:pt x="38607" y="95716"/>
                  </a:lnTo>
                  <a:lnTo>
                    <a:pt x="51054" y="120501"/>
                  </a:lnTo>
                  <a:lnTo>
                    <a:pt x="52792" y="121840"/>
                  </a:lnTo>
                  <a:lnTo>
                    <a:pt x="53950" y="121321"/>
                  </a:lnTo>
                  <a:lnTo>
                    <a:pt x="62971" y="85121"/>
                  </a:lnTo>
                  <a:lnTo>
                    <a:pt x="67783" y="38759"/>
                  </a:lnTo>
                  <a:lnTo>
                    <a:pt x="68863" y="183"/>
                  </a:lnTo>
                  <a:lnTo>
                    <a:pt x="70309" y="0"/>
                  </a:lnTo>
                  <a:lnTo>
                    <a:pt x="81667" y="81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508">
              <a:extLst>
                <a:ext uri="{FF2B5EF4-FFF2-40B4-BE49-F238E27FC236}">
                  <a16:creationId xmlns:a16="http://schemas.microsoft.com/office/drawing/2014/main" xmlns="" id="{B9DDEDE1-3E77-4352-92CE-D224D3F1EDFD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829385" y="2069554"/>
              <a:ext cx="406316" cy="235260"/>
            </a:xfrm>
            <a:custGeom>
              <a:avLst/>
              <a:gdLst/>
              <a:ahLst/>
              <a:cxnLst/>
              <a:rect l="0" t="0" r="0" b="0"/>
              <a:pathLst>
                <a:path w="406316" h="235260">
                  <a:moveTo>
                    <a:pt x="69765" y="178346"/>
                  </a:moveTo>
                  <a:lnTo>
                    <a:pt x="69765" y="178346"/>
                  </a:lnTo>
                  <a:lnTo>
                    <a:pt x="60976" y="164531"/>
                  </a:lnTo>
                  <a:lnTo>
                    <a:pt x="53160" y="157389"/>
                  </a:lnTo>
                  <a:lnTo>
                    <a:pt x="42629" y="151863"/>
                  </a:lnTo>
                  <a:lnTo>
                    <a:pt x="32775" y="150819"/>
                  </a:lnTo>
                  <a:lnTo>
                    <a:pt x="28172" y="151528"/>
                  </a:lnTo>
                  <a:lnTo>
                    <a:pt x="17413" y="159842"/>
                  </a:lnTo>
                  <a:lnTo>
                    <a:pt x="6986" y="172944"/>
                  </a:lnTo>
                  <a:lnTo>
                    <a:pt x="0" y="188175"/>
                  </a:lnTo>
                  <a:lnTo>
                    <a:pt x="189" y="204351"/>
                  </a:lnTo>
                  <a:lnTo>
                    <a:pt x="2214" y="212616"/>
                  </a:lnTo>
                  <a:lnTo>
                    <a:pt x="10108" y="225562"/>
                  </a:lnTo>
                  <a:lnTo>
                    <a:pt x="15178" y="230990"/>
                  </a:lnTo>
                  <a:lnTo>
                    <a:pt x="20673" y="233903"/>
                  </a:lnTo>
                  <a:lnTo>
                    <a:pt x="32423" y="235259"/>
                  </a:lnTo>
                  <a:lnTo>
                    <a:pt x="47569" y="232055"/>
                  </a:lnTo>
                  <a:lnTo>
                    <a:pt x="56608" y="224794"/>
                  </a:lnTo>
                  <a:lnTo>
                    <a:pt x="67166" y="212999"/>
                  </a:lnTo>
                  <a:lnTo>
                    <a:pt x="70491" y="211386"/>
                  </a:lnTo>
                  <a:lnTo>
                    <a:pt x="72365" y="210956"/>
                  </a:lnTo>
                  <a:lnTo>
                    <a:pt x="73615" y="211375"/>
                  </a:lnTo>
                  <a:lnTo>
                    <a:pt x="74449" y="212360"/>
                  </a:lnTo>
                  <a:lnTo>
                    <a:pt x="75003" y="213722"/>
                  </a:lnTo>
                  <a:lnTo>
                    <a:pt x="76786" y="214630"/>
                  </a:lnTo>
                  <a:lnTo>
                    <a:pt x="90323" y="216207"/>
                  </a:lnTo>
                  <a:lnTo>
                    <a:pt x="103842" y="213004"/>
                  </a:lnTo>
                  <a:lnTo>
                    <a:pt x="108006" y="209213"/>
                  </a:lnTo>
                  <a:lnTo>
                    <a:pt x="125514" y="171627"/>
                  </a:lnTo>
                  <a:lnTo>
                    <a:pt x="134339" y="134884"/>
                  </a:lnTo>
                  <a:lnTo>
                    <a:pt x="144794" y="92718"/>
                  </a:lnTo>
                  <a:lnTo>
                    <a:pt x="150087" y="52315"/>
                  </a:lnTo>
                  <a:lnTo>
                    <a:pt x="151169" y="12993"/>
                  </a:lnTo>
                  <a:lnTo>
                    <a:pt x="148749" y="3021"/>
                  </a:lnTo>
                  <a:lnTo>
                    <a:pt x="146410" y="785"/>
                  </a:lnTo>
                  <a:lnTo>
                    <a:pt x="143439" y="0"/>
                  </a:lnTo>
                  <a:lnTo>
                    <a:pt x="140048" y="182"/>
                  </a:lnTo>
                  <a:lnTo>
                    <a:pt x="137081" y="3125"/>
                  </a:lnTo>
                  <a:lnTo>
                    <a:pt x="131903" y="13922"/>
                  </a:lnTo>
                  <a:lnTo>
                    <a:pt x="128606" y="59763"/>
                  </a:lnTo>
                  <a:lnTo>
                    <a:pt x="132982" y="105424"/>
                  </a:lnTo>
                  <a:lnTo>
                    <a:pt x="142902" y="149135"/>
                  </a:lnTo>
                  <a:lnTo>
                    <a:pt x="158896" y="190581"/>
                  </a:lnTo>
                  <a:lnTo>
                    <a:pt x="172273" y="209612"/>
                  </a:lnTo>
                  <a:lnTo>
                    <a:pt x="176203" y="210479"/>
                  </a:lnTo>
                  <a:lnTo>
                    <a:pt x="186215" y="207679"/>
                  </a:lnTo>
                  <a:lnTo>
                    <a:pt x="195839" y="197968"/>
                  </a:lnTo>
                  <a:lnTo>
                    <a:pt x="207309" y="176634"/>
                  </a:lnTo>
                  <a:lnTo>
                    <a:pt x="213295" y="150558"/>
                  </a:lnTo>
                  <a:lnTo>
                    <a:pt x="215317" y="123625"/>
                  </a:lnTo>
                  <a:lnTo>
                    <a:pt x="214778" y="121404"/>
                  </a:lnTo>
                  <a:lnTo>
                    <a:pt x="213712" y="120629"/>
                  </a:lnTo>
                  <a:lnTo>
                    <a:pt x="212297" y="120818"/>
                  </a:lnTo>
                  <a:lnTo>
                    <a:pt x="211352" y="122355"/>
                  </a:lnTo>
                  <a:lnTo>
                    <a:pt x="210304" y="127826"/>
                  </a:lnTo>
                  <a:lnTo>
                    <a:pt x="218377" y="165345"/>
                  </a:lnTo>
                  <a:lnTo>
                    <a:pt x="224244" y="174450"/>
                  </a:lnTo>
                  <a:lnTo>
                    <a:pt x="230850" y="180142"/>
                  </a:lnTo>
                  <a:lnTo>
                    <a:pt x="236138" y="182672"/>
                  </a:lnTo>
                  <a:lnTo>
                    <a:pt x="242721" y="181915"/>
                  </a:lnTo>
                  <a:lnTo>
                    <a:pt x="246453" y="180725"/>
                  </a:lnTo>
                  <a:lnTo>
                    <a:pt x="248940" y="178521"/>
                  </a:lnTo>
                  <a:lnTo>
                    <a:pt x="253260" y="167620"/>
                  </a:lnTo>
                  <a:lnTo>
                    <a:pt x="254184" y="166962"/>
                  </a:lnTo>
                  <a:lnTo>
                    <a:pt x="257092" y="166231"/>
                  </a:lnTo>
                  <a:lnTo>
                    <a:pt x="258855" y="166741"/>
                  </a:lnTo>
                  <a:lnTo>
                    <a:pt x="266754" y="172631"/>
                  </a:lnTo>
                  <a:lnTo>
                    <a:pt x="268825" y="174536"/>
                  </a:lnTo>
                  <a:lnTo>
                    <a:pt x="274889" y="176652"/>
                  </a:lnTo>
                  <a:lnTo>
                    <a:pt x="290277" y="178011"/>
                  </a:lnTo>
                  <a:lnTo>
                    <a:pt x="302710" y="174876"/>
                  </a:lnTo>
                  <a:lnTo>
                    <a:pt x="311115" y="167632"/>
                  </a:lnTo>
                  <a:lnTo>
                    <a:pt x="340701" y="127290"/>
                  </a:lnTo>
                  <a:lnTo>
                    <a:pt x="345403" y="114732"/>
                  </a:lnTo>
                  <a:lnTo>
                    <a:pt x="348422" y="92795"/>
                  </a:lnTo>
                  <a:lnTo>
                    <a:pt x="347259" y="89562"/>
                  </a:lnTo>
                  <a:lnTo>
                    <a:pt x="345071" y="87406"/>
                  </a:lnTo>
                  <a:lnTo>
                    <a:pt x="342203" y="85969"/>
                  </a:lnTo>
                  <a:lnTo>
                    <a:pt x="338879" y="86423"/>
                  </a:lnTo>
                  <a:lnTo>
                    <a:pt x="331423" y="90689"/>
                  </a:lnTo>
                  <a:lnTo>
                    <a:pt x="325287" y="99171"/>
                  </a:lnTo>
                  <a:lnTo>
                    <a:pt x="322663" y="104396"/>
                  </a:lnTo>
                  <a:lnTo>
                    <a:pt x="321628" y="113964"/>
                  </a:lnTo>
                  <a:lnTo>
                    <a:pt x="324895" y="144624"/>
                  </a:lnTo>
                  <a:lnTo>
                    <a:pt x="330382" y="155362"/>
                  </a:lnTo>
                  <a:lnTo>
                    <a:pt x="341405" y="165970"/>
                  </a:lnTo>
                  <a:lnTo>
                    <a:pt x="353241" y="167436"/>
                  </a:lnTo>
                  <a:lnTo>
                    <a:pt x="386260" y="160812"/>
                  </a:lnTo>
                  <a:lnTo>
                    <a:pt x="406315" y="1529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2" name="SMARTInkShape-Group298">
            <a:extLst>
              <a:ext uri="{FF2B5EF4-FFF2-40B4-BE49-F238E27FC236}">
                <a16:creationId xmlns:a16="http://schemas.microsoft.com/office/drawing/2014/main" xmlns="" id="{3C9A3063-60AB-43DA-AA0B-85721390CE2F}"/>
              </a:ext>
            </a:extLst>
          </p:cNvPr>
          <p:cNvGrpSpPr/>
          <p:nvPr/>
        </p:nvGrpSpPr>
        <p:grpSpPr>
          <a:xfrm>
            <a:off x="9798298" y="2842825"/>
            <a:ext cx="279686" cy="382997"/>
            <a:chOff x="9798298" y="2842825"/>
            <a:chExt cx="279686" cy="382997"/>
          </a:xfrm>
        </p:grpSpPr>
        <p:sp>
          <p:nvSpPr>
            <p:cNvPr id="330" name="SMARTInkShape-1509">
              <a:extLst>
                <a:ext uri="{FF2B5EF4-FFF2-40B4-BE49-F238E27FC236}">
                  <a16:creationId xmlns:a16="http://schemas.microsoft.com/office/drawing/2014/main" xmlns="" id="{AE8C90BF-0A6C-468B-93C8-805620E7D8DF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9798298" y="2842825"/>
              <a:ext cx="272803" cy="281970"/>
            </a:xfrm>
            <a:custGeom>
              <a:avLst/>
              <a:gdLst/>
              <a:ahLst/>
              <a:cxnLst/>
              <a:rect l="0" t="0" r="0" b="0"/>
              <a:pathLst>
                <a:path w="272803" h="281970">
                  <a:moveTo>
                    <a:pt x="95002" y="65475"/>
                  </a:moveTo>
                  <a:lnTo>
                    <a:pt x="95002" y="65475"/>
                  </a:lnTo>
                  <a:lnTo>
                    <a:pt x="95000" y="53920"/>
                  </a:lnTo>
                  <a:lnTo>
                    <a:pt x="88259" y="56485"/>
                  </a:lnTo>
                  <a:lnTo>
                    <a:pt x="63200" y="80292"/>
                  </a:lnTo>
                  <a:lnTo>
                    <a:pt x="39326" y="113845"/>
                  </a:lnTo>
                  <a:lnTo>
                    <a:pt x="15790" y="158907"/>
                  </a:lnTo>
                  <a:lnTo>
                    <a:pt x="4294" y="191432"/>
                  </a:lnTo>
                  <a:lnTo>
                    <a:pt x="0" y="234735"/>
                  </a:lnTo>
                  <a:lnTo>
                    <a:pt x="7388" y="255707"/>
                  </a:lnTo>
                  <a:lnTo>
                    <a:pt x="13310" y="264263"/>
                  </a:lnTo>
                  <a:lnTo>
                    <a:pt x="29296" y="275651"/>
                  </a:lnTo>
                  <a:lnTo>
                    <a:pt x="48865" y="281653"/>
                  </a:lnTo>
                  <a:lnTo>
                    <a:pt x="71676" y="281969"/>
                  </a:lnTo>
                  <a:lnTo>
                    <a:pt x="108316" y="268067"/>
                  </a:lnTo>
                  <a:lnTo>
                    <a:pt x="142612" y="239332"/>
                  </a:lnTo>
                  <a:lnTo>
                    <a:pt x="160613" y="208597"/>
                  </a:lnTo>
                  <a:lnTo>
                    <a:pt x="174256" y="170007"/>
                  </a:lnTo>
                  <a:lnTo>
                    <a:pt x="182672" y="124633"/>
                  </a:lnTo>
                  <a:lnTo>
                    <a:pt x="183121" y="80008"/>
                  </a:lnTo>
                  <a:lnTo>
                    <a:pt x="177205" y="40890"/>
                  </a:lnTo>
                  <a:lnTo>
                    <a:pt x="165168" y="14096"/>
                  </a:lnTo>
                  <a:lnTo>
                    <a:pt x="155891" y="6528"/>
                  </a:lnTo>
                  <a:lnTo>
                    <a:pt x="132411" y="0"/>
                  </a:lnTo>
                  <a:lnTo>
                    <a:pt x="107396" y="5095"/>
                  </a:lnTo>
                  <a:lnTo>
                    <a:pt x="84282" y="17473"/>
                  </a:lnTo>
                  <a:lnTo>
                    <a:pt x="66954" y="34733"/>
                  </a:lnTo>
                  <a:lnTo>
                    <a:pt x="52042" y="67655"/>
                  </a:lnTo>
                  <a:lnTo>
                    <a:pt x="51449" y="86200"/>
                  </a:lnTo>
                  <a:lnTo>
                    <a:pt x="53267" y="94108"/>
                  </a:lnTo>
                  <a:lnTo>
                    <a:pt x="62812" y="108540"/>
                  </a:lnTo>
                  <a:lnTo>
                    <a:pt x="69308" y="115351"/>
                  </a:lnTo>
                  <a:lnTo>
                    <a:pt x="85934" y="122920"/>
                  </a:lnTo>
                  <a:lnTo>
                    <a:pt x="107904" y="125579"/>
                  </a:lnTo>
                  <a:lnTo>
                    <a:pt x="138837" y="124408"/>
                  </a:lnTo>
                  <a:lnTo>
                    <a:pt x="175633" y="121536"/>
                  </a:lnTo>
                  <a:lnTo>
                    <a:pt x="212682" y="119319"/>
                  </a:lnTo>
                  <a:lnTo>
                    <a:pt x="272802" y="122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510">
              <a:extLst>
                <a:ext uri="{FF2B5EF4-FFF2-40B4-BE49-F238E27FC236}">
                  <a16:creationId xmlns:a16="http://schemas.microsoft.com/office/drawing/2014/main" xmlns="" id="{41D6A2A4-75D5-4992-B3A4-5F464C1432D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0007238" y="3117850"/>
              <a:ext cx="70746" cy="107972"/>
            </a:xfrm>
            <a:custGeom>
              <a:avLst/>
              <a:gdLst/>
              <a:ahLst/>
              <a:cxnLst/>
              <a:rect l="0" t="0" r="0" b="0"/>
              <a:pathLst>
                <a:path w="70746" h="107972">
                  <a:moveTo>
                    <a:pt x="51162" y="31750"/>
                  </a:moveTo>
                  <a:lnTo>
                    <a:pt x="51162" y="31750"/>
                  </a:lnTo>
                  <a:lnTo>
                    <a:pt x="62147" y="7901"/>
                  </a:lnTo>
                  <a:lnTo>
                    <a:pt x="62718" y="5268"/>
                  </a:lnTo>
                  <a:lnTo>
                    <a:pt x="61688" y="4217"/>
                  </a:lnTo>
                  <a:lnTo>
                    <a:pt x="59590" y="4223"/>
                  </a:lnTo>
                  <a:lnTo>
                    <a:pt x="46086" y="9301"/>
                  </a:lnTo>
                  <a:lnTo>
                    <a:pt x="21101" y="31601"/>
                  </a:lnTo>
                  <a:lnTo>
                    <a:pt x="6429" y="51461"/>
                  </a:lnTo>
                  <a:lnTo>
                    <a:pt x="0" y="66851"/>
                  </a:lnTo>
                  <a:lnTo>
                    <a:pt x="435" y="81217"/>
                  </a:lnTo>
                  <a:lnTo>
                    <a:pt x="5333" y="93952"/>
                  </a:lnTo>
                  <a:lnTo>
                    <a:pt x="12215" y="104315"/>
                  </a:lnTo>
                  <a:lnTo>
                    <a:pt x="16730" y="106938"/>
                  </a:lnTo>
                  <a:lnTo>
                    <a:pt x="27392" y="107971"/>
                  </a:lnTo>
                  <a:lnTo>
                    <a:pt x="45294" y="101214"/>
                  </a:lnTo>
                  <a:lnTo>
                    <a:pt x="60634" y="86904"/>
                  </a:lnTo>
                  <a:lnTo>
                    <a:pt x="70745" y="65888"/>
                  </a:lnTo>
                  <a:lnTo>
                    <a:pt x="70214" y="48098"/>
                  </a:lnTo>
                  <a:lnTo>
                    <a:pt x="61981" y="22012"/>
                  </a:lnTo>
                  <a:lnTo>
                    <a:pt x="511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7" name="SMARTInkShape-Group299">
            <a:extLst>
              <a:ext uri="{FF2B5EF4-FFF2-40B4-BE49-F238E27FC236}">
                <a16:creationId xmlns:a16="http://schemas.microsoft.com/office/drawing/2014/main" xmlns="" id="{548702D5-32C3-457A-8092-A01E6FC5BCCE}"/>
              </a:ext>
            </a:extLst>
          </p:cNvPr>
          <p:cNvGrpSpPr/>
          <p:nvPr/>
        </p:nvGrpSpPr>
        <p:grpSpPr>
          <a:xfrm>
            <a:off x="8770439" y="2800350"/>
            <a:ext cx="786312" cy="388515"/>
            <a:chOff x="8770439" y="2800350"/>
            <a:chExt cx="786312" cy="388515"/>
          </a:xfrm>
        </p:grpSpPr>
        <p:sp>
          <p:nvSpPr>
            <p:cNvPr id="333" name="SMARTInkShape-1511">
              <a:extLst>
                <a:ext uri="{FF2B5EF4-FFF2-40B4-BE49-F238E27FC236}">
                  <a16:creationId xmlns:a16="http://schemas.microsoft.com/office/drawing/2014/main" xmlns="" id="{6784B563-FEBB-4DD3-AFB7-6B6E8E821D63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8770439" y="2846329"/>
              <a:ext cx="310062" cy="269340"/>
            </a:xfrm>
            <a:custGeom>
              <a:avLst/>
              <a:gdLst/>
              <a:ahLst/>
              <a:cxnLst/>
              <a:rect l="0" t="0" r="0" b="0"/>
              <a:pathLst>
                <a:path w="310062" h="269340">
                  <a:moveTo>
                    <a:pt x="119561" y="36571"/>
                  </a:moveTo>
                  <a:lnTo>
                    <a:pt x="119561" y="36571"/>
                  </a:lnTo>
                  <a:lnTo>
                    <a:pt x="119559" y="22265"/>
                  </a:lnTo>
                  <a:lnTo>
                    <a:pt x="116190" y="12185"/>
                  </a:lnTo>
                  <a:lnTo>
                    <a:pt x="110722" y="3632"/>
                  </a:lnTo>
                  <a:lnTo>
                    <a:pt x="108024" y="1911"/>
                  </a:lnTo>
                  <a:lnTo>
                    <a:pt x="101264" y="0"/>
                  </a:lnTo>
                  <a:lnTo>
                    <a:pt x="97485" y="901"/>
                  </a:lnTo>
                  <a:lnTo>
                    <a:pt x="66994" y="23024"/>
                  </a:lnTo>
                  <a:lnTo>
                    <a:pt x="33553" y="69382"/>
                  </a:lnTo>
                  <a:lnTo>
                    <a:pt x="13171" y="111595"/>
                  </a:lnTo>
                  <a:lnTo>
                    <a:pt x="0" y="155383"/>
                  </a:lnTo>
                  <a:lnTo>
                    <a:pt x="331" y="198226"/>
                  </a:lnTo>
                  <a:lnTo>
                    <a:pt x="5656" y="222483"/>
                  </a:lnTo>
                  <a:lnTo>
                    <a:pt x="18373" y="241259"/>
                  </a:lnTo>
                  <a:lnTo>
                    <a:pt x="51909" y="267190"/>
                  </a:lnTo>
                  <a:lnTo>
                    <a:pt x="61054" y="269339"/>
                  </a:lnTo>
                  <a:lnTo>
                    <a:pt x="80622" y="267964"/>
                  </a:lnTo>
                  <a:lnTo>
                    <a:pt x="114844" y="249144"/>
                  </a:lnTo>
                  <a:lnTo>
                    <a:pt x="148424" y="217854"/>
                  </a:lnTo>
                  <a:lnTo>
                    <a:pt x="173974" y="171658"/>
                  </a:lnTo>
                  <a:lnTo>
                    <a:pt x="184431" y="136121"/>
                  </a:lnTo>
                  <a:lnTo>
                    <a:pt x="190019" y="99866"/>
                  </a:lnTo>
                  <a:lnTo>
                    <a:pt x="190152" y="64937"/>
                  </a:lnTo>
                  <a:lnTo>
                    <a:pt x="182890" y="27023"/>
                  </a:lnTo>
                  <a:lnTo>
                    <a:pt x="176596" y="18211"/>
                  </a:lnTo>
                  <a:lnTo>
                    <a:pt x="158315" y="4657"/>
                  </a:lnTo>
                  <a:lnTo>
                    <a:pt x="148219" y="1890"/>
                  </a:lnTo>
                  <a:lnTo>
                    <a:pt x="127594" y="2578"/>
                  </a:lnTo>
                  <a:lnTo>
                    <a:pt x="99521" y="14269"/>
                  </a:lnTo>
                  <a:lnTo>
                    <a:pt x="76700" y="37881"/>
                  </a:lnTo>
                  <a:lnTo>
                    <a:pt x="63273" y="67220"/>
                  </a:lnTo>
                  <a:lnTo>
                    <a:pt x="63030" y="84059"/>
                  </a:lnTo>
                  <a:lnTo>
                    <a:pt x="68331" y="98599"/>
                  </a:lnTo>
                  <a:lnTo>
                    <a:pt x="77743" y="112117"/>
                  </a:lnTo>
                  <a:lnTo>
                    <a:pt x="96507" y="121418"/>
                  </a:lnTo>
                  <a:lnTo>
                    <a:pt x="122720" y="126491"/>
                  </a:lnTo>
                  <a:lnTo>
                    <a:pt x="155537" y="126395"/>
                  </a:lnTo>
                  <a:lnTo>
                    <a:pt x="195052" y="124000"/>
                  </a:lnTo>
                  <a:lnTo>
                    <a:pt x="236369" y="119878"/>
                  </a:lnTo>
                  <a:lnTo>
                    <a:pt x="273545" y="113343"/>
                  </a:lnTo>
                  <a:lnTo>
                    <a:pt x="310061" y="10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512">
              <a:extLst>
                <a:ext uri="{FF2B5EF4-FFF2-40B4-BE49-F238E27FC236}">
                  <a16:creationId xmlns:a16="http://schemas.microsoft.com/office/drawing/2014/main" xmlns="" id="{56E2930C-4832-46ED-AC81-8E40C3446945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239250" y="2962930"/>
              <a:ext cx="279401" cy="21571"/>
            </a:xfrm>
            <a:custGeom>
              <a:avLst/>
              <a:gdLst/>
              <a:ahLst/>
              <a:cxnLst/>
              <a:rect l="0" t="0" r="0" b="0"/>
              <a:pathLst>
                <a:path w="279401" h="21571">
                  <a:moveTo>
                    <a:pt x="0" y="21570"/>
                  </a:moveTo>
                  <a:lnTo>
                    <a:pt x="0" y="21570"/>
                  </a:lnTo>
                  <a:lnTo>
                    <a:pt x="43369" y="14828"/>
                  </a:lnTo>
                  <a:lnTo>
                    <a:pt x="78777" y="9637"/>
                  </a:lnTo>
                  <a:lnTo>
                    <a:pt x="121795" y="4977"/>
                  </a:lnTo>
                  <a:lnTo>
                    <a:pt x="146108" y="2747"/>
                  </a:lnTo>
                  <a:lnTo>
                    <a:pt x="171489" y="555"/>
                  </a:lnTo>
                  <a:lnTo>
                    <a:pt x="216622" y="0"/>
                  </a:lnTo>
                  <a:lnTo>
                    <a:pt x="279400" y="2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513">
              <a:extLst>
                <a:ext uri="{FF2B5EF4-FFF2-40B4-BE49-F238E27FC236}">
                  <a16:creationId xmlns:a16="http://schemas.microsoft.com/office/drawing/2014/main" xmlns="" id="{2F29368B-037F-4146-AA71-356DA87BC6F8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272975" y="3022600"/>
              <a:ext cx="283776" cy="36956"/>
            </a:xfrm>
            <a:custGeom>
              <a:avLst/>
              <a:gdLst/>
              <a:ahLst/>
              <a:cxnLst/>
              <a:rect l="0" t="0" r="0" b="0"/>
              <a:pathLst>
                <a:path w="283776" h="36956">
                  <a:moveTo>
                    <a:pt x="36125" y="25400"/>
                  </a:moveTo>
                  <a:lnTo>
                    <a:pt x="36125" y="25400"/>
                  </a:lnTo>
                  <a:lnTo>
                    <a:pt x="2046" y="34238"/>
                  </a:lnTo>
                  <a:lnTo>
                    <a:pt x="0" y="35525"/>
                  </a:lnTo>
                  <a:lnTo>
                    <a:pt x="48" y="36384"/>
                  </a:lnTo>
                  <a:lnTo>
                    <a:pt x="1489" y="36955"/>
                  </a:lnTo>
                  <a:lnTo>
                    <a:pt x="37750" y="32805"/>
                  </a:lnTo>
                  <a:lnTo>
                    <a:pt x="74006" y="29161"/>
                  </a:lnTo>
                  <a:lnTo>
                    <a:pt x="96658" y="26497"/>
                  </a:lnTo>
                  <a:lnTo>
                    <a:pt x="121635" y="23308"/>
                  </a:lnTo>
                  <a:lnTo>
                    <a:pt x="148165" y="19772"/>
                  </a:lnTo>
                  <a:lnTo>
                    <a:pt x="194575" y="15843"/>
                  </a:lnTo>
                  <a:lnTo>
                    <a:pt x="232842" y="12685"/>
                  </a:lnTo>
                  <a:lnTo>
                    <a:pt x="283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514">
              <a:extLst>
                <a:ext uri="{FF2B5EF4-FFF2-40B4-BE49-F238E27FC236}">
                  <a16:creationId xmlns:a16="http://schemas.microsoft.com/office/drawing/2014/main" xmlns="" id="{6EC12164-5986-4403-BB24-BD502C372181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309100" y="2800350"/>
              <a:ext cx="228601" cy="388515"/>
            </a:xfrm>
            <a:custGeom>
              <a:avLst/>
              <a:gdLst/>
              <a:ahLst/>
              <a:cxnLst/>
              <a:rect l="0" t="0" r="0" b="0"/>
              <a:pathLst>
                <a:path w="228601" h="388515">
                  <a:moveTo>
                    <a:pt x="228600" y="0"/>
                  </a:moveTo>
                  <a:lnTo>
                    <a:pt x="228600" y="0"/>
                  </a:lnTo>
                  <a:lnTo>
                    <a:pt x="221857" y="0"/>
                  </a:lnTo>
                  <a:lnTo>
                    <a:pt x="204182" y="10113"/>
                  </a:lnTo>
                  <a:lnTo>
                    <a:pt x="181070" y="36628"/>
                  </a:lnTo>
                  <a:lnTo>
                    <a:pt x="164671" y="66844"/>
                  </a:lnTo>
                  <a:lnTo>
                    <a:pt x="147975" y="103086"/>
                  </a:lnTo>
                  <a:lnTo>
                    <a:pt x="131149" y="140361"/>
                  </a:lnTo>
                  <a:lnTo>
                    <a:pt x="116144" y="181857"/>
                  </a:lnTo>
                  <a:lnTo>
                    <a:pt x="101714" y="226170"/>
                  </a:lnTo>
                  <a:lnTo>
                    <a:pt x="85893" y="271735"/>
                  </a:lnTo>
                  <a:lnTo>
                    <a:pt x="69455" y="310330"/>
                  </a:lnTo>
                  <a:lnTo>
                    <a:pt x="44330" y="356063"/>
                  </a:lnTo>
                  <a:lnTo>
                    <a:pt x="28875" y="376972"/>
                  </a:lnTo>
                  <a:lnTo>
                    <a:pt x="17303" y="386266"/>
                  </a:lnTo>
                  <a:lnTo>
                    <a:pt x="12946" y="388038"/>
                  </a:lnTo>
                  <a:lnTo>
                    <a:pt x="9336" y="388514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2" name="SMARTInkShape-Group300">
            <a:extLst>
              <a:ext uri="{FF2B5EF4-FFF2-40B4-BE49-F238E27FC236}">
                <a16:creationId xmlns:a16="http://schemas.microsoft.com/office/drawing/2014/main" xmlns="" id="{0A374999-D0C6-423B-837D-BF9AAD711CFB}"/>
              </a:ext>
            </a:extLst>
          </p:cNvPr>
          <p:cNvGrpSpPr/>
          <p:nvPr/>
        </p:nvGrpSpPr>
        <p:grpSpPr>
          <a:xfrm>
            <a:off x="7938019" y="2788381"/>
            <a:ext cx="456682" cy="329470"/>
            <a:chOff x="7938019" y="2788381"/>
            <a:chExt cx="456682" cy="329470"/>
          </a:xfrm>
        </p:grpSpPr>
        <p:sp>
          <p:nvSpPr>
            <p:cNvPr id="338" name="SMARTInkShape-1515">
              <a:extLst>
                <a:ext uri="{FF2B5EF4-FFF2-40B4-BE49-F238E27FC236}">
                  <a16:creationId xmlns:a16="http://schemas.microsoft.com/office/drawing/2014/main" xmlns="" id="{E33F611D-8A0F-45A9-B1E4-5B4F8547A9CB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938019" y="2788381"/>
              <a:ext cx="150428" cy="291370"/>
            </a:xfrm>
            <a:custGeom>
              <a:avLst/>
              <a:gdLst/>
              <a:ahLst/>
              <a:cxnLst/>
              <a:rect l="0" t="0" r="0" b="0"/>
              <a:pathLst>
                <a:path w="150428" h="291370">
                  <a:moveTo>
                    <a:pt x="12181" y="31019"/>
                  </a:moveTo>
                  <a:lnTo>
                    <a:pt x="12181" y="31019"/>
                  </a:lnTo>
                  <a:lnTo>
                    <a:pt x="12181" y="24930"/>
                  </a:lnTo>
                  <a:lnTo>
                    <a:pt x="16544" y="42046"/>
                  </a:lnTo>
                  <a:lnTo>
                    <a:pt x="20021" y="87760"/>
                  </a:lnTo>
                  <a:lnTo>
                    <a:pt x="22015" y="119031"/>
                  </a:lnTo>
                  <a:lnTo>
                    <a:pt x="20549" y="154096"/>
                  </a:lnTo>
                  <a:lnTo>
                    <a:pt x="19428" y="188967"/>
                  </a:lnTo>
                  <a:lnTo>
                    <a:pt x="18796" y="234687"/>
                  </a:lnTo>
                  <a:lnTo>
                    <a:pt x="15212" y="271628"/>
                  </a:lnTo>
                  <a:lnTo>
                    <a:pt x="13528" y="277186"/>
                  </a:lnTo>
                  <a:lnTo>
                    <a:pt x="13079" y="277680"/>
                  </a:lnTo>
                  <a:lnTo>
                    <a:pt x="3421" y="239858"/>
                  </a:lnTo>
                  <a:lnTo>
                    <a:pt x="0" y="195041"/>
                  </a:lnTo>
                  <a:lnTo>
                    <a:pt x="417" y="184351"/>
                  </a:lnTo>
                  <a:lnTo>
                    <a:pt x="2954" y="177248"/>
                  </a:lnTo>
                  <a:lnTo>
                    <a:pt x="5324" y="175072"/>
                  </a:lnTo>
                  <a:lnTo>
                    <a:pt x="26625" y="167921"/>
                  </a:lnTo>
                  <a:lnTo>
                    <a:pt x="71973" y="161310"/>
                  </a:lnTo>
                  <a:lnTo>
                    <a:pt x="93633" y="148881"/>
                  </a:lnTo>
                  <a:lnTo>
                    <a:pt x="110085" y="128422"/>
                  </a:lnTo>
                  <a:lnTo>
                    <a:pt x="131944" y="86086"/>
                  </a:lnTo>
                  <a:lnTo>
                    <a:pt x="144519" y="38839"/>
                  </a:lnTo>
                  <a:lnTo>
                    <a:pt x="150427" y="5439"/>
                  </a:lnTo>
                  <a:lnTo>
                    <a:pt x="150205" y="1971"/>
                  </a:lnTo>
                  <a:lnTo>
                    <a:pt x="149353" y="365"/>
                  </a:lnTo>
                  <a:lnTo>
                    <a:pt x="148078" y="0"/>
                  </a:lnTo>
                  <a:lnTo>
                    <a:pt x="144782" y="7119"/>
                  </a:lnTo>
                  <a:lnTo>
                    <a:pt x="141670" y="21808"/>
                  </a:lnTo>
                  <a:lnTo>
                    <a:pt x="139918" y="57845"/>
                  </a:lnTo>
                  <a:lnTo>
                    <a:pt x="139400" y="100507"/>
                  </a:lnTo>
                  <a:lnTo>
                    <a:pt x="139951" y="147877"/>
                  </a:lnTo>
                  <a:lnTo>
                    <a:pt x="143564" y="192801"/>
                  </a:lnTo>
                  <a:lnTo>
                    <a:pt x="144948" y="231825"/>
                  </a:lnTo>
                  <a:lnTo>
                    <a:pt x="142083" y="276542"/>
                  </a:lnTo>
                  <a:lnTo>
                    <a:pt x="139181" y="291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516">
              <a:extLst>
                <a:ext uri="{FF2B5EF4-FFF2-40B4-BE49-F238E27FC236}">
                  <a16:creationId xmlns:a16="http://schemas.microsoft.com/office/drawing/2014/main" xmlns="" id="{6AD779C6-E9FF-47E3-A297-8BD16CD870D7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178800" y="30289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11995" y="6481"/>
                  </a:lnTo>
                  <a:lnTo>
                    <a:pt x="7233" y="32603"/>
                  </a:lnTo>
                  <a:lnTo>
                    <a:pt x="2038" y="7989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517">
              <a:extLst>
                <a:ext uri="{FF2B5EF4-FFF2-40B4-BE49-F238E27FC236}">
                  <a16:creationId xmlns:a16="http://schemas.microsoft.com/office/drawing/2014/main" xmlns="" id="{E6D7A8C3-25DA-49D1-AC9C-27213E82C9FF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8362950" y="28892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6"/>
                  </a:lnTo>
                  <a:lnTo>
                    <a:pt x="1323" y="1882"/>
                  </a:lnTo>
                  <a:lnTo>
                    <a:pt x="392" y="878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518">
              <a:extLst>
                <a:ext uri="{FF2B5EF4-FFF2-40B4-BE49-F238E27FC236}">
                  <a16:creationId xmlns:a16="http://schemas.microsoft.com/office/drawing/2014/main" xmlns="" id="{A4CE373F-EF50-4C45-9CB2-711BD6D644D5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388350" y="30226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1324" y="11933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5" name="SMARTInkShape-Group301">
            <a:extLst>
              <a:ext uri="{FF2B5EF4-FFF2-40B4-BE49-F238E27FC236}">
                <a16:creationId xmlns:a16="http://schemas.microsoft.com/office/drawing/2014/main" xmlns="" id="{1921A0D7-2806-4C3B-A6FF-7497AB74D5A4}"/>
              </a:ext>
            </a:extLst>
          </p:cNvPr>
          <p:cNvGrpSpPr/>
          <p:nvPr/>
        </p:nvGrpSpPr>
        <p:grpSpPr>
          <a:xfrm>
            <a:off x="7048500" y="2918382"/>
            <a:ext cx="201504" cy="148669"/>
            <a:chOff x="7048500" y="2918382"/>
            <a:chExt cx="201504" cy="148669"/>
          </a:xfrm>
        </p:grpSpPr>
        <p:sp>
          <p:nvSpPr>
            <p:cNvPr id="343" name="SMARTInkShape-1519">
              <a:extLst>
                <a:ext uri="{FF2B5EF4-FFF2-40B4-BE49-F238E27FC236}">
                  <a16:creationId xmlns:a16="http://schemas.microsoft.com/office/drawing/2014/main" xmlns="" id="{8C3E15CC-03A2-485B-9E1C-8E87EE7E86D2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048500" y="2921000"/>
              <a:ext cx="95251" cy="130268"/>
            </a:xfrm>
            <a:custGeom>
              <a:avLst/>
              <a:gdLst/>
              <a:ahLst/>
              <a:cxnLst/>
              <a:rect l="0" t="0" r="0" b="0"/>
              <a:pathLst>
                <a:path w="95251" h="130268">
                  <a:moveTo>
                    <a:pt x="0" y="0"/>
                  </a:moveTo>
                  <a:lnTo>
                    <a:pt x="0" y="0"/>
                  </a:lnTo>
                  <a:lnTo>
                    <a:pt x="14746" y="41427"/>
                  </a:lnTo>
                  <a:lnTo>
                    <a:pt x="30037" y="81091"/>
                  </a:lnTo>
                  <a:lnTo>
                    <a:pt x="44095" y="126412"/>
                  </a:lnTo>
                  <a:lnTo>
                    <a:pt x="45624" y="128725"/>
                  </a:lnTo>
                  <a:lnTo>
                    <a:pt x="47349" y="130267"/>
                  </a:lnTo>
                  <a:lnTo>
                    <a:pt x="49205" y="129883"/>
                  </a:lnTo>
                  <a:lnTo>
                    <a:pt x="53148" y="125694"/>
                  </a:lnTo>
                  <a:lnTo>
                    <a:pt x="69007" y="80272"/>
                  </a:lnTo>
                  <a:lnTo>
                    <a:pt x="78939" y="36361"/>
                  </a:lnTo>
                  <a:lnTo>
                    <a:pt x="82232" y="15428"/>
                  </a:lnTo>
                  <a:lnTo>
                    <a:pt x="83044" y="14518"/>
                  </a:lnTo>
                  <a:lnTo>
                    <a:pt x="85827" y="13508"/>
                  </a:lnTo>
                  <a:lnTo>
                    <a:pt x="87557" y="14650"/>
                  </a:lnTo>
                  <a:lnTo>
                    <a:pt x="952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520">
              <a:extLst>
                <a:ext uri="{FF2B5EF4-FFF2-40B4-BE49-F238E27FC236}">
                  <a16:creationId xmlns:a16="http://schemas.microsoft.com/office/drawing/2014/main" xmlns="" id="{E103B228-1B93-4BE2-B08E-07AF06973DC4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188200" y="2918382"/>
              <a:ext cx="61804" cy="148669"/>
            </a:xfrm>
            <a:custGeom>
              <a:avLst/>
              <a:gdLst/>
              <a:ahLst/>
              <a:cxnLst/>
              <a:rect l="0" t="0" r="0" b="0"/>
              <a:pathLst>
                <a:path w="61804" h="148669">
                  <a:moveTo>
                    <a:pt x="25400" y="34368"/>
                  </a:moveTo>
                  <a:lnTo>
                    <a:pt x="25400" y="34368"/>
                  </a:lnTo>
                  <a:lnTo>
                    <a:pt x="36384" y="10519"/>
                  </a:lnTo>
                  <a:lnTo>
                    <a:pt x="37761" y="808"/>
                  </a:lnTo>
                  <a:lnTo>
                    <a:pt x="36463" y="0"/>
                  </a:lnTo>
                  <a:lnTo>
                    <a:pt x="31258" y="984"/>
                  </a:lnTo>
                  <a:lnTo>
                    <a:pt x="17023" y="8876"/>
                  </a:lnTo>
                  <a:lnTo>
                    <a:pt x="6141" y="20151"/>
                  </a:lnTo>
                  <a:lnTo>
                    <a:pt x="2730" y="28284"/>
                  </a:lnTo>
                  <a:lnTo>
                    <a:pt x="1819" y="32429"/>
                  </a:lnTo>
                  <a:lnTo>
                    <a:pt x="4571" y="42679"/>
                  </a:lnTo>
                  <a:lnTo>
                    <a:pt x="14055" y="58468"/>
                  </a:lnTo>
                  <a:lnTo>
                    <a:pt x="38409" y="84422"/>
                  </a:lnTo>
                  <a:lnTo>
                    <a:pt x="51675" y="95687"/>
                  </a:lnTo>
                  <a:lnTo>
                    <a:pt x="59682" y="111097"/>
                  </a:lnTo>
                  <a:lnTo>
                    <a:pt x="61803" y="120446"/>
                  </a:lnTo>
                  <a:lnTo>
                    <a:pt x="60252" y="124914"/>
                  </a:lnTo>
                  <a:lnTo>
                    <a:pt x="52885" y="133642"/>
                  </a:lnTo>
                  <a:lnTo>
                    <a:pt x="33465" y="143118"/>
                  </a:lnTo>
                  <a:lnTo>
                    <a:pt x="0" y="148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8" name="SMARTInkShape-Group302">
            <a:extLst>
              <a:ext uri="{FF2B5EF4-FFF2-40B4-BE49-F238E27FC236}">
                <a16:creationId xmlns:a16="http://schemas.microsoft.com/office/drawing/2014/main" xmlns="" id="{FA1FDB4F-1994-4F44-951D-C50509D19F09}"/>
              </a:ext>
            </a:extLst>
          </p:cNvPr>
          <p:cNvGrpSpPr/>
          <p:nvPr/>
        </p:nvGrpSpPr>
        <p:grpSpPr>
          <a:xfrm>
            <a:off x="5754860" y="2755468"/>
            <a:ext cx="322091" cy="389377"/>
            <a:chOff x="5754860" y="2755468"/>
            <a:chExt cx="322091" cy="389377"/>
          </a:xfrm>
        </p:grpSpPr>
        <p:sp>
          <p:nvSpPr>
            <p:cNvPr id="346" name="SMARTInkShape-1521">
              <a:extLst>
                <a:ext uri="{FF2B5EF4-FFF2-40B4-BE49-F238E27FC236}">
                  <a16:creationId xmlns:a16="http://schemas.microsoft.com/office/drawing/2014/main" xmlns="" id="{9F9DDA8D-5D79-4883-BD32-2A6AE87EC688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754860" y="2755468"/>
              <a:ext cx="322091" cy="247560"/>
            </a:xfrm>
            <a:custGeom>
              <a:avLst/>
              <a:gdLst/>
              <a:ahLst/>
              <a:cxnLst/>
              <a:rect l="0" t="0" r="0" b="0"/>
              <a:pathLst>
                <a:path w="322091" h="247560">
                  <a:moveTo>
                    <a:pt x="137940" y="38532"/>
                  </a:moveTo>
                  <a:lnTo>
                    <a:pt x="137940" y="38532"/>
                  </a:lnTo>
                  <a:lnTo>
                    <a:pt x="141311" y="28419"/>
                  </a:lnTo>
                  <a:lnTo>
                    <a:pt x="141597" y="24735"/>
                  </a:lnTo>
                  <a:lnTo>
                    <a:pt x="140036" y="18759"/>
                  </a:lnTo>
                  <a:lnTo>
                    <a:pt x="133284" y="9174"/>
                  </a:lnTo>
                  <a:lnTo>
                    <a:pt x="129286" y="4788"/>
                  </a:lnTo>
                  <a:lnTo>
                    <a:pt x="121393" y="2368"/>
                  </a:lnTo>
                  <a:lnTo>
                    <a:pt x="110830" y="1998"/>
                  </a:lnTo>
                  <a:lnTo>
                    <a:pt x="92277" y="6462"/>
                  </a:lnTo>
                  <a:lnTo>
                    <a:pt x="69220" y="17819"/>
                  </a:lnTo>
                  <a:lnTo>
                    <a:pt x="34263" y="51871"/>
                  </a:lnTo>
                  <a:lnTo>
                    <a:pt x="9620" y="91403"/>
                  </a:lnTo>
                  <a:lnTo>
                    <a:pt x="475" y="119886"/>
                  </a:lnTo>
                  <a:lnTo>
                    <a:pt x="0" y="162983"/>
                  </a:lnTo>
                  <a:lnTo>
                    <a:pt x="5137" y="189799"/>
                  </a:lnTo>
                  <a:lnTo>
                    <a:pt x="17768" y="212066"/>
                  </a:lnTo>
                  <a:lnTo>
                    <a:pt x="42832" y="236705"/>
                  </a:lnTo>
                  <a:lnTo>
                    <a:pt x="51252" y="242614"/>
                  </a:lnTo>
                  <a:lnTo>
                    <a:pt x="71896" y="247298"/>
                  </a:lnTo>
                  <a:lnTo>
                    <a:pt x="83327" y="247559"/>
                  </a:lnTo>
                  <a:lnTo>
                    <a:pt x="123013" y="234443"/>
                  </a:lnTo>
                  <a:lnTo>
                    <a:pt x="159308" y="209311"/>
                  </a:lnTo>
                  <a:lnTo>
                    <a:pt x="185663" y="176152"/>
                  </a:lnTo>
                  <a:lnTo>
                    <a:pt x="203508" y="132774"/>
                  </a:lnTo>
                  <a:lnTo>
                    <a:pt x="214361" y="87544"/>
                  </a:lnTo>
                  <a:lnTo>
                    <a:pt x="211932" y="49605"/>
                  </a:lnTo>
                  <a:lnTo>
                    <a:pt x="202105" y="28872"/>
                  </a:lnTo>
                  <a:lnTo>
                    <a:pt x="195535" y="19392"/>
                  </a:lnTo>
                  <a:lnTo>
                    <a:pt x="176943" y="6977"/>
                  </a:lnTo>
                  <a:lnTo>
                    <a:pt x="154570" y="519"/>
                  </a:lnTo>
                  <a:lnTo>
                    <a:pt x="130514" y="0"/>
                  </a:lnTo>
                  <a:lnTo>
                    <a:pt x="109475" y="5884"/>
                  </a:lnTo>
                  <a:lnTo>
                    <a:pt x="81763" y="22979"/>
                  </a:lnTo>
                  <a:lnTo>
                    <a:pt x="72972" y="30280"/>
                  </a:lnTo>
                  <a:lnTo>
                    <a:pt x="63205" y="45918"/>
                  </a:lnTo>
                  <a:lnTo>
                    <a:pt x="60601" y="54040"/>
                  </a:lnTo>
                  <a:lnTo>
                    <a:pt x="60274" y="60865"/>
                  </a:lnTo>
                  <a:lnTo>
                    <a:pt x="63676" y="72211"/>
                  </a:lnTo>
                  <a:lnTo>
                    <a:pt x="75536" y="81958"/>
                  </a:lnTo>
                  <a:lnTo>
                    <a:pt x="95388" y="90288"/>
                  </a:lnTo>
                  <a:lnTo>
                    <a:pt x="125378" y="96342"/>
                  </a:lnTo>
                  <a:lnTo>
                    <a:pt x="163636" y="97622"/>
                  </a:lnTo>
                  <a:lnTo>
                    <a:pt x="205804" y="96544"/>
                  </a:lnTo>
                  <a:lnTo>
                    <a:pt x="248066" y="96065"/>
                  </a:lnTo>
                  <a:lnTo>
                    <a:pt x="294670" y="95795"/>
                  </a:lnTo>
                  <a:lnTo>
                    <a:pt x="322090" y="95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522">
              <a:extLst>
                <a:ext uri="{FF2B5EF4-FFF2-40B4-BE49-F238E27FC236}">
                  <a16:creationId xmlns:a16="http://schemas.microsoft.com/office/drawing/2014/main" xmlns="" id="{64A485E9-A6A1-4297-8EE8-9CA1517EA282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011839" y="3048000"/>
              <a:ext cx="54449" cy="96845"/>
            </a:xfrm>
            <a:custGeom>
              <a:avLst/>
              <a:gdLst/>
              <a:ahLst/>
              <a:cxnLst/>
              <a:rect l="0" t="0" r="0" b="0"/>
              <a:pathLst>
                <a:path w="54449" h="96845">
                  <a:moveTo>
                    <a:pt x="46061" y="19050"/>
                  </a:moveTo>
                  <a:lnTo>
                    <a:pt x="46061" y="19050"/>
                  </a:lnTo>
                  <a:lnTo>
                    <a:pt x="42690" y="19050"/>
                  </a:lnTo>
                  <a:lnTo>
                    <a:pt x="41697" y="18344"/>
                  </a:lnTo>
                  <a:lnTo>
                    <a:pt x="41035" y="17168"/>
                  </a:lnTo>
                  <a:lnTo>
                    <a:pt x="40594" y="15679"/>
                  </a:lnTo>
                  <a:lnTo>
                    <a:pt x="38888" y="15392"/>
                  </a:lnTo>
                  <a:lnTo>
                    <a:pt x="33229" y="16954"/>
                  </a:lnTo>
                  <a:lnTo>
                    <a:pt x="27894" y="21881"/>
                  </a:lnTo>
                  <a:lnTo>
                    <a:pt x="21759" y="28775"/>
                  </a:lnTo>
                  <a:lnTo>
                    <a:pt x="11977" y="36543"/>
                  </a:lnTo>
                  <a:lnTo>
                    <a:pt x="4336" y="48461"/>
                  </a:lnTo>
                  <a:lnTo>
                    <a:pt x="0" y="62461"/>
                  </a:lnTo>
                  <a:lnTo>
                    <a:pt x="425" y="75738"/>
                  </a:lnTo>
                  <a:lnTo>
                    <a:pt x="2231" y="80831"/>
                  </a:lnTo>
                  <a:lnTo>
                    <a:pt x="8001" y="88371"/>
                  </a:lnTo>
                  <a:lnTo>
                    <a:pt x="19184" y="96582"/>
                  </a:lnTo>
                  <a:lnTo>
                    <a:pt x="23203" y="96844"/>
                  </a:lnTo>
                  <a:lnTo>
                    <a:pt x="31434" y="93371"/>
                  </a:lnTo>
                  <a:lnTo>
                    <a:pt x="44001" y="80112"/>
                  </a:lnTo>
                  <a:lnTo>
                    <a:pt x="53290" y="62778"/>
                  </a:lnTo>
                  <a:lnTo>
                    <a:pt x="54448" y="50479"/>
                  </a:lnTo>
                  <a:lnTo>
                    <a:pt x="47610" y="19713"/>
                  </a:lnTo>
                  <a:lnTo>
                    <a:pt x="397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1" name="SMARTInkShape-Group303">
            <a:extLst>
              <a:ext uri="{FF2B5EF4-FFF2-40B4-BE49-F238E27FC236}">
                <a16:creationId xmlns:a16="http://schemas.microsoft.com/office/drawing/2014/main" xmlns="" id="{B6DACC8F-7B06-4DBB-8A3F-28EC1BB1C0A2}"/>
              </a:ext>
            </a:extLst>
          </p:cNvPr>
          <p:cNvGrpSpPr/>
          <p:nvPr/>
        </p:nvGrpSpPr>
        <p:grpSpPr>
          <a:xfrm>
            <a:off x="5251450" y="2863850"/>
            <a:ext cx="184151" cy="107612"/>
            <a:chOff x="5251450" y="2863850"/>
            <a:chExt cx="184151" cy="107612"/>
          </a:xfrm>
        </p:grpSpPr>
        <p:sp>
          <p:nvSpPr>
            <p:cNvPr id="349" name="SMARTInkShape-1523">
              <a:extLst>
                <a:ext uri="{FF2B5EF4-FFF2-40B4-BE49-F238E27FC236}">
                  <a16:creationId xmlns:a16="http://schemas.microsoft.com/office/drawing/2014/main" xmlns="" id="{482AF946-1F12-44B8-B8F3-EB721C17A38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251450" y="286385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10844" y="11994"/>
                  </a:lnTo>
                  <a:lnTo>
                    <a:pt x="48805" y="3862"/>
                  </a:lnTo>
                  <a:lnTo>
                    <a:pt x="87211" y="1144"/>
                  </a:lnTo>
                  <a:lnTo>
                    <a:pt x="126500" y="33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524">
              <a:extLst>
                <a:ext uri="{FF2B5EF4-FFF2-40B4-BE49-F238E27FC236}">
                  <a16:creationId xmlns:a16="http://schemas.microsoft.com/office/drawing/2014/main" xmlns="" id="{9A889671-73E4-44D8-9F3B-010C6D939D78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272265" y="2959100"/>
              <a:ext cx="163336" cy="12362"/>
            </a:xfrm>
            <a:custGeom>
              <a:avLst/>
              <a:gdLst/>
              <a:ahLst/>
              <a:cxnLst/>
              <a:rect l="0" t="0" r="0" b="0"/>
              <a:pathLst>
                <a:path w="163336" h="12362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5070"/>
                  </a:lnTo>
                  <a:lnTo>
                    <a:pt x="0" y="8838"/>
                  </a:lnTo>
                  <a:lnTo>
                    <a:pt x="2234" y="10126"/>
                  </a:lnTo>
                  <a:lnTo>
                    <a:pt x="40485" y="12361"/>
                  </a:lnTo>
                  <a:lnTo>
                    <a:pt x="82407" y="5857"/>
                  </a:lnTo>
                  <a:lnTo>
                    <a:pt x="114196" y="2603"/>
                  </a:lnTo>
                  <a:lnTo>
                    <a:pt x="163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2" name="SMARTInkShape-1525">
            <a:extLst>
              <a:ext uri="{FF2B5EF4-FFF2-40B4-BE49-F238E27FC236}">
                <a16:creationId xmlns:a16="http://schemas.microsoft.com/office/drawing/2014/main" xmlns="" id="{430EA302-BF59-44B1-85F9-80FE7DD6BE9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669526" y="2762019"/>
            <a:ext cx="302525" cy="259656"/>
          </a:xfrm>
          <a:custGeom>
            <a:avLst/>
            <a:gdLst/>
            <a:ahLst/>
            <a:cxnLst/>
            <a:rect l="0" t="0" r="0" b="0"/>
            <a:pathLst>
              <a:path w="302525" h="259656">
                <a:moveTo>
                  <a:pt x="105674" y="57381"/>
                </a:moveTo>
                <a:lnTo>
                  <a:pt x="105674" y="57381"/>
                </a:lnTo>
                <a:lnTo>
                  <a:pt x="104968" y="29835"/>
                </a:lnTo>
                <a:lnTo>
                  <a:pt x="100605" y="22016"/>
                </a:lnTo>
                <a:lnTo>
                  <a:pt x="96835" y="17439"/>
                </a:lnTo>
                <a:lnTo>
                  <a:pt x="93431" y="16642"/>
                </a:lnTo>
                <a:lnTo>
                  <a:pt x="84005" y="17638"/>
                </a:lnTo>
                <a:lnTo>
                  <a:pt x="63427" y="28907"/>
                </a:lnTo>
                <a:lnTo>
                  <a:pt x="42827" y="52394"/>
                </a:lnTo>
                <a:lnTo>
                  <a:pt x="19946" y="88437"/>
                </a:lnTo>
                <a:lnTo>
                  <a:pt x="5406" y="133767"/>
                </a:lnTo>
                <a:lnTo>
                  <a:pt x="0" y="176204"/>
                </a:lnTo>
                <a:lnTo>
                  <a:pt x="5141" y="215589"/>
                </a:lnTo>
                <a:lnTo>
                  <a:pt x="15602" y="235646"/>
                </a:lnTo>
                <a:lnTo>
                  <a:pt x="29658" y="250204"/>
                </a:lnTo>
                <a:lnTo>
                  <a:pt x="45313" y="259027"/>
                </a:lnTo>
                <a:lnTo>
                  <a:pt x="65442" y="259655"/>
                </a:lnTo>
                <a:lnTo>
                  <a:pt x="98692" y="250194"/>
                </a:lnTo>
                <a:lnTo>
                  <a:pt x="141532" y="224662"/>
                </a:lnTo>
                <a:lnTo>
                  <a:pt x="166628" y="197335"/>
                </a:lnTo>
                <a:lnTo>
                  <a:pt x="180728" y="160154"/>
                </a:lnTo>
                <a:lnTo>
                  <a:pt x="189374" y="117858"/>
                </a:lnTo>
                <a:lnTo>
                  <a:pt x="189662" y="74046"/>
                </a:lnTo>
                <a:lnTo>
                  <a:pt x="185279" y="39898"/>
                </a:lnTo>
                <a:lnTo>
                  <a:pt x="175861" y="24681"/>
                </a:lnTo>
                <a:lnTo>
                  <a:pt x="146820" y="3415"/>
                </a:lnTo>
                <a:lnTo>
                  <a:pt x="128664" y="0"/>
                </a:lnTo>
                <a:lnTo>
                  <a:pt x="118884" y="77"/>
                </a:lnTo>
                <a:lnTo>
                  <a:pt x="98610" y="7688"/>
                </a:lnTo>
                <a:lnTo>
                  <a:pt x="69244" y="29722"/>
                </a:lnTo>
                <a:lnTo>
                  <a:pt x="48313" y="54830"/>
                </a:lnTo>
                <a:lnTo>
                  <a:pt x="44150" y="62030"/>
                </a:lnTo>
                <a:lnTo>
                  <a:pt x="41406" y="75675"/>
                </a:lnTo>
                <a:lnTo>
                  <a:pt x="41662" y="82277"/>
                </a:lnTo>
                <a:lnTo>
                  <a:pt x="52135" y="105053"/>
                </a:lnTo>
                <a:lnTo>
                  <a:pt x="68473" y="117609"/>
                </a:lnTo>
                <a:lnTo>
                  <a:pt x="103353" y="130730"/>
                </a:lnTo>
                <a:lnTo>
                  <a:pt x="148731" y="137205"/>
                </a:lnTo>
                <a:lnTo>
                  <a:pt x="183370" y="138013"/>
                </a:lnTo>
                <a:lnTo>
                  <a:pt x="217582" y="136022"/>
                </a:lnTo>
                <a:lnTo>
                  <a:pt x="261833" y="130933"/>
                </a:lnTo>
                <a:lnTo>
                  <a:pt x="302524" y="12723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5" name="SMARTInkShape-Group305">
            <a:extLst>
              <a:ext uri="{FF2B5EF4-FFF2-40B4-BE49-F238E27FC236}">
                <a16:creationId xmlns:a16="http://schemas.microsoft.com/office/drawing/2014/main" xmlns="" id="{AB9621F0-4B9A-42CF-AB97-2D18F87C4225}"/>
              </a:ext>
            </a:extLst>
          </p:cNvPr>
          <p:cNvGrpSpPr/>
          <p:nvPr/>
        </p:nvGrpSpPr>
        <p:grpSpPr>
          <a:xfrm>
            <a:off x="4184650" y="2813050"/>
            <a:ext cx="19051" cy="171451"/>
            <a:chOff x="4184650" y="2813050"/>
            <a:chExt cx="19051" cy="171451"/>
          </a:xfrm>
        </p:grpSpPr>
        <p:sp>
          <p:nvSpPr>
            <p:cNvPr id="353" name="SMARTInkShape-1526">
              <a:extLst>
                <a:ext uri="{FF2B5EF4-FFF2-40B4-BE49-F238E27FC236}">
                  <a16:creationId xmlns:a16="http://schemas.microsoft.com/office/drawing/2014/main" xmlns="" id="{4A5BBD9C-8750-4ACC-B108-631B8237F4D4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184650" y="28130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527">
              <a:extLst>
                <a:ext uri="{FF2B5EF4-FFF2-40B4-BE49-F238E27FC236}">
                  <a16:creationId xmlns:a16="http://schemas.microsoft.com/office/drawing/2014/main" xmlns="" id="{25B4BA45-BE33-4256-8E8A-17058764F7F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185533" y="2971800"/>
              <a:ext cx="18168" cy="12701"/>
            </a:xfrm>
            <a:custGeom>
              <a:avLst/>
              <a:gdLst/>
              <a:ahLst/>
              <a:cxnLst/>
              <a:rect l="0" t="0" r="0" b="0"/>
              <a:pathLst>
                <a:path w="18168" h="1270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1" y="6467"/>
                  </a:lnTo>
                  <a:lnTo>
                    <a:pt x="2749" y="9460"/>
                  </a:lnTo>
                  <a:lnTo>
                    <a:pt x="8022" y="11260"/>
                  </a:lnTo>
                  <a:lnTo>
                    <a:pt x="181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0" name="SMARTInkShape-Group306">
            <a:extLst>
              <a:ext uri="{FF2B5EF4-FFF2-40B4-BE49-F238E27FC236}">
                <a16:creationId xmlns:a16="http://schemas.microsoft.com/office/drawing/2014/main" xmlns="" id="{17D44AC7-2F8A-45B0-8577-1E9622791D86}"/>
              </a:ext>
            </a:extLst>
          </p:cNvPr>
          <p:cNvGrpSpPr/>
          <p:nvPr/>
        </p:nvGrpSpPr>
        <p:grpSpPr>
          <a:xfrm>
            <a:off x="2923958" y="3187700"/>
            <a:ext cx="544319" cy="304801"/>
            <a:chOff x="2923958" y="3187700"/>
            <a:chExt cx="544319" cy="304801"/>
          </a:xfrm>
        </p:grpSpPr>
        <p:sp>
          <p:nvSpPr>
            <p:cNvPr id="356" name="SMARTInkShape-1528">
              <a:extLst>
                <a:ext uri="{FF2B5EF4-FFF2-40B4-BE49-F238E27FC236}">
                  <a16:creationId xmlns:a16="http://schemas.microsoft.com/office/drawing/2014/main" xmlns="" id="{5AA58512-88AA-4AC5-94E5-EFCDDB3049CC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409950" y="3187700"/>
              <a:ext cx="58327" cy="304801"/>
            </a:xfrm>
            <a:custGeom>
              <a:avLst/>
              <a:gdLst/>
              <a:ahLst/>
              <a:cxnLst/>
              <a:rect l="0" t="0" r="0" b="0"/>
              <a:pathLst>
                <a:path w="58327" h="3048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30377" y="44812"/>
                  </a:lnTo>
                  <a:lnTo>
                    <a:pt x="46008" y="92342"/>
                  </a:lnTo>
                  <a:lnTo>
                    <a:pt x="51727" y="125002"/>
                  </a:lnTo>
                  <a:lnTo>
                    <a:pt x="56621" y="160684"/>
                  </a:lnTo>
                  <a:lnTo>
                    <a:pt x="58326" y="196298"/>
                  </a:lnTo>
                  <a:lnTo>
                    <a:pt x="46680" y="242705"/>
                  </a:lnTo>
                  <a:lnTo>
                    <a:pt x="26374" y="277307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529">
              <a:extLst>
                <a:ext uri="{FF2B5EF4-FFF2-40B4-BE49-F238E27FC236}">
                  <a16:creationId xmlns:a16="http://schemas.microsoft.com/office/drawing/2014/main" xmlns="" id="{98DB98AC-A792-4E0A-92D4-FFBBB0067609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124200" y="3231709"/>
              <a:ext cx="247651" cy="217219"/>
            </a:xfrm>
            <a:custGeom>
              <a:avLst/>
              <a:gdLst/>
              <a:ahLst/>
              <a:cxnLst/>
              <a:rect l="0" t="0" r="0" b="0"/>
              <a:pathLst>
                <a:path w="247651" h="217219">
                  <a:moveTo>
                    <a:pt x="0" y="140141"/>
                  </a:moveTo>
                  <a:lnTo>
                    <a:pt x="0" y="140141"/>
                  </a:lnTo>
                  <a:lnTo>
                    <a:pt x="1881" y="180618"/>
                  </a:lnTo>
                  <a:lnTo>
                    <a:pt x="8838" y="205835"/>
                  </a:lnTo>
                  <a:lnTo>
                    <a:pt x="14927" y="216599"/>
                  </a:lnTo>
                  <a:lnTo>
                    <a:pt x="17007" y="217218"/>
                  </a:lnTo>
                  <a:lnTo>
                    <a:pt x="19099" y="216220"/>
                  </a:lnTo>
                  <a:lnTo>
                    <a:pt x="30898" y="204479"/>
                  </a:lnTo>
                  <a:lnTo>
                    <a:pt x="39337" y="185937"/>
                  </a:lnTo>
                  <a:lnTo>
                    <a:pt x="44151" y="157531"/>
                  </a:lnTo>
                  <a:lnTo>
                    <a:pt x="44250" y="157379"/>
                  </a:lnTo>
                  <a:lnTo>
                    <a:pt x="47781" y="168946"/>
                  </a:lnTo>
                  <a:lnTo>
                    <a:pt x="61454" y="198654"/>
                  </a:lnTo>
                  <a:lnTo>
                    <a:pt x="65648" y="204481"/>
                  </a:lnTo>
                  <a:lnTo>
                    <a:pt x="68460" y="205613"/>
                  </a:lnTo>
                  <a:lnTo>
                    <a:pt x="75347" y="204987"/>
                  </a:lnTo>
                  <a:lnTo>
                    <a:pt x="83112" y="198595"/>
                  </a:lnTo>
                  <a:lnTo>
                    <a:pt x="99594" y="173873"/>
                  </a:lnTo>
                  <a:lnTo>
                    <a:pt x="112075" y="130968"/>
                  </a:lnTo>
                  <a:lnTo>
                    <a:pt x="122656" y="89288"/>
                  </a:lnTo>
                  <a:lnTo>
                    <a:pt x="129162" y="44327"/>
                  </a:lnTo>
                  <a:lnTo>
                    <a:pt x="127248" y="13993"/>
                  </a:lnTo>
                  <a:lnTo>
                    <a:pt x="124053" y="3407"/>
                  </a:lnTo>
                  <a:lnTo>
                    <a:pt x="122213" y="2418"/>
                  </a:lnTo>
                  <a:lnTo>
                    <a:pt x="120281" y="3876"/>
                  </a:lnTo>
                  <a:lnTo>
                    <a:pt x="118287" y="6964"/>
                  </a:lnTo>
                  <a:lnTo>
                    <a:pt x="110723" y="43043"/>
                  </a:lnTo>
                  <a:lnTo>
                    <a:pt x="108772" y="82836"/>
                  </a:lnTo>
                  <a:lnTo>
                    <a:pt x="108899" y="125200"/>
                  </a:lnTo>
                  <a:lnTo>
                    <a:pt x="113797" y="163466"/>
                  </a:lnTo>
                  <a:lnTo>
                    <a:pt x="125855" y="196750"/>
                  </a:lnTo>
                  <a:lnTo>
                    <a:pt x="128353" y="201164"/>
                  </a:lnTo>
                  <a:lnTo>
                    <a:pt x="131430" y="203401"/>
                  </a:lnTo>
                  <a:lnTo>
                    <a:pt x="134892" y="204186"/>
                  </a:lnTo>
                  <a:lnTo>
                    <a:pt x="138611" y="204005"/>
                  </a:lnTo>
                  <a:lnTo>
                    <a:pt x="146507" y="198158"/>
                  </a:lnTo>
                  <a:lnTo>
                    <a:pt x="172346" y="160324"/>
                  </a:lnTo>
                  <a:lnTo>
                    <a:pt x="190060" y="125190"/>
                  </a:lnTo>
                  <a:lnTo>
                    <a:pt x="203853" y="83813"/>
                  </a:lnTo>
                  <a:lnTo>
                    <a:pt x="212017" y="42391"/>
                  </a:lnTo>
                  <a:lnTo>
                    <a:pt x="214044" y="13419"/>
                  </a:lnTo>
                  <a:lnTo>
                    <a:pt x="212018" y="3152"/>
                  </a:lnTo>
                  <a:lnTo>
                    <a:pt x="209784" y="837"/>
                  </a:lnTo>
                  <a:lnTo>
                    <a:pt x="206884" y="0"/>
                  </a:lnTo>
                  <a:lnTo>
                    <a:pt x="203539" y="147"/>
                  </a:lnTo>
                  <a:lnTo>
                    <a:pt x="200604" y="1656"/>
                  </a:lnTo>
                  <a:lnTo>
                    <a:pt x="195461" y="7096"/>
                  </a:lnTo>
                  <a:lnTo>
                    <a:pt x="191481" y="42364"/>
                  </a:lnTo>
                  <a:lnTo>
                    <a:pt x="192201" y="77774"/>
                  </a:lnTo>
                  <a:lnTo>
                    <a:pt x="200020" y="114371"/>
                  </a:lnTo>
                  <a:lnTo>
                    <a:pt x="208529" y="147165"/>
                  </a:lnTo>
                  <a:lnTo>
                    <a:pt x="218269" y="166075"/>
                  </a:lnTo>
                  <a:lnTo>
                    <a:pt x="229653" y="176362"/>
                  </a:lnTo>
                  <a:lnTo>
                    <a:pt x="247650" y="184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530">
              <a:extLst>
                <a:ext uri="{FF2B5EF4-FFF2-40B4-BE49-F238E27FC236}">
                  <a16:creationId xmlns:a16="http://schemas.microsoft.com/office/drawing/2014/main" xmlns="" id="{C2995A77-48EB-42F4-92D4-8723A6878DEB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035888" y="3368565"/>
              <a:ext cx="50213" cy="84044"/>
            </a:xfrm>
            <a:custGeom>
              <a:avLst/>
              <a:gdLst/>
              <a:ahLst/>
              <a:cxnLst/>
              <a:rect l="0" t="0" r="0" b="0"/>
              <a:pathLst>
                <a:path w="50213" h="84044">
                  <a:moveTo>
                    <a:pt x="5762" y="15985"/>
                  </a:moveTo>
                  <a:lnTo>
                    <a:pt x="5762" y="15985"/>
                  </a:lnTo>
                  <a:lnTo>
                    <a:pt x="2391" y="15985"/>
                  </a:lnTo>
                  <a:lnTo>
                    <a:pt x="1398" y="16690"/>
                  </a:lnTo>
                  <a:lnTo>
                    <a:pt x="736" y="17867"/>
                  </a:lnTo>
                  <a:lnTo>
                    <a:pt x="0" y="22466"/>
                  </a:lnTo>
                  <a:lnTo>
                    <a:pt x="1410" y="44546"/>
                  </a:lnTo>
                  <a:lnTo>
                    <a:pt x="5686" y="84043"/>
                  </a:lnTo>
                  <a:lnTo>
                    <a:pt x="5042" y="73931"/>
                  </a:lnTo>
                  <a:lnTo>
                    <a:pt x="2099" y="51812"/>
                  </a:lnTo>
                  <a:lnTo>
                    <a:pt x="6711" y="12452"/>
                  </a:lnTo>
                  <a:lnTo>
                    <a:pt x="10417" y="3831"/>
                  </a:lnTo>
                  <a:lnTo>
                    <a:pt x="14416" y="0"/>
                  </a:lnTo>
                  <a:lnTo>
                    <a:pt x="17176" y="389"/>
                  </a:lnTo>
                  <a:lnTo>
                    <a:pt x="24005" y="4585"/>
                  </a:lnTo>
                  <a:lnTo>
                    <a:pt x="29862" y="13035"/>
                  </a:lnTo>
                  <a:lnTo>
                    <a:pt x="47339" y="58451"/>
                  </a:lnTo>
                  <a:lnTo>
                    <a:pt x="50212" y="66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531">
              <a:extLst>
                <a:ext uri="{FF2B5EF4-FFF2-40B4-BE49-F238E27FC236}">
                  <a16:creationId xmlns:a16="http://schemas.microsoft.com/office/drawing/2014/main" xmlns="" id="{23E12556-4153-400E-AE1D-76BB5FFFE27C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923958" y="3247716"/>
              <a:ext cx="59660" cy="213035"/>
            </a:xfrm>
            <a:custGeom>
              <a:avLst/>
              <a:gdLst/>
              <a:ahLst/>
              <a:cxnLst/>
              <a:rect l="0" t="0" r="0" b="0"/>
              <a:pathLst>
                <a:path w="59660" h="213035">
                  <a:moveTo>
                    <a:pt x="54192" y="9834"/>
                  </a:moveTo>
                  <a:lnTo>
                    <a:pt x="54192" y="9834"/>
                  </a:lnTo>
                  <a:lnTo>
                    <a:pt x="59659" y="4367"/>
                  </a:lnTo>
                  <a:lnTo>
                    <a:pt x="59248" y="3367"/>
                  </a:lnTo>
                  <a:lnTo>
                    <a:pt x="56909" y="374"/>
                  </a:lnTo>
                  <a:lnTo>
                    <a:pt x="54592" y="0"/>
                  </a:lnTo>
                  <a:lnTo>
                    <a:pt x="48255" y="1465"/>
                  </a:lnTo>
                  <a:lnTo>
                    <a:pt x="40735" y="10113"/>
                  </a:lnTo>
                  <a:lnTo>
                    <a:pt x="19520" y="57535"/>
                  </a:lnTo>
                  <a:lnTo>
                    <a:pt x="4643" y="98208"/>
                  </a:lnTo>
                  <a:lnTo>
                    <a:pt x="0" y="140127"/>
                  </a:lnTo>
                  <a:lnTo>
                    <a:pt x="1413" y="164168"/>
                  </a:lnTo>
                  <a:lnTo>
                    <a:pt x="8157" y="182849"/>
                  </a:lnTo>
                  <a:lnTo>
                    <a:pt x="12919" y="190794"/>
                  </a:lnTo>
                  <a:lnTo>
                    <a:pt x="25736" y="201503"/>
                  </a:lnTo>
                  <a:lnTo>
                    <a:pt x="47842" y="213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SMARTInkShape-Group307">
            <a:extLst>
              <a:ext uri="{FF2B5EF4-FFF2-40B4-BE49-F238E27FC236}">
                <a16:creationId xmlns:a16="http://schemas.microsoft.com/office/drawing/2014/main" xmlns="" id="{BF8CCC26-BA88-45C4-89A5-FAFA5CA7DD2B}"/>
              </a:ext>
            </a:extLst>
          </p:cNvPr>
          <p:cNvGrpSpPr/>
          <p:nvPr/>
        </p:nvGrpSpPr>
        <p:grpSpPr>
          <a:xfrm>
            <a:off x="3651250" y="2750433"/>
            <a:ext cx="269129" cy="305606"/>
            <a:chOff x="3651250" y="2750433"/>
            <a:chExt cx="269129" cy="305606"/>
          </a:xfrm>
        </p:grpSpPr>
        <p:sp>
          <p:nvSpPr>
            <p:cNvPr id="361" name="SMARTInkShape-1532">
              <a:extLst>
                <a:ext uri="{FF2B5EF4-FFF2-40B4-BE49-F238E27FC236}">
                  <a16:creationId xmlns:a16="http://schemas.microsoft.com/office/drawing/2014/main" xmlns="" id="{98F381ED-D2B8-4E8E-B285-E9092797F2C9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869353" y="2955974"/>
              <a:ext cx="51026" cy="100065"/>
            </a:xfrm>
            <a:custGeom>
              <a:avLst/>
              <a:gdLst/>
              <a:ahLst/>
              <a:cxnLst/>
              <a:rect l="0" t="0" r="0" b="0"/>
              <a:pathLst>
                <a:path w="51026" h="100065">
                  <a:moveTo>
                    <a:pt x="29547" y="28526"/>
                  </a:moveTo>
                  <a:lnTo>
                    <a:pt x="29547" y="28526"/>
                  </a:lnTo>
                  <a:lnTo>
                    <a:pt x="32918" y="25155"/>
                  </a:lnTo>
                  <a:lnTo>
                    <a:pt x="34573" y="21619"/>
                  </a:lnTo>
                  <a:lnTo>
                    <a:pt x="35014" y="19688"/>
                  </a:lnTo>
                  <a:lnTo>
                    <a:pt x="34603" y="17695"/>
                  </a:lnTo>
                  <a:lnTo>
                    <a:pt x="32264" y="13599"/>
                  </a:lnTo>
                  <a:lnTo>
                    <a:pt x="29947" y="12930"/>
                  </a:lnTo>
                  <a:lnTo>
                    <a:pt x="23611" y="14069"/>
                  </a:lnTo>
                  <a:lnTo>
                    <a:pt x="20650" y="17476"/>
                  </a:lnTo>
                  <a:lnTo>
                    <a:pt x="2753" y="58342"/>
                  </a:lnTo>
                  <a:lnTo>
                    <a:pt x="0" y="72116"/>
                  </a:lnTo>
                  <a:lnTo>
                    <a:pt x="657" y="83412"/>
                  </a:lnTo>
                  <a:lnTo>
                    <a:pt x="1821" y="88400"/>
                  </a:lnTo>
                  <a:lnTo>
                    <a:pt x="6876" y="95824"/>
                  </a:lnTo>
                  <a:lnTo>
                    <a:pt x="10200" y="98791"/>
                  </a:lnTo>
                  <a:lnTo>
                    <a:pt x="13826" y="100064"/>
                  </a:lnTo>
                  <a:lnTo>
                    <a:pt x="21619" y="99597"/>
                  </a:lnTo>
                  <a:lnTo>
                    <a:pt x="29787" y="93274"/>
                  </a:lnTo>
                  <a:lnTo>
                    <a:pt x="37414" y="82703"/>
                  </a:lnTo>
                  <a:lnTo>
                    <a:pt x="50356" y="48160"/>
                  </a:lnTo>
                  <a:lnTo>
                    <a:pt x="51025" y="35135"/>
                  </a:lnTo>
                  <a:lnTo>
                    <a:pt x="45705" y="9527"/>
                  </a:lnTo>
                  <a:lnTo>
                    <a:pt x="41902" y="2443"/>
                  </a:lnTo>
                  <a:lnTo>
                    <a:pt x="39901" y="554"/>
                  </a:lnTo>
                  <a:lnTo>
                    <a:pt x="37861" y="0"/>
                  </a:lnTo>
                  <a:lnTo>
                    <a:pt x="35795" y="336"/>
                  </a:lnTo>
                  <a:lnTo>
                    <a:pt x="29547" y="3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533">
              <a:extLst>
                <a:ext uri="{FF2B5EF4-FFF2-40B4-BE49-F238E27FC236}">
                  <a16:creationId xmlns:a16="http://schemas.microsoft.com/office/drawing/2014/main" xmlns="" id="{CEB1B24D-7DFA-458A-9B7E-868F51674F66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670561" y="2761019"/>
              <a:ext cx="145790" cy="257858"/>
            </a:xfrm>
            <a:custGeom>
              <a:avLst/>
              <a:gdLst/>
              <a:ahLst/>
              <a:cxnLst/>
              <a:rect l="0" t="0" r="0" b="0"/>
              <a:pathLst>
                <a:path w="145790" h="257858">
                  <a:moveTo>
                    <a:pt x="6089" y="166331"/>
                  </a:moveTo>
                  <a:lnTo>
                    <a:pt x="6089" y="166331"/>
                  </a:lnTo>
                  <a:lnTo>
                    <a:pt x="2718" y="162960"/>
                  </a:lnTo>
                  <a:lnTo>
                    <a:pt x="1063" y="159424"/>
                  </a:lnTo>
                  <a:lnTo>
                    <a:pt x="0" y="154776"/>
                  </a:lnTo>
                  <a:lnTo>
                    <a:pt x="26277" y="159199"/>
                  </a:lnTo>
                  <a:lnTo>
                    <a:pt x="55833" y="154051"/>
                  </a:lnTo>
                  <a:lnTo>
                    <a:pt x="72177" y="147703"/>
                  </a:lnTo>
                  <a:lnTo>
                    <a:pt x="93874" y="129453"/>
                  </a:lnTo>
                  <a:lnTo>
                    <a:pt x="119463" y="92228"/>
                  </a:lnTo>
                  <a:lnTo>
                    <a:pt x="135075" y="48604"/>
                  </a:lnTo>
                  <a:lnTo>
                    <a:pt x="139183" y="2165"/>
                  </a:lnTo>
                  <a:lnTo>
                    <a:pt x="138563" y="443"/>
                  </a:lnTo>
                  <a:lnTo>
                    <a:pt x="137444" y="0"/>
                  </a:lnTo>
                  <a:lnTo>
                    <a:pt x="135992" y="410"/>
                  </a:lnTo>
                  <a:lnTo>
                    <a:pt x="134379" y="8392"/>
                  </a:lnTo>
                  <a:lnTo>
                    <a:pt x="133344" y="43254"/>
                  </a:lnTo>
                  <a:lnTo>
                    <a:pt x="133165" y="85335"/>
                  </a:lnTo>
                  <a:lnTo>
                    <a:pt x="133122" y="117162"/>
                  </a:lnTo>
                  <a:lnTo>
                    <a:pt x="133809" y="150123"/>
                  </a:lnTo>
                  <a:lnTo>
                    <a:pt x="136466" y="183587"/>
                  </a:lnTo>
                  <a:lnTo>
                    <a:pt x="138558" y="227418"/>
                  </a:lnTo>
                  <a:lnTo>
                    <a:pt x="139970" y="257054"/>
                  </a:lnTo>
                  <a:lnTo>
                    <a:pt x="141204" y="257857"/>
                  </a:lnTo>
                  <a:lnTo>
                    <a:pt x="145789" y="255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534">
              <a:extLst>
                <a:ext uri="{FF2B5EF4-FFF2-40B4-BE49-F238E27FC236}">
                  <a16:creationId xmlns:a16="http://schemas.microsoft.com/office/drawing/2014/main" xmlns="" id="{5D661DD4-84E7-4149-856B-837BB343B5AE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651250" y="2750433"/>
              <a:ext cx="12634" cy="291218"/>
            </a:xfrm>
            <a:custGeom>
              <a:avLst/>
              <a:gdLst/>
              <a:ahLst/>
              <a:cxnLst/>
              <a:rect l="0" t="0" r="0" b="0"/>
              <a:pathLst>
                <a:path w="12634" h="2912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6120"/>
                  </a:lnTo>
                  <a:lnTo>
                    <a:pt x="10125" y="37451"/>
                  </a:lnTo>
                  <a:lnTo>
                    <a:pt x="11936" y="77895"/>
                  </a:lnTo>
                  <a:lnTo>
                    <a:pt x="12361" y="114092"/>
                  </a:lnTo>
                  <a:lnTo>
                    <a:pt x="12549" y="151817"/>
                  </a:lnTo>
                  <a:lnTo>
                    <a:pt x="12633" y="188339"/>
                  </a:lnTo>
                  <a:lnTo>
                    <a:pt x="11974" y="235256"/>
                  </a:lnTo>
                  <a:lnTo>
                    <a:pt x="7670" y="277785"/>
                  </a:lnTo>
                  <a:lnTo>
                    <a:pt x="635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1" name="SMARTInkShape-Group308">
            <a:extLst>
              <a:ext uri="{FF2B5EF4-FFF2-40B4-BE49-F238E27FC236}">
                <a16:creationId xmlns:a16="http://schemas.microsoft.com/office/drawing/2014/main" xmlns="" id="{ACD69869-45B9-4B3F-A275-CA1E528967C6}"/>
              </a:ext>
            </a:extLst>
          </p:cNvPr>
          <p:cNvGrpSpPr/>
          <p:nvPr/>
        </p:nvGrpSpPr>
        <p:grpSpPr>
          <a:xfrm>
            <a:off x="2203450" y="2639010"/>
            <a:ext cx="536576" cy="431841"/>
            <a:chOff x="2203450" y="2639010"/>
            <a:chExt cx="536576" cy="431841"/>
          </a:xfrm>
        </p:grpSpPr>
        <p:sp>
          <p:nvSpPr>
            <p:cNvPr id="365" name="SMARTInkShape-1535">
              <a:extLst>
                <a:ext uri="{FF2B5EF4-FFF2-40B4-BE49-F238E27FC236}">
                  <a16:creationId xmlns:a16="http://schemas.microsoft.com/office/drawing/2014/main" xmlns="" id="{9AEB73A3-DC77-4AD5-A91D-7B5F59EEA4FF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730500" y="2921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536">
              <a:extLst>
                <a:ext uri="{FF2B5EF4-FFF2-40B4-BE49-F238E27FC236}">
                  <a16:creationId xmlns:a16="http://schemas.microsoft.com/office/drawing/2014/main" xmlns="" id="{AFD96D8B-1FFC-4753-A04F-742375A16DB6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714142" y="2832100"/>
              <a:ext cx="10009" cy="19051"/>
            </a:xfrm>
            <a:custGeom>
              <a:avLst/>
              <a:gdLst/>
              <a:ahLst/>
              <a:cxnLst/>
              <a:rect l="0" t="0" r="0" b="0"/>
              <a:pathLst>
                <a:path w="10009" h="190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6"/>
                  </a:lnTo>
                  <a:lnTo>
                    <a:pt x="1000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537">
              <a:extLst>
                <a:ext uri="{FF2B5EF4-FFF2-40B4-BE49-F238E27FC236}">
                  <a16:creationId xmlns:a16="http://schemas.microsoft.com/office/drawing/2014/main" xmlns="" id="{85B43F98-1DCF-45CF-BA26-C7A25B56D8D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371819" y="3003550"/>
              <a:ext cx="180882" cy="67301"/>
            </a:xfrm>
            <a:custGeom>
              <a:avLst/>
              <a:gdLst/>
              <a:ahLst/>
              <a:cxnLst/>
              <a:rect l="0" t="0" r="0" b="0"/>
              <a:pathLst>
                <a:path w="180882" h="67301">
                  <a:moveTo>
                    <a:pt x="41181" y="38100"/>
                  </a:moveTo>
                  <a:lnTo>
                    <a:pt x="41181" y="38100"/>
                  </a:lnTo>
                  <a:lnTo>
                    <a:pt x="1635" y="61244"/>
                  </a:lnTo>
                  <a:lnTo>
                    <a:pt x="0" y="64113"/>
                  </a:lnTo>
                  <a:lnTo>
                    <a:pt x="1027" y="66025"/>
                  </a:lnTo>
                  <a:lnTo>
                    <a:pt x="3828" y="67300"/>
                  </a:lnTo>
                  <a:lnTo>
                    <a:pt x="31368" y="62352"/>
                  </a:lnTo>
                  <a:lnTo>
                    <a:pt x="77549" y="41837"/>
                  </a:lnTo>
                  <a:lnTo>
                    <a:pt x="116847" y="25179"/>
                  </a:lnTo>
                  <a:lnTo>
                    <a:pt x="1808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538">
              <a:extLst>
                <a:ext uri="{FF2B5EF4-FFF2-40B4-BE49-F238E27FC236}">
                  <a16:creationId xmlns:a16="http://schemas.microsoft.com/office/drawing/2014/main" xmlns="" id="{C3DC7D15-88A6-4825-9C22-2768692045FA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203450" y="2990850"/>
              <a:ext cx="304801" cy="76201"/>
            </a:xfrm>
            <a:custGeom>
              <a:avLst/>
              <a:gdLst/>
              <a:ahLst/>
              <a:cxnLst/>
              <a:rect l="0" t="0" r="0" b="0"/>
              <a:pathLst>
                <a:path w="304801" h="76201">
                  <a:moveTo>
                    <a:pt x="0" y="76200"/>
                  </a:moveTo>
                  <a:lnTo>
                    <a:pt x="0" y="76200"/>
                  </a:lnTo>
                  <a:lnTo>
                    <a:pt x="42063" y="65530"/>
                  </a:lnTo>
                  <a:lnTo>
                    <a:pt x="77962" y="54524"/>
                  </a:lnTo>
                  <a:lnTo>
                    <a:pt x="101363" y="47638"/>
                  </a:lnTo>
                  <a:lnTo>
                    <a:pt x="126842" y="40226"/>
                  </a:lnTo>
                  <a:lnTo>
                    <a:pt x="151589" y="33873"/>
                  </a:lnTo>
                  <a:lnTo>
                    <a:pt x="175848" y="28226"/>
                  </a:lnTo>
                  <a:lnTo>
                    <a:pt x="222088" y="18189"/>
                  </a:lnTo>
                  <a:lnTo>
                    <a:pt x="263806" y="9025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539">
              <a:extLst>
                <a:ext uri="{FF2B5EF4-FFF2-40B4-BE49-F238E27FC236}">
                  <a16:creationId xmlns:a16="http://schemas.microsoft.com/office/drawing/2014/main" xmlns="" id="{B9A57745-F589-427C-A75E-9D1E2E19780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208091" y="2639010"/>
              <a:ext cx="173160" cy="307773"/>
            </a:xfrm>
            <a:custGeom>
              <a:avLst/>
              <a:gdLst/>
              <a:ahLst/>
              <a:cxnLst/>
              <a:rect l="0" t="0" r="0" b="0"/>
              <a:pathLst>
                <a:path w="173160" h="307773">
                  <a:moveTo>
                    <a:pt x="27109" y="21640"/>
                  </a:moveTo>
                  <a:lnTo>
                    <a:pt x="27109" y="21640"/>
                  </a:lnTo>
                  <a:lnTo>
                    <a:pt x="27109" y="25011"/>
                  </a:lnTo>
                  <a:lnTo>
                    <a:pt x="25227" y="28547"/>
                  </a:lnTo>
                  <a:lnTo>
                    <a:pt x="23738" y="30478"/>
                  </a:lnTo>
                  <a:lnTo>
                    <a:pt x="23451" y="32471"/>
                  </a:lnTo>
                  <a:lnTo>
                    <a:pt x="28106" y="50015"/>
                  </a:lnTo>
                  <a:lnTo>
                    <a:pt x="33667" y="58005"/>
                  </a:lnTo>
                  <a:lnTo>
                    <a:pt x="44605" y="62497"/>
                  </a:lnTo>
                  <a:lnTo>
                    <a:pt x="59579" y="63787"/>
                  </a:lnTo>
                  <a:lnTo>
                    <a:pt x="77994" y="62009"/>
                  </a:lnTo>
                  <a:lnTo>
                    <a:pt x="108195" y="46928"/>
                  </a:lnTo>
                  <a:lnTo>
                    <a:pt x="142818" y="21618"/>
                  </a:lnTo>
                  <a:lnTo>
                    <a:pt x="152148" y="8930"/>
                  </a:lnTo>
                  <a:lnTo>
                    <a:pt x="154884" y="1880"/>
                  </a:lnTo>
                  <a:lnTo>
                    <a:pt x="154625" y="0"/>
                  </a:lnTo>
                  <a:lnTo>
                    <a:pt x="144931" y="1674"/>
                  </a:lnTo>
                  <a:lnTo>
                    <a:pt x="128158" y="9238"/>
                  </a:lnTo>
                  <a:lnTo>
                    <a:pt x="82896" y="42839"/>
                  </a:lnTo>
                  <a:lnTo>
                    <a:pt x="60370" y="63518"/>
                  </a:lnTo>
                  <a:lnTo>
                    <a:pt x="37905" y="97548"/>
                  </a:lnTo>
                  <a:lnTo>
                    <a:pt x="31907" y="116996"/>
                  </a:lnTo>
                  <a:lnTo>
                    <a:pt x="33004" y="131283"/>
                  </a:lnTo>
                  <a:lnTo>
                    <a:pt x="35273" y="137069"/>
                  </a:lnTo>
                  <a:lnTo>
                    <a:pt x="39607" y="140926"/>
                  </a:lnTo>
                  <a:lnTo>
                    <a:pt x="78351" y="157177"/>
                  </a:lnTo>
                  <a:lnTo>
                    <a:pt x="78909" y="159976"/>
                  </a:lnTo>
                  <a:lnTo>
                    <a:pt x="75766" y="166849"/>
                  </a:lnTo>
                  <a:lnTo>
                    <a:pt x="31108" y="208762"/>
                  </a:lnTo>
                  <a:lnTo>
                    <a:pt x="12615" y="233560"/>
                  </a:lnTo>
                  <a:lnTo>
                    <a:pt x="1569" y="258782"/>
                  </a:lnTo>
                  <a:lnTo>
                    <a:pt x="0" y="273792"/>
                  </a:lnTo>
                  <a:lnTo>
                    <a:pt x="570" y="280758"/>
                  </a:lnTo>
                  <a:lnTo>
                    <a:pt x="3772" y="286813"/>
                  </a:lnTo>
                  <a:lnTo>
                    <a:pt x="14855" y="297304"/>
                  </a:lnTo>
                  <a:lnTo>
                    <a:pt x="40333" y="307772"/>
                  </a:lnTo>
                  <a:lnTo>
                    <a:pt x="61914" y="307325"/>
                  </a:lnTo>
                  <a:lnTo>
                    <a:pt x="97864" y="297258"/>
                  </a:lnTo>
                  <a:lnTo>
                    <a:pt x="135327" y="280869"/>
                  </a:lnTo>
                  <a:lnTo>
                    <a:pt x="173159" y="262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540">
              <a:extLst>
                <a:ext uri="{FF2B5EF4-FFF2-40B4-BE49-F238E27FC236}">
                  <a16:creationId xmlns:a16="http://schemas.microsoft.com/office/drawing/2014/main" xmlns="" id="{3708D70D-F529-4C8E-92D9-9F10102EFC96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389006" y="2805119"/>
              <a:ext cx="163695" cy="123283"/>
            </a:xfrm>
            <a:custGeom>
              <a:avLst/>
              <a:gdLst/>
              <a:ahLst/>
              <a:cxnLst/>
              <a:rect l="0" t="0" r="0" b="0"/>
              <a:pathLst>
                <a:path w="163695" h="123283">
                  <a:moveTo>
                    <a:pt x="17644" y="33331"/>
                  </a:moveTo>
                  <a:lnTo>
                    <a:pt x="17644" y="33331"/>
                  </a:lnTo>
                  <a:lnTo>
                    <a:pt x="0" y="15687"/>
                  </a:lnTo>
                  <a:lnTo>
                    <a:pt x="237" y="15218"/>
                  </a:lnTo>
                  <a:lnTo>
                    <a:pt x="2382" y="14697"/>
                  </a:lnTo>
                  <a:lnTo>
                    <a:pt x="14298" y="17775"/>
                  </a:lnTo>
                  <a:lnTo>
                    <a:pt x="27863" y="26527"/>
                  </a:lnTo>
                  <a:lnTo>
                    <a:pt x="40819" y="41428"/>
                  </a:lnTo>
                  <a:lnTo>
                    <a:pt x="45583" y="55039"/>
                  </a:lnTo>
                  <a:lnTo>
                    <a:pt x="46853" y="62620"/>
                  </a:lnTo>
                  <a:lnTo>
                    <a:pt x="44502" y="76687"/>
                  </a:lnTo>
                  <a:lnTo>
                    <a:pt x="31494" y="106336"/>
                  </a:lnTo>
                  <a:lnTo>
                    <a:pt x="21683" y="117048"/>
                  </a:lnTo>
                  <a:lnTo>
                    <a:pt x="11678" y="122750"/>
                  </a:lnTo>
                  <a:lnTo>
                    <a:pt x="8022" y="123282"/>
                  </a:lnTo>
                  <a:lnTo>
                    <a:pt x="4879" y="122931"/>
                  </a:lnTo>
                  <a:lnTo>
                    <a:pt x="3490" y="120581"/>
                  </a:lnTo>
                  <a:lnTo>
                    <a:pt x="3827" y="112326"/>
                  </a:lnTo>
                  <a:lnTo>
                    <a:pt x="18097" y="89035"/>
                  </a:lnTo>
                  <a:lnTo>
                    <a:pt x="61387" y="44238"/>
                  </a:lnTo>
                  <a:lnTo>
                    <a:pt x="87284" y="19394"/>
                  </a:lnTo>
                  <a:lnTo>
                    <a:pt x="113790" y="0"/>
                  </a:lnTo>
                  <a:lnTo>
                    <a:pt x="113491" y="527"/>
                  </a:lnTo>
                  <a:lnTo>
                    <a:pt x="94145" y="22357"/>
                  </a:lnTo>
                  <a:lnTo>
                    <a:pt x="77153" y="59908"/>
                  </a:lnTo>
                  <a:lnTo>
                    <a:pt x="73020" y="79010"/>
                  </a:lnTo>
                  <a:lnTo>
                    <a:pt x="73535" y="94555"/>
                  </a:lnTo>
                  <a:lnTo>
                    <a:pt x="76071" y="100253"/>
                  </a:lnTo>
                  <a:lnTo>
                    <a:pt x="84534" y="108464"/>
                  </a:lnTo>
                  <a:lnTo>
                    <a:pt x="104569" y="117054"/>
                  </a:lnTo>
                  <a:lnTo>
                    <a:pt x="128380" y="120697"/>
                  </a:lnTo>
                  <a:lnTo>
                    <a:pt x="163694" y="115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8" name="SMARTInkShape-Group309">
            <a:extLst>
              <a:ext uri="{FF2B5EF4-FFF2-40B4-BE49-F238E27FC236}">
                <a16:creationId xmlns:a16="http://schemas.microsoft.com/office/drawing/2014/main" xmlns="" id="{FBBD024A-5270-44CD-B222-3A45ED734D06}"/>
              </a:ext>
            </a:extLst>
          </p:cNvPr>
          <p:cNvGrpSpPr/>
          <p:nvPr/>
        </p:nvGrpSpPr>
        <p:grpSpPr>
          <a:xfrm>
            <a:off x="7816850" y="1397000"/>
            <a:ext cx="407582" cy="361951"/>
            <a:chOff x="7816850" y="1397000"/>
            <a:chExt cx="407582" cy="361951"/>
          </a:xfrm>
        </p:grpSpPr>
        <p:sp>
          <p:nvSpPr>
            <p:cNvPr id="372" name="SMARTInkShape-1541">
              <a:extLst>
                <a:ext uri="{FF2B5EF4-FFF2-40B4-BE49-F238E27FC236}">
                  <a16:creationId xmlns:a16="http://schemas.microsoft.com/office/drawing/2014/main" xmlns="" id="{68BEC73C-CAF7-4C11-B357-4570B6D036A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185150" y="17526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542">
              <a:extLst>
                <a:ext uri="{FF2B5EF4-FFF2-40B4-BE49-F238E27FC236}">
                  <a16:creationId xmlns:a16="http://schemas.microsoft.com/office/drawing/2014/main" xmlns="" id="{2ED819C3-0915-4A01-B8FB-FFFA0C6DC10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148815" y="1400848"/>
              <a:ext cx="75617" cy="256503"/>
            </a:xfrm>
            <a:custGeom>
              <a:avLst/>
              <a:gdLst/>
              <a:ahLst/>
              <a:cxnLst/>
              <a:rect l="0" t="0" r="0" b="0"/>
              <a:pathLst>
                <a:path w="75617" h="256503">
                  <a:moveTo>
                    <a:pt x="10935" y="53302"/>
                  </a:moveTo>
                  <a:lnTo>
                    <a:pt x="10935" y="53302"/>
                  </a:lnTo>
                  <a:lnTo>
                    <a:pt x="2207" y="38093"/>
                  </a:lnTo>
                  <a:lnTo>
                    <a:pt x="0" y="26787"/>
                  </a:lnTo>
                  <a:lnTo>
                    <a:pt x="900" y="18469"/>
                  </a:lnTo>
                  <a:lnTo>
                    <a:pt x="2129" y="15264"/>
                  </a:lnTo>
                  <a:lnTo>
                    <a:pt x="7257" y="9820"/>
                  </a:lnTo>
                  <a:lnTo>
                    <a:pt x="19958" y="2789"/>
                  </a:lnTo>
                  <a:lnTo>
                    <a:pt x="25416" y="577"/>
                  </a:lnTo>
                  <a:lnTo>
                    <a:pt x="37126" y="0"/>
                  </a:lnTo>
                  <a:lnTo>
                    <a:pt x="43213" y="834"/>
                  </a:lnTo>
                  <a:lnTo>
                    <a:pt x="55619" y="9287"/>
                  </a:lnTo>
                  <a:lnTo>
                    <a:pt x="61891" y="15492"/>
                  </a:lnTo>
                  <a:lnTo>
                    <a:pt x="70741" y="33675"/>
                  </a:lnTo>
                  <a:lnTo>
                    <a:pt x="75616" y="55868"/>
                  </a:lnTo>
                  <a:lnTo>
                    <a:pt x="73687" y="92162"/>
                  </a:lnTo>
                  <a:lnTo>
                    <a:pt x="64515" y="138589"/>
                  </a:lnTo>
                  <a:lnTo>
                    <a:pt x="56326" y="183354"/>
                  </a:lnTo>
                  <a:lnTo>
                    <a:pt x="38293" y="225168"/>
                  </a:lnTo>
                  <a:lnTo>
                    <a:pt x="23635" y="256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543">
              <a:extLst>
                <a:ext uri="{FF2B5EF4-FFF2-40B4-BE49-F238E27FC236}">
                  <a16:creationId xmlns:a16="http://schemas.microsoft.com/office/drawing/2014/main" xmlns="" id="{98F806D9-EAC1-46C2-B710-3B1E742E2EA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914571" y="1549400"/>
              <a:ext cx="143580" cy="19051"/>
            </a:xfrm>
            <a:custGeom>
              <a:avLst/>
              <a:gdLst/>
              <a:ahLst/>
              <a:cxnLst/>
              <a:rect l="0" t="0" r="0" b="0"/>
              <a:pathLst>
                <a:path w="143580" h="19051">
                  <a:moveTo>
                    <a:pt x="16579" y="19050"/>
                  </a:moveTo>
                  <a:lnTo>
                    <a:pt x="16579" y="19050"/>
                  </a:lnTo>
                  <a:lnTo>
                    <a:pt x="0" y="19050"/>
                  </a:lnTo>
                  <a:lnTo>
                    <a:pt x="43772" y="12142"/>
                  </a:lnTo>
                  <a:lnTo>
                    <a:pt x="90724" y="6185"/>
                  </a:lnTo>
                  <a:lnTo>
                    <a:pt x="1435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544">
              <a:extLst>
                <a:ext uri="{FF2B5EF4-FFF2-40B4-BE49-F238E27FC236}">
                  <a16:creationId xmlns:a16="http://schemas.microsoft.com/office/drawing/2014/main" xmlns="" id="{EC49B60D-195B-44C5-A1A3-A446D1F368F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947314" y="1397000"/>
              <a:ext cx="53687" cy="296229"/>
            </a:xfrm>
            <a:custGeom>
              <a:avLst/>
              <a:gdLst/>
              <a:ahLst/>
              <a:cxnLst/>
              <a:rect l="0" t="0" r="0" b="0"/>
              <a:pathLst>
                <a:path w="53687" h="296229">
                  <a:moveTo>
                    <a:pt x="40986" y="0"/>
                  </a:moveTo>
                  <a:lnTo>
                    <a:pt x="40986" y="0"/>
                  </a:lnTo>
                  <a:lnTo>
                    <a:pt x="26482" y="23100"/>
                  </a:lnTo>
                  <a:lnTo>
                    <a:pt x="14267" y="64308"/>
                  </a:lnTo>
                  <a:lnTo>
                    <a:pt x="8414" y="98432"/>
                  </a:lnTo>
                  <a:lnTo>
                    <a:pt x="5342" y="134764"/>
                  </a:lnTo>
                  <a:lnTo>
                    <a:pt x="3273" y="172078"/>
                  </a:lnTo>
                  <a:lnTo>
                    <a:pt x="0" y="209829"/>
                  </a:lnTo>
                  <a:lnTo>
                    <a:pt x="933" y="256670"/>
                  </a:lnTo>
                  <a:lnTo>
                    <a:pt x="7662" y="278470"/>
                  </a:lnTo>
                  <a:lnTo>
                    <a:pt x="12420" y="287247"/>
                  </a:lnTo>
                  <a:lnTo>
                    <a:pt x="17709" y="292392"/>
                  </a:lnTo>
                  <a:lnTo>
                    <a:pt x="23351" y="295117"/>
                  </a:lnTo>
                  <a:lnTo>
                    <a:pt x="29230" y="296228"/>
                  </a:lnTo>
                  <a:lnTo>
                    <a:pt x="34559" y="295557"/>
                  </a:lnTo>
                  <a:lnTo>
                    <a:pt x="53686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545">
              <a:extLst>
                <a:ext uri="{FF2B5EF4-FFF2-40B4-BE49-F238E27FC236}">
                  <a16:creationId xmlns:a16="http://schemas.microsoft.com/office/drawing/2014/main" xmlns="" id="{EC7B3ABB-29E7-447D-9B38-FE3A6FBA08A4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848600" y="149860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44450"/>
                  </a:moveTo>
                  <a:lnTo>
                    <a:pt x="0" y="444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546">
              <a:extLst>
                <a:ext uri="{FF2B5EF4-FFF2-40B4-BE49-F238E27FC236}">
                  <a16:creationId xmlns:a16="http://schemas.microsoft.com/office/drawing/2014/main" xmlns="" id="{24908F26-6BBE-4B6A-A376-33FEE3E1C9CF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816850" y="1607956"/>
              <a:ext cx="17884" cy="68445"/>
            </a:xfrm>
            <a:custGeom>
              <a:avLst/>
              <a:gdLst/>
              <a:ahLst/>
              <a:cxnLst/>
              <a:rect l="0" t="0" r="0" b="0"/>
              <a:pathLst>
                <a:path w="17884" h="68445">
                  <a:moveTo>
                    <a:pt x="0" y="17644"/>
                  </a:moveTo>
                  <a:lnTo>
                    <a:pt x="0" y="17644"/>
                  </a:lnTo>
                  <a:lnTo>
                    <a:pt x="5026" y="5710"/>
                  </a:lnTo>
                  <a:lnTo>
                    <a:pt x="5467" y="3338"/>
                  </a:lnTo>
                  <a:lnTo>
                    <a:pt x="6468" y="1757"/>
                  </a:lnTo>
                  <a:lnTo>
                    <a:pt x="7840" y="703"/>
                  </a:lnTo>
                  <a:lnTo>
                    <a:pt x="9459" y="0"/>
                  </a:lnTo>
                  <a:lnTo>
                    <a:pt x="11244" y="1648"/>
                  </a:lnTo>
                  <a:lnTo>
                    <a:pt x="15110" y="9123"/>
                  </a:lnTo>
                  <a:lnTo>
                    <a:pt x="17883" y="31974"/>
                  </a:lnTo>
                  <a:lnTo>
                    <a:pt x="12700" y="68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6" name="SMARTInkShape-Group310">
            <a:extLst>
              <a:ext uri="{FF2B5EF4-FFF2-40B4-BE49-F238E27FC236}">
                <a16:creationId xmlns:a16="http://schemas.microsoft.com/office/drawing/2014/main" xmlns="" id="{37FC40CA-4683-4D12-A630-F2549008ED98}"/>
              </a:ext>
            </a:extLst>
          </p:cNvPr>
          <p:cNvGrpSpPr/>
          <p:nvPr/>
        </p:nvGrpSpPr>
        <p:grpSpPr>
          <a:xfrm>
            <a:off x="6762750" y="1419029"/>
            <a:ext cx="768351" cy="442965"/>
            <a:chOff x="6762750" y="1419029"/>
            <a:chExt cx="768351" cy="442965"/>
          </a:xfrm>
        </p:grpSpPr>
        <p:sp>
          <p:nvSpPr>
            <p:cNvPr id="379" name="SMARTInkShape-1547">
              <a:extLst>
                <a:ext uri="{FF2B5EF4-FFF2-40B4-BE49-F238E27FC236}">
                  <a16:creationId xmlns:a16="http://schemas.microsoft.com/office/drawing/2014/main" xmlns="" id="{B90CB27A-8C9E-4444-9C2C-18FB23A748F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391400" y="1543050"/>
              <a:ext cx="139701" cy="37218"/>
            </a:xfrm>
            <a:custGeom>
              <a:avLst/>
              <a:gdLst/>
              <a:ahLst/>
              <a:cxnLst/>
              <a:rect l="0" t="0" r="0" b="0"/>
              <a:pathLst>
                <a:path w="139701" h="37218">
                  <a:moveTo>
                    <a:pt x="0" y="31750"/>
                  </a:moveTo>
                  <a:lnTo>
                    <a:pt x="0" y="31750"/>
                  </a:lnTo>
                  <a:lnTo>
                    <a:pt x="0" y="37217"/>
                  </a:lnTo>
                  <a:lnTo>
                    <a:pt x="44044" y="26512"/>
                  </a:lnTo>
                  <a:lnTo>
                    <a:pt x="82821" y="1600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548">
              <a:extLst>
                <a:ext uri="{FF2B5EF4-FFF2-40B4-BE49-F238E27FC236}">
                  <a16:creationId xmlns:a16="http://schemas.microsoft.com/office/drawing/2014/main" xmlns="" id="{BCC3A313-802E-4828-B998-789B74A9C487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390271" y="1419029"/>
              <a:ext cx="64630" cy="253473"/>
            </a:xfrm>
            <a:custGeom>
              <a:avLst/>
              <a:gdLst/>
              <a:ahLst/>
              <a:cxnLst/>
              <a:rect l="0" t="0" r="0" b="0"/>
              <a:pathLst>
                <a:path w="64630" h="253473">
                  <a:moveTo>
                    <a:pt x="64629" y="3371"/>
                  </a:moveTo>
                  <a:lnTo>
                    <a:pt x="64629" y="3371"/>
                  </a:lnTo>
                  <a:lnTo>
                    <a:pt x="61258" y="0"/>
                  </a:lnTo>
                  <a:lnTo>
                    <a:pt x="59560" y="418"/>
                  </a:lnTo>
                  <a:lnTo>
                    <a:pt x="55790" y="4646"/>
                  </a:lnTo>
                  <a:lnTo>
                    <a:pt x="46917" y="45616"/>
                  </a:lnTo>
                  <a:lnTo>
                    <a:pt x="40058" y="77885"/>
                  </a:lnTo>
                  <a:lnTo>
                    <a:pt x="30425" y="113394"/>
                  </a:lnTo>
                  <a:lnTo>
                    <a:pt x="19793" y="148931"/>
                  </a:lnTo>
                  <a:lnTo>
                    <a:pt x="6581" y="195294"/>
                  </a:lnTo>
                  <a:lnTo>
                    <a:pt x="0" y="229884"/>
                  </a:lnTo>
                  <a:lnTo>
                    <a:pt x="3215" y="244214"/>
                  </a:lnTo>
                  <a:lnTo>
                    <a:pt x="6752" y="248599"/>
                  </a:lnTo>
                  <a:lnTo>
                    <a:pt x="16328" y="253472"/>
                  </a:lnTo>
                  <a:lnTo>
                    <a:pt x="29521" y="251875"/>
                  </a:lnTo>
                  <a:lnTo>
                    <a:pt x="51929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549">
              <a:extLst>
                <a:ext uri="{FF2B5EF4-FFF2-40B4-BE49-F238E27FC236}">
                  <a16:creationId xmlns:a16="http://schemas.microsoft.com/office/drawing/2014/main" xmlns="" id="{C87CE227-7F19-44BD-83A4-1A3279FD569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133741" y="1571843"/>
              <a:ext cx="187810" cy="101618"/>
            </a:xfrm>
            <a:custGeom>
              <a:avLst/>
              <a:gdLst/>
              <a:ahLst/>
              <a:cxnLst/>
              <a:rect l="0" t="0" r="0" b="0"/>
              <a:pathLst>
                <a:path w="187810" h="101618">
                  <a:moveTo>
                    <a:pt x="3659" y="22007"/>
                  </a:moveTo>
                  <a:lnTo>
                    <a:pt x="3659" y="22007"/>
                  </a:lnTo>
                  <a:lnTo>
                    <a:pt x="288" y="25378"/>
                  </a:lnTo>
                  <a:lnTo>
                    <a:pt x="0" y="27782"/>
                  </a:lnTo>
                  <a:lnTo>
                    <a:pt x="1563" y="34216"/>
                  </a:lnTo>
                  <a:lnTo>
                    <a:pt x="6408" y="42401"/>
                  </a:lnTo>
                  <a:lnTo>
                    <a:pt x="15684" y="49295"/>
                  </a:lnTo>
                  <a:lnTo>
                    <a:pt x="30740" y="55806"/>
                  </a:lnTo>
                  <a:lnTo>
                    <a:pt x="40624" y="56314"/>
                  </a:lnTo>
                  <a:lnTo>
                    <a:pt x="45236" y="55462"/>
                  </a:lnTo>
                  <a:lnTo>
                    <a:pt x="52241" y="50751"/>
                  </a:lnTo>
                  <a:lnTo>
                    <a:pt x="55097" y="47520"/>
                  </a:lnTo>
                  <a:lnTo>
                    <a:pt x="56296" y="43955"/>
                  </a:lnTo>
                  <a:lnTo>
                    <a:pt x="55746" y="36230"/>
                  </a:lnTo>
                  <a:lnTo>
                    <a:pt x="51468" y="23948"/>
                  </a:lnTo>
                  <a:lnTo>
                    <a:pt x="47721" y="19342"/>
                  </a:lnTo>
                  <a:lnTo>
                    <a:pt x="45732" y="18114"/>
                  </a:lnTo>
                  <a:lnTo>
                    <a:pt x="42998" y="18000"/>
                  </a:lnTo>
                  <a:lnTo>
                    <a:pt x="36194" y="19756"/>
                  </a:lnTo>
                  <a:lnTo>
                    <a:pt x="28467" y="26651"/>
                  </a:lnTo>
                  <a:lnTo>
                    <a:pt x="24431" y="31453"/>
                  </a:lnTo>
                  <a:lnTo>
                    <a:pt x="19946" y="44315"/>
                  </a:lnTo>
                  <a:lnTo>
                    <a:pt x="17067" y="72196"/>
                  </a:lnTo>
                  <a:lnTo>
                    <a:pt x="20436" y="83354"/>
                  </a:lnTo>
                  <a:lnTo>
                    <a:pt x="25932" y="91606"/>
                  </a:lnTo>
                  <a:lnTo>
                    <a:pt x="30726" y="95273"/>
                  </a:lnTo>
                  <a:lnTo>
                    <a:pt x="34403" y="94134"/>
                  </a:lnTo>
                  <a:lnTo>
                    <a:pt x="80729" y="59497"/>
                  </a:lnTo>
                  <a:lnTo>
                    <a:pt x="121601" y="20254"/>
                  </a:lnTo>
                  <a:lnTo>
                    <a:pt x="141851" y="4240"/>
                  </a:lnTo>
                  <a:lnTo>
                    <a:pt x="152331" y="0"/>
                  </a:lnTo>
                  <a:lnTo>
                    <a:pt x="155691" y="280"/>
                  </a:lnTo>
                  <a:lnTo>
                    <a:pt x="157930" y="1878"/>
                  </a:lnTo>
                  <a:lnTo>
                    <a:pt x="159422" y="4354"/>
                  </a:lnTo>
                  <a:lnTo>
                    <a:pt x="170213" y="40540"/>
                  </a:lnTo>
                  <a:lnTo>
                    <a:pt x="171846" y="42829"/>
                  </a:lnTo>
                  <a:lnTo>
                    <a:pt x="175540" y="45372"/>
                  </a:lnTo>
                  <a:lnTo>
                    <a:pt x="177513" y="46051"/>
                  </a:lnTo>
                  <a:lnTo>
                    <a:pt x="179534" y="45092"/>
                  </a:lnTo>
                  <a:lnTo>
                    <a:pt x="183661" y="40263"/>
                  </a:lnTo>
                  <a:lnTo>
                    <a:pt x="185966" y="35295"/>
                  </a:lnTo>
                  <a:lnTo>
                    <a:pt x="187445" y="26356"/>
                  </a:lnTo>
                  <a:lnTo>
                    <a:pt x="186155" y="24201"/>
                  </a:lnTo>
                  <a:lnTo>
                    <a:pt x="180959" y="19925"/>
                  </a:lnTo>
                  <a:lnTo>
                    <a:pt x="177597" y="19913"/>
                  </a:lnTo>
                  <a:lnTo>
                    <a:pt x="170100" y="23663"/>
                  </a:lnTo>
                  <a:lnTo>
                    <a:pt x="157946" y="37079"/>
                  </a:lnTo>
                  <a:lnTo>
                    <a:pt x="153370" y="50343"/>
                  </a:lnTo>
                  <a:lnTo>
                    <a:pt x="149923" y="94636"/>
                  </a:lnTo>
                  <a:lnTo>
                    <a:pt x="151263" y="97943"/>
                  </a:lnTo>
                  <a:lnTo>
                    <a:pt x="153568" y="100148"/>
                  </a:lnTo>
                  <a:lnTo>
                    <a:pt x="156515" y="101617"/>
                  </a:lnTo>
                  <a:lnTo>
                    <a:pt x="187809" y="9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550">
              <a:extLst>
                <a:ext uri="{FF2B5EF4-FFF2-40B4-BE49-F238E27FC236}">
                  <a16:creationId xmlns:a16="http://schemas.microsoft.com/office/drawing/2014/main" xmlns="" id="{BD0D829F-D698-4EA5-B663-EE3ABF745F80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057541" y="1508230"/>
              <a:ext cx="16360" cy="9421"/>
            </a:xfrm>
            <a:custGeom>
              <a:avLst/>
              <a:gdLst/>
              <a:ahLst/>
              <a:cxnLst/>
              <a:rect l="0" t="0" r="0" b="0"/>
              <a:pathLst>
                <a:path w="16360" h="9421">
                  <a:moveTo>
                    <a:pt x="3659" y="9420"/>
                  </a:moveTo>
                  <a:lnTo>
                    <a:pt x="3659" y="9420"/>
                  </a:lnTo>
                  <a:lnTo>
                    <a:pt x="288" y="6049"/>
                  </a:lnTo>
                  <a:lnTo>
                    <a:pt x="0" y="4350"/>
                  </a:lnTo>
                  <a:lnTo>
                    <a:pt x="514" y="2512"/>
                  </a:lnTo>
                  <a:lnTo>
                    <a:pt x="1563" y="581"/>
                  </a:lnTo>
                  <a:lnTo>
                    <a:pt x="3673" y="0"/>
                  </a:lnTo>
                  <a:lnTo>
                    <a:pt x="16359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551">
              <a:extLst>
                <a:ext uri="{FF2B5EF4-FFF2-40B4-BE49-F238E27FC236}">
                  <a16:creationId xmlns:a16="http://schemas.microsoft.com/office/drawing/2014/main" xmlns="" id="{64218D60-10F8-42CD-8341-49119B2A33C0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016750" y="1587500"/>
              <a:ext cx="67121" cy="274494"/>
            </a:xfrm>
            <a:custGeom>
              <a:avLst/>
              <a:gdLst/>
              <a:ahLst/>
              <a:cxnLst/>
              <a:rect l="0" t="0" r="0" b="0"/>
              <a:pathLst>
                <a:path w="67121" h="274494">
                  <a:moveTo>
                    <a:pt x="63500" y="0"/>
                  </a:moveTo>
                  <a:lnTo>
                    <a:pt x="63500" y="0"/>
                  </a:lnTo>
                  <a:lnTo>
                    <a:pt x="58431" y="5775"/>
                  </a:lnTo>
                  <a:lnTo>
                    <a:pt x="54661" y="12209"/>
                  </a:lnTo>
                  <a:lnTo>
                    <a:pt x="51943" y="30507"/>
                  </a:lnTo>
                  <a:lnTo>
                    <a:pt x="56094" y="72819"/>
                  </a:lnTo>
                  <a:lnTo>
                    <a:pt x="61698" y="113690"/>
                  </a:lnTo>
                  <a:lnTo>
                    <a:pt x="67120" y="157080"/>
                  </a:lnTo>
                  <a:lnTo>
                    <a:pt x="66925" y="201216"/>
                  </a:lnTo>
                  <a:lnTo>
                    <a:pt x="55107" y="242750"/>
                  </a:lnTo>
                  <a:lnTo>
                    <a:pt x="46599" y="261700"/>
                  </a:lnTo>
                  <a:lnTo>
                    <a:pt x="38115" y="271533"/>
                  </a:lnTo>
                  <a:lnTo>
                    <a:pt x="33875" y="274156"/>
                  </a:lnTo>
                  <a:lnTo>
                    <a:pt x="29639" y="274493"/>
                  </a:lnTo>
                  <a:lnTo>
                    <a:pt x="21169" y="271104"/>
                  </a:lnTo>
                  <a:lnTo>
                    <a:pt x="14582" y="261131"/>
                  </a:lnTo>
                  <a:lnTo>
                    <a:pt x="6907" y="232124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552">
              <a:extLst>
                <a:ext uri="{FF2B5EF4-FFF2-40B4-BE49-F238E27FC236}">
                  <a16:creationId xmlns:a16="http://schemas.microsoft.com/office/drawing/2014/main" xmlns="" id="{E8E5D4B1-63D8-430C-8B52-D69649FB24F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927850" y="1589113"/>
              <a:ext cx="88901" cy="98272"/>
            </a:xfrm>
            <a:custGeom>
              <a:avLst/>
              <a:gdLst/>
              <a:ahLst/>
              <a:cxnLst/>
              <a:rect l="0" t="0" r="0" b="0"/>
              <a:pathLst>
                <a:path w="88901" h="98272">
                  <a:moveTo>
                    <a:pt x="0" y="49187"/>
                  </a:moveTo>
                  <a:lnTo>
                    <a:pt x="0" y="49187"/>
                  </a:lnTo>
                  <a:lnTo>
                    <a:pt x="6480" y="48481"/>
                  </a:lnTo>
                  <a:lnTo>
                    <a:pt x="20264" y="43412"/>
                  </a:lnTo>
                  <a:lnTo>
                    <a:pt x="32893" y="33286"/>
                  </a:lnTo>
                  <a:lnTo>
                    <a:pt x="38843" y="25422"/>
                  </a:lnTo>
                  <a:lnTo>
                    <a:pt x="41959" y="17223"/>
                  </a:lnTo>
                  <a:lnTo>
                    <a:pt x="42790" y="13061"/>
                  </a:lnTo>
                  <a:lnTo>
                    <a:pt x="41830" y="6555"/>
                  </a:lnTo>
                  <a:lnTo>
                    <a:pt x="40587" y="3832"/>
                  </a:lnTo>
                  <a:lnTo>
                    <a:pt x="38346" y="2017"/>
                  </a:lnTo>
                  <a:lnTo>
                    <a:pt x="32094" y="0"/>
                  </a:lnTo>
                  <a:lnTo>
                    <a:pt x="24612" y="986"/>
                  </a:lnTo>
                  <a:lnTo>
                    <a:pt x="20641" y="2236"/>
                  </a:lnTo>
                  <a:lnTo>
                    <a:pt x="17289" y="5892"/>
                  </a:lnTo>
                  <a:lnTo>
                    <a:pt x="4559" y="36500"/>
                  </a:lnTo>
                  <a:lnTo>
                    <a:pt x="5789" y="51074"/>
                  </a:lnTo>
                  <a:lnTo>
                    <a:pt x="18077" y="80055"/>
                  </a:lnTo>
                  <a:lnTo>
                    <a:pt x="29671" y="91364"/>
                  </a:lnTo>
                  <a:lnTo>
                    <a:pt x="36713" y="96355"/>
                  </a:lnTo>
                  <a:lnTo>
                    <a:pt x="45642" y="98271"/>
                  </a:lnTo>
                  <a:lnTo>
                    <a:pt x="88900" y="936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553">
              <a:extLst>
                <a:ext uri="{FF2B5EF4-FFF2-40B4-BE49-F238E27FC236}">
                  <a16:creationId xmlns:a16="http://schemas.microsoft.com/office/drawing/2014/main" xmlns="" id="{92D9D7D6-CC30-4E00-AE19-F6C8AEDDEB7C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762750" y="1581150"/>
              <a:ext cx="120651" cy="160523"/>
            </a:xfrm>
            <a:custGeom>
              <a:avLst/>
              <a:gdLst/>
              <a:ahLst/>
              <a:cxnLst/>
              <a:rect l="0" t="0" r="0" b="0"/>
              <a:pathLst>
                <a:path w="120651" h="160523">
                  <a:moveTo>
                    <a:pt x="0" y="31750"/>
                  </a:moveTo>
                  <a:lnTo>
                    <a:pt x="0" y="31750"/>
                  </a:lnTo>
                  <a:lnTo>
                    <a:pt x="0" y="22911"/>
                  </a:lnTo>
                  <a:lnTo>
                    <a:pt x="1411" y="21624"/>
                  </a:lnTo>
                  <a:lnTo>
                    <a:pt x="6741" y="20194"/>
                  </a:lnTo>
                  <a:lnTo>
                    <a:pt x="24419" y="29502"/>
                  </a:lnTo>
                  <a:lnTo>
                    <a:pt x="44159" y="55779"/>
                  </a:lnTo>
                  <a:lnTo>
                    <a:pt x="67676" y="101878"/>
                  </a:lnTo>
                  <a:lnTo>
                    <a:pt x="72412" y="124066"/>
                  </a:lnTo>
                  <a:lnTo>
                    <a:pt x="70753" y="141924"/>
                  </a:lnTo>
                  <a:lnTo>
                    <a:pt x="68335" y="149649"/>
                  </a:lnTo>
                  <a:lnTo>
                    <a:pt x="65312" y="154799"/>
                  </a:lnTo>
                  <a:lnTo>
                    <a:pt x="61886" y="158233"/>
                  </a:lnTo>
                  <a:lnTo>
                    <a:pt x="58190" y="160522"/>
                  </a:lnTo>
                  <a:lnTo>
                    <a:pt x="54315" y="159226"/>
                  </a:lnTo>
                  <a:lnTo>
                    <a:pt x="46248" y="150259"/>
                  </a:lnTo>
                  <a:lnTo>
                    <a:pt x="37143" y="125974"/>
                  </a:lnTo>
                  <a:lnTo>
                    <a:pt x="40090" y="89693"/>
                  </a:lnTo>
                  <a:lnTo>
                    <a:pt x="53270" y="51035"/>
                  </a:lnTo>
                  <a:lnTo>
                    <a:pt x="68360" y="31149"/>
                  </a:lnTo>
                  <a:lnTo>
                    <a:pt x="86122" y="1666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9" name="SMARTInkShape-Group311">
            <a:extLst>
              <a:ext uri="{FF2B5EF4-FFF2-40B4-BE49-F238E27FC236}">
                <a16:creationId xmlns:a16="http://schemas.microsoft.com/office/drawing/2014/main" xmlns="" id="{05A93816-9693-46DB-A90A-0FE36576FBE6}"/>
              </a:ext>
            </a:extLst>
          </p:cNvPr>
          <p:cNvGrpSpPr/>
          <p:nvPr/>
        </p:nvGrpSpPr>
        <p:grpSpPr>
          <a:xfrm>
            <a:off x="5972975" y="1568450"/>
            <a:ext cx="294476" cy="163768"/>
            <a:chOff x="5972975" y="1568450"/>
            <a:chExt cx="294476" cy="163768"/>
          </a:xfrm>
        </p:grpSpPr>
        <p:sp>
          <p:nvSpPr>
            <p:cNvPr id="387" name="SMARTInkShape-1554">
              <a:extLst>
                <a:ext uri="{FF2B5EF4-FFF2-40B4-BE49-F238E27FC236}">
                  <a16:creationId xmlns:a16="http://schemas.microsoft.com/office/drawing/2014/main" xmlns="" id="{D9D85811-D29B-4237-AA4F-7CC00CB129D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134100" y="1568450"/>
              <a:ext cx="133351" cy="144698"/>
            </a:xfrm>
            <a:custGeom>
              <a:avLst/>
              <a:gdLst/>
              <a:ahLst/>
              <a:cxnLst/>
              <a:rect l="0" t="0" r="0" b="0"/>
              <a:pathLst>
                <a:path w="133351" h="144698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6907" y="7674"/>
                  </a:lnTo>
                  <a:lnTo>
                    <a:pt x="8839" y="7233"/>
                  </a:lnTo>
                  <a:lnTo>
                    <a:pt x="21669" y="16725"/>
                  </a:lnTo>
                  <a:lnTo>
                    <a:pt x="44262" y="40306"/>
                  </a:lnTo>
                  <a:lnTo>
                    <a:pt x="54009" y="57895"/>
                  </a:lnTo>
                  <a:lnTo>
                    <a:pt x="57400" y="79353"/>
                  </a:lnTo>
                  <a:lnTo>
                    <a:pt x="53461" y="113353"/>
                  </a:lnTo>
                  <a:lnTo>
                    <a:pt x="47044" y="132224"/>
                  </a:lnTo>
                  <a:lnTo>
                    <a:pt x="39488" y="142962"/>
                  </a:lnTo>
                  <a:lnTo>
                    <a:pt x="36909" y="144697"/>
                  </a:lnTo>
                  <a:lnTo>
                    <a:pt x="35190" y="144443"/>
                  </a:lnTo>
                  <a:lnTo>
                    <a:pt x="34043" y="142861"/>
                  </a:lnTo>
                  <a:lnTo>
                    <a:pt x="32429" y="130524"/>
                  </a:lnTo>
                  <a:lnTo>
                    <a:pt x="52868" y="87113"/>
                  </a:lnTo>
                  <a:lnTo>
                    <a:pt x="80183" y="47527"/>
                  </a:lnTo>
                  <a:lnTo>
                    <a:pt x="125361" y="597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555">
              <a:extLst>
                <a:ext uri="{FF2B5EF4-FFF2-40B4-BE49-F238E27FC236}">
                  <a16:creationId xmlns:a16="http://schemas.microsoft.com/office/drawing/2014/main" xmlns="" id="{5476E025-A2D8-431D-BF11-DBC91CF87615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972975" y="1581412"/>
              <a:ext cx="110869" cy="150806"/>
            </a:xfrm>
            <a:custGeom>
              <a:avLst/>
              <a:gdLst/>
              <a:ahLst/>
              <a:cxnLst/>
              <a:rect l="0" t="0" r="0" b="0"/>
              <a:pathLst>
                <a:path w="110869" h="150806">
                  <a:moveTo>
                    <a:pt x="59525" y="6088"/>
                  </a:moveTo>
                  <a:lnTo>
                    <a:pt x="59525" y="6088"/>
                  </a:lnTo>
                  <a:lnTo>
                    <a:pt x="54058" y="621"/>
                  </a:lnTo>
                  <a:lnTo>
                    <a:pt x="50065" y="0"/>
                  </a:lnTo>
                  <a:lnTo>
                    <a:pt x="37672" y="6557"/>
                  </a:lnTo>
                  <a:lnTo>
                    <a:pt x="20594" y="27551"/>
                  </a:lnTo>
                  <a:lnTo>
                    <a:pt x="6000" y="66955"/>
                  </a:lnTo>
                  <a:lnTo>
                    <a:pt x="0" y="101028"/>
                  </a:lnTo>
                  <a:lnTo>
                    <a:pt x="849" y="120485"/>
                  </a:lnTo>
                  <a:lnTo>
                    <a:pt x="9223" y="136659"/>
                  </a:lnTo>
                  <a:lnTo>
                    <a:pt x="15406" y="143935"/>
                  </a:lnTo>
                  <a:lnTo>
                    <a:pt x="22351" y="148081"/>
                  </a:lnTo>
                  <a:lnTo>
                    <a:pt x="37593" y="150805"/>
                  </a:lnTo>
                  <a:lnTo>
                    <a:pt x="65413" y="141630"/>
                  </a:lnTo>
                  <a:lnTo>
                    <a:pt x="92628" y="122135"/>
                  </a:lnTo>
                  <a:lnTo>
                    <a:pt x="104342" y="104701"/>
                  </a:lnTo>
                  <a:lnTo>
                    <a:pt x="110488" y="85194"/>
                  </a:lnTo>
                  <a:lnTo>
                    <a:pt x="110868" y="64765"/>
                  </a:lnTo>
                  <a:lnTo>
                    <a:pt x="104922" y="49570"/>
                  </a:lnTo>
                  <a:lnTo>
                    <a:pt x="95224" y="38819"/>
                  </a:lnTo>
                  <a:lnTo>
                    <a:pt x="72225" y="25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" name="SMARTInkShape-Group312">
            <a:extLst>
              <a:ext uri="{FF2B5EF4-FFF2-40B4-BE49-F238E27FC236}">
                <a16:creationId xmlns:a16="http://schemas.microsoft.com/office/drawing/2014/main" xmlns="" id="{F3C0FF5B-01DC-4B11-8951-792740BE93A8}"/>
              </a:ext>
            </a:extLst>
          </p:cNvPr>
          <p:cNvGrpSpPr/>
          <p:nvPr/>
        </p:nvGrpSpPr>
        <p:grpSpPr>
          <a:xfrm>
            <a:off x="4670356" y="1425092"/>
            <a:ext cx="835095" cy="435381"/>
            <a:chOff x="4670356" y="1425092"/>
            <a:chExt cx="835095" cy="435381"/>
          </a:xfrm>
        </p:grpSpPr>
        <p:sp>
          <p:nvSpPr>
            <p:cNvPr id="390" name="SMARTInkShape-1556">
              <a:extLst>
                <a:ext uri="{FF2B5EF4-FFF2-40B4-BE49-F238E27FC236}">
                  <a16:creationId xmlns:a16="http://schemas.microsoft.com/office/drawing/2014/main" xmlns="" id="{0E066A82-41C8-46CB-A177-F785AA73361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379333" y="1562100"/>
              <a:ext cx="126118" cy="25139"/>
            </a:xfrm>
            <a:custGeom>
              <a:avLst/>
              <a:gdLst/>
              <a:ahLst/>
              <a:cxnLst/>
              <a:rect l="0" t="0" r="0" b="0"/>
              <a:pathLst>
                <a:path w="126118" h="25139">
                  <a:moveTo>
                    <a:pt x="5467" y="19050"/>
                  </a:moveTo>
                  <a:lnTo>
                    <a:pt x="5467" y="19050"/>
                  </a:lnTo>
                  <a:lnTo>
                    <a:pt x="0" y="24517"/>
                  </a:lnTo>
                  <a:lnTo>
                    <a:pt x="9491" y="25138"/>
                  </a:lnTo>
                  <a:lnTo>
                    <a:pt x="55325" y="16577"/>
                  </a:lnTo>
                  <a:lnTo>
                    <a:pt x="92206" y="7499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557">
              <a:extLst>
                <a:ext uri="{FF2B5EF4-FFF2-40B4-BE49-F238E27FC236}">
                  <a16:creationId xmlns:a16="http://schemas.microsoft.com/office/drawing/2014/main" xmlns="" id="{41169450-C590-40A2-981D-E1C20E6AE84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363817" y="1425092"/>
              <a:ext cx="78134" cy="311239"/>
            </a:xfrm>
            <a:custGeom>
              <a:avLst/>
              <a:gdLst/>
              <a:ahLst/>
              <a:cxnLst/>
              <a:rect l="0" t="0" r="0" b="0"/>
              <a:pathLst>
                <a:path w="78134" h="311239">
                  <a:moveTo>
                    <a:pt x="59083" y="3658"/>
                  </a:moveTo>
                  <a:lnTo>
                    <a:pt x="59083" y="3658"/>
                  </a:lnTo>
                  <a:lnTo>
                    <a:pt x="59083" y="287"/>
                  </a:lnTo>
                  <a:lnTo>
                    <a:pt x="59788" y="0"/>
                  </a:lnTo>
                  <a:lnTo>
                    <a:pt x="62454" y="1562"/>
                  </a:lnTo>
                  <a:lnTo>
                    <a:pt x="64550" y="19892"/>
                  </a:lnTo>
                  <a:lnTo>
                    <a:pt x="55058" y="61150"/>
                  </a:lnTo>
                  <a:lnTo>
                    <a:pt x="44595" y="97414"/>
                  </a:lnTo>
                  <a:lnTo>
                    <a:pt x="33593" y="137049"/>
                  </a:lnTo>
                  <a:lnTo>
                    <a:pt x="24001" y="178184"/>
                  </a:lnTo>
                  <a:lnTo>
                    <a:pt x="15034" y="218103"/>
                  </a:lnTo>
                  <a:lnTo>
                    <a:pt x="7050" y="254894"/>
                  </a:lnTo>
                  <a:lnTo>
                    <a:pt x="0" y="295880"/>
                  </a:lnTo>
                  <a:lnTo>
                    <a:pt x="604" y="309453"/>
                  </a:lnTo>
                  <a:lnTo>
                    <a:pt x="2458" y="311238"/>
                  </a:lnTo>
                  <a:lnTo>
                    <a:pt x="5105" y="310311"/>
                  </a:lnTo>
                  <a:lnTo>
                    <a:pt x="42384" y="271360"/>
                  </a:lnTo>
                  <a:lnTo>
                    <a:pt x="78133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558">
              <a:extLst>
                <a:ext uri="{FF2B5EF4-FFF2-40B4-BE49-F238E27FC236}">
                  <a16:creationId xmlns:a16="http://schemas.microsoft.com/office/drawing/2014/main" xmlns="" id="{C2E74904-A121-4417-A6F3-DEA00E6649A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221221" y="1530905"/>
              <a:ext cx="113090" cy="329568"/>
            </a:xfrm>
            <a:custGeom>
              <a:avLst/>
              <a:gdLst/>
              <a:ahLst/>
              <a:cxnLst/>
              <a:rect l="0" t="0" r="0" b="0"/>
              <a:pathLst>
                <a:path w="113090" h="329568">
                  <a:moveTo>
                    <a:pt x="49279" y="113745"/>
                  </a:moveTo>
                  <a:lnTo>
                    <a:pt x="49279" y="113745"/>
                  </a:lnTo>
                  <a:lnTo>
                    <a:pt x="49279" y="108278"/>
                  </a:lnTo>
                  <a:lnTo>
                    <a:pt x="34084" y="152196"/>
                  </a:lnTo>
                  <a:lnTo>
                    <a:pt x="26510" y="195301"/>
                  </a:lnTo>
                  <a:lnTo>
                    <a:pt x="21991" y="227368"/>
                  </a:lnTo>
                  <a:lnTo>
                    <a:pt x="15748" y="260435"/>
                  </a:lnTo>
                  <a:lnTo>
                    <a:pt x="6183" y="303259"/>
                  </a:lnTo>
                  <a:lnTo>
                    <a:pt x="0" y="329529"/>
                  </a:lnTo>
                  <a:lnTo>
                    <a:pt x="199" y="329567"/>
                  </a:lnTo>
                  <a:lnTo>
                    <a:pt x="10822" y="292057"/>
                  </a:lnTo>
                  <a:lnTo>
                    <a:pt x="18312" y="256966"/>
                  </a:lnTo>
                  <a:lnTo>
                    <a:pt x="27049" y="213382"/>
                  </a:lnTo>
                  <a:lnTo>
                    <a:pt x="32342" y="187931"/>
                  </a:lnTo>
                  <a:lnTo>
                    <a:pt x="37987" y="161085"/>
                  </a:lnTo>
                  <a:lnTo>
                    <a:pt x="43162" y="134722"/>
                  </a:lnTo>
                  <a:lnTo>
                    <a:pt x="48023" y="108680"/>
                  </a:lnTo>
                  <a:lnTo>
                    <a:pt x="57187" y="62105"/>
                  </a:lnTo>
                  <a:lnTo>
                    <a:pt x="70280" y="18873"/>
                  </a:lnTo>
                  <a:lnTo>
                    <a:pt x="78839" y="5022"/>
                  </a:lnTo>
                  <a:lnTo>
                    <a:pt x="83802" y="1752"/>
                  </a:lnTo>
                  <a:lnTo>
                    <a:pt x="94961" y="0"/>
                  </a:lnTo>
                  <a:lnTo>
                    <a:pt x="100195" y="4048"/>
                  </a:lnTo>
                  <a:lnTo>
                    <a:pt x="109773" y="19836"/>
                  </a:lnTo>
                  <a:lnTo>
                    <a:pt x="113089" y="42844"/>
                  </a:lnTo>
                  <a:lnTo>
                    <a:pt x="109108" y="85447"/>
                  </a:lnTo>
                  <a:lnTo>
                    <a:pt x="101270" y="115279"/>
                  </a:lnTo>
                  <a:lnTo>
                    <a:pt x="73241" y="161294"/>
                  </a:lnTo>
                  <a:lnTo>
                    <a:pt x="57812" y="177211"/>
                  </a:lnTo>
                  <a:lnTo>
                    <a:pt x="43899" y="184285"/>
                  </a:lnTo>
                  <a:lnTo>
                    <a:pt x="40048" y="183350"/>
                  </a:lnTo>
                  <a:lnTo>
                    <a:pt x="38186" y="179904"/>
                  </a:lnTo>
                  <a:lnTo>
                    <a:pt x="36579" y="164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559">
              <a:extLst>
                <a:ext uri="{FF2B5EF4-FFF2-40B4-BE49-F238E27FC236}">
                  <a16:creationId xmlns:a16="http://schemas.microsoft.com/office/drawing/2014/main" xmlns="" id="{B3EAC3C4-5E7E-4439-A513-0BDFCCFBE45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105662" y="1584059"/>
              <a:ext cx="114039" cy="134658"/>
            </a:xfrm>
            <a:custGeom>
              <a:avLst/>
              <a:gdLst/>
              <a:ahLst/>
              <a:cxnLst/>
              <a:rect l="0" t="0" r="0" b="0"/>
              <a:pathLst>
                <a:path w="114039" h="134658">
                  <a:moveTo>
                    <a:pt x="6088" y="41541"/>
                  </a:moveTo>
                  <a:lnTo>
                    <a:pt x="6088" y="41541"/>
                  </a:lnTo>
                  <a:lnTo>
                    <a:pt x="2717" y="44912"/>
                  </a:lnTo>
                  <a:lnTo>
                    <a:pt x="1062" y="48448"/>
                  </a:lnTo>
                  <a:lnTo>
                    <a:pt x="0" y="59839"/>
                  </a:lnTo>
                  <a:lnTo>
                    <a:pt x="1324" y="62912"/>
                  </a:lnTo>
                  <a:lnTo>
                    <a:pt x="6557" y="68208"/>
                  </a:lnTo>
                  <a:lnTo>
                    <a:pt x="10634" y="69196"/>
                  </a:lnTo>
                  <a:lnTo>
                    <a:pt x="20808" y="68414"/>
                  </a:lnTo>
                  <a:lnTo>
                    <a:pt x="38436" y="60635"/>
                  </a:lnTo>
                  <a:lnTo>
                    <a:pt x="57065" y="42652"/>
                  </a:lnTo>
                  <a:lnTo>
                    <a:pt x="69248" y="22820"/>
                  </a:lnTo>
                  <a:lnTo>
                    <a:pt x="70067" y="17066"/>
                  </a:lnTo>
                  <a:lnTo>
                    <a:pt x="67214" y="6909"/>
                  </a:lnTo>
                  <a:lnTo>
                    <a:pt x="63772" y="3637"/>
                  </a:lnTo>
                  <a:lnTo>
                    <a:pt x="54303" y="0"/>
                  </a:lnTo>
                  <a:lnTo>
                    <a:pt x="48814" y="1853"/>
                  </a:lnTo>
                  <a:lnTo>
                    <a:pt x="37072" y="11437"/>
                  </a:lnTo>
                  <a:lnTo>
                    <a:pt x="18560" y="36071"/>
                  </a:lnTo>
                  <a:lnTo>
                    <a:pt x="11631" y="55573"/>
                  </a:lnTo>
                  <a:lnTo>
                    <a:pt x="9612" y="84504"/>
                  </a:lnTo>
                  <a:lnTo>
                    <a:pt x="13299" y="101558"/>
                  </a:lnTo>
                  <a:lnTo>
                    <a:pt x="21993" y="116193"/>
                  </a:lnTo>
                  <a:lnTo>
                    <a:pt x="34794" y="125990"/>
                  </a:lnTo>
                  <a:lnTo>
                    <a:pt x="49891" y="131991"/>
                  </a:lnTo>
                  <a:lnTo>
                    <a:pt x="66008" y="134657"/>
                  </a:lnTo>
                  <a:lnTo>
                    <a:pt x="114038" y="124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560">
              <a:extLst>
                <a:ext uri="{FF2B5EF4-FFF2-40B4-BE49-F238E27FC236}">
                  <a16:creationId xmlns:a16="http://schemas.microsoft.com/office/drawing/2014/main" xmlns="" id="{824784FB-4E66-41FF-8763-6D5C1A3C9076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990076" y="1594112"/>
              <a:ext cx="64525" cy="133089"/>
            </a:xfrm>
            <a:custGeom>
              <a:avLst/>
              <a:gdLst/>
              <a:ahLst/>
              <a:cxnLst/>
              <a:rect l="0" t="0" r="0" b="0"/>
              <a:pathLst>
                <a:path w="64525" h="133089">
                  <a:moveTo>
                    <a:pt x="64524" y="6088"/>
                  </a:moveTo>
                  <a:lnTo>
                    <a:pt x="64524" y="6088"/>
                  </a:lnTo>
                  <a:lnTo>
                    <a:pt x="61153" y="2717"/>
                  </a:lnTo>
                  <a:lnTo>
                    <a:pt x="57616" y="1062"/>
                  </a:lnTo>
                  <a:lnTo>
                    <a:pt x="46226" y="0"/>
                  </a:lnTo>
                  <a:lnTo>
                    <a:pt x="36636" y="5499"/>
                  </a:lnTo>
                  <a:lnTo>
                    <a:pt x="13233" y="29647"/>
                  </a:lnTo>
                  <a:lnTo>
                    <a:pt x="1270" y="56734"/>
                  </a:lnTo>
                  <a:lnTo>
                    <a:pt x="0" y="83732"/>
                  </a:lnTo>
                  <a:lnTo>
                    <a:pt x="4091" y="106234"/>
                  </a:lnTo>
                  <a:lnTo>
                    <a:pt x="11561" y="117860"/>
                  </a:lnTo>
                  <a:lnTo>
                    <a:pt x="16514" y="122936"/>
                  </a:lnTo>
                  <a:lnTo>
                    <a:pt x="29546" y="128576"/>
                  </a:lnTo>
                  <a:lnTo>
                    <a:pt x="51824" y="133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561">
              <a:extLst>
                <a:ext uri="{FF2B5EF4-FFF2-40B4-BE49-F238E27FC236}">
                  <a16:creationId xmlns:a16="http://schemas.microsoft.com/office/drawing/2014/main" xmlns="" id="{598375F6-7A19-4CE8-ABDB-8C79D9C8AD8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865172" y="1597808"/>
              <a:ext cx="68779" cy="139500"/>
            </a:xfrm>
            <a:custGeom>
              <a:avLst/>
              <a:gdLst/>
              <a:ahLst/>
              <a:cxnLst/>
              <a:rect l="0" t="0" r="0" b="0"/>
              <a:pathLst>
                <a:path w="68779" h="139500">
                  <a:moveTo>
                    <a:pt x="56078" y="46842"/>
                  </a:moveTo>
                  <a:lnTo>
                    <a:pt x="56078" y="46842"/>
                  </a:lnTo>
                  <a:lnTo>
                    <a:pt x="61104" y="26119"/>
                  </a:lnTo>
                  <a:lnTo>
                    <a:pt x="61134" y="15760"/>
                  </a:lnTo>
                  <a:lnTo>
                    <a:pt x="58795" y="8804"/>
                  </a:lnTo>
                  <a:lnTo>
                    <a:pt x="53512" y="921"/>
                  </a:lnTo>
                  <a:lnTo>
                    <a:pt x="50840" y="0"/>
                  </a:lnTo>
                  <a:lnTo>
                    <a:pt x="44107" y="858"/>
                  </a:lnTo>
                  <a:lnTo>
                    <a:pt x="29012" y="12051"/>
                  </a:lnTo>
                  <a:lnTo>
                    <a:pt x="11135" y="32143"/>
                  </a:lnTo>
                  <a:lnTo>
                    <a:pt x="4353" y="49716"/>
                  </a:lnTo>
                  <a:lnTo>
                    <a:pt x="0" y="89743"/>
                  </a:lnTo>
                  <a:lnTo>
                    <a:pt x="5988" y="117723"/>
                  </a:lnTo>
                  <a:lnTo>
                    <a:pt x="18528" y="131496"/>
                  </a:lnTo>
                  <a:lnTo>
                    <a:pt x="26811" y="137145"/>
                  </a:lnTo>
                  <a:lnTo>
                    <a:pt x="35156" y="139499"/>
                  </a:lnTo>
                  <a:lnTo>
                    <a:pt x="68778" y="135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562">
              <a:extLst>
                <a:ext uri="{FF2B5EF4-FFF2-40B4-BE49-F238E27FC236}">
                  <a16:creationId xmlns:a16="http://schemas.microsoft.com/office/drawing/2014/main" xmlns="" id="{E4FAB065-3F36-47D1-B9D1-2AFF692D776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670356" y="1609653"/>
              <a:ext cx="174695" cy="162526"/>
            </a:xfrm>
            <a:custGeom>
              <a:avLst/>
              <a:gdLst/>
              <a:ahLst/>
              <a:cxnLst/>
              <a:rect l="0" t="0" r="0" b="0"/>
              <a:pathLst>
                <a:path w="174695" h="162526">
                  <a:moveTo>
                    <a:pt x="79444" y="79447"/>
                  </a:moveTo>
                  <a:lnTo>
                    <a:pt x="79444" y="79447"/>
                  </a:lnTo>
                  <a:lnTo>
                    <a:pt x="83808" y="69308"/>
                  </a:lnTo>
                  <a:lnTo>
                    <a:pt x="85532" y="46222"/>
                  </a:lnTo>
                  <a:lnTo>
                    <a:pt x="82345" y="24839"/>
                  </a:lnTo>
                  <a:lnTo>
                    <a:pt x="76971" y="12608"/>
                  </a:lnTo>
                  <a:lnTo>
                    <a:pt x="73561" y="7371"/>
                  </a:lnTo>
                  <a:lnTo>
                    <a:pt x="66011" y="1552"/>
                  </a:lnTo>
                  <a:lnTo>
                    <a:pt x="62022" y="0"/>
                  </a:lnTo>
                  <a:lnTo>
                    <a:pt x="57246" y="1082"/>
                  </a:lnTo>
                  <a:lnTo>
                    <a:pt x="46294" y="7929"/>
                  </a:lnTo>
                  <a:lnTo>
                    <a:pt x="24859" y="37168"/>
                  </a:lnTo>
                  <a:lnTo>
                    <a:pt x="7375" y="77111"/>
                  </a:lnTo>
                  <a:lnTo>
                    <a:pt x="0" y="116855"/>
                  </a:lnTo>
                  <a:lnTo>
                    <a:pt x="4556" y="148700"/>
                  </a:lnTo>
                  <a:lnTo>
                    <a:pt x="9056" y="155249"/>
                  </a:lnTo>
                  <a:lnTo>
                    <a:pt x="14881" y="159615"/>
                  </a:lnTo>
                  <a:lnTo>
                    <a:pt x="21585" y="162525"/>
                  </a:lnTo>
                  <a:lnTo>
                    <a:pt x="29583" y="161644"/>
                  </a:lnTo>
                  <a:lnTo>
                    <a:pt x="47876" y="153138"/>
                  </a:lnTo>
                  <a:lnTo>
                    <a:pt x="71266" y="129112"/>
                  </a:lnTo>
                  <a:lnTo>
                    <a:pt x="92358" y="90093"/>
                  </a:lnTo>
                  <a:lnTo>
                    <a:pt x="103060" y="59351"/>
                  </a:lnTo>
                  <a:lnTo>
                    <a:pt x="104361" y="57583"/>
                  </a:lnTo>
                  <a:lnTo>
                    <a:pt x="107686" y="55619"/>
                  </a:lnTo>
                  <a:lnTo>
                    <a:pt x="109562" y="57917"/>
                  </a:lnTo>
                  <a:lnTo>
                    <a:pt x="128948" y="103688"/>
                  </a:lnTo>
                  <a:lnTo>
                    <a:pt x="145197" y="133389"/>
                  </a:lnTo>
                  <a:lnTo>
                    <a:pt x="156645" y="142227"/>
                  </a:lnTo>
                  <a:lnTo>
                    <a:pt x="174694" y="149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0" name="SMARTInkShape-Group313">
            <a:extLst>
              <a:ext uri="{FF2B5EF4-FFF2-40B4-BE49-F238E27FC236}">
                <a16:creationId xmlns:a16="http://schemas.microsoft.com/office/drawing/2014/main" xmlns="" id="{5691192D-E674-4009-95F5-6D26ECC71DDD}"/>
              </a:ext>
            </a:extLst>
          </p:cNvPr>
          <p:cNvGrpSpPr/>
          <p:nvPr/>
        </p:nvGrpSpPr>
        <p:grpSpPr>
          <a:xfrm>
            <a:off x="11079321" y="775982"/>
            <a:ext cx="388780" cy="149679"/>
            <a:chOff x="11079321" y="775982"/>
            <a:chExt cx="388780" cy="149679"/>
          </a:xfrm>
        </p:grpSpPr>
        <p:sp>
          <p:nvSpPr>
            <p:cNvPr id="398" name="SMARTInkShape-1563">
              <a:extLst>
                <a:ext uri="{FF2B5EF4-FFF2-40B4-BE49-F238E27FC236}">
                  <a16:creationId xmlns:a16="http://schemas.microsoft.com/office/drawing/2014/main" xmlns="" id="{E4DDA7E7-2DD6-4A7B-B69B-6CF929A08345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1296650" y="775982"/>
              <a:ext cx="171451" cy="121176"/>
            </a:xfrm>
            <a:custGeom>
              <a:avLst/>
              <a:gdLst/>
              <a:ahLst/>
              <a:cxnLst/>
              <a:rect l="0" t="0" r="0" b="0"/>
              <a:pathLst>
                <a:path w="171451" h="121176">
                  <a:moveTo>
                    <a:pt x="0" y="68568"/>
                  </a:moveTo>
                  <a:lnTo>
                    <a:pt x="0" y="68568"/>
                  </a:lnTo>
                  <a:lnTo>
                    <a:pt x="3370" y="65197"/>
                  </a:lnTo>
                  <a:lnTo>
                    <a:pt x="8789" y="63542"/>
                  </a:lnTo>
                  <a:lnTo>
                    <a:pt x="12209" y="63101"/>
                  </a:lnTo>
                  <a:lnTo>
                    <a:pt x="27136" y="55738"/>
                  </a:lnTo>
                  <a:lnTo>
                    <a:pt x="54814" y="32387"/>
                  </a:lnTo>
                  <a:lnTo>
                    <a:pt x="59639" y="22149"/>
                  </a:lnTo>
                  <a:lnTo>
                    <a:pt x="60924" y="16455"/>
                  </a:lnTo>
                  <a:lnTo>
                    <a:pt x="60372" y="11248"/>
                  </a:lnTo>
                  <a:lnTo>
                    <a:pt x="55994" y="1700"/>
                  </a:lnTo>
                  <a:lnTo>
                    <a:pt x="52146" y="0"/>
                  </a:lnTo>
                  <a:lnTo>
                    <a:pt x="47466" y="279"/>
                  </a:lnTo>
                  <a:lnTo>
                    <a:pt x="42226" y="1875"/>
                  </a:lnTo>
                  <a:lnTo>
                    <a:pt x="30762" y="13056"/>
                  </a:lnTo>
                  <a:lnTo>
                    <a:pt x="20021" y="30491"/>
                  </a:lnTo>
                  <a:lnTo>
                    <a:pt x="9261" y="74295"/>
                  </a:lnTo>
                  <a:lnTo>
                    <a:pt x="9054" y="94397"/>
                  </a:lnTo>
                  <a:lnTo>
                    <a:pt x="13667" y="110386"/>
                  </a:lnTo>
                  <a:lnTo>
                    <a:pt x="18990" y="115497"/>
                  </a:lnTo>
                  <a:lnTo>
                    <a:pt x="34310" y="121175"/>
                  </a:lnTo>
                  <a:lnTo>
                    <a:pt x="76253" y="117630"/>
                  </a:lnTo>
                  <a:lnTo>
                    <a:pt x="112678" y="111305"/>
                  </a:lnTo>
                  <a:lnTo>
                    <a:pt x="171450" y="100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564">
              <a:extLst>
                <a:ext uri="{FF2B5EF4-FFF2-40B4-BE49-F238E27FC236}">
                  <a16:creationId xmlns:a16="http://schemas.microsoft.com/office/drawing/2014/main" xmlns="" id="{1B4DF3F7-EA0E-4DE3-97CB-AC93BBCC412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1079321" y="795515"/>
              <a:ext cx="179230" cy="130146"/>
            </a:xfrm>
            <a:custGeom>
              <a:avLst/>
              <a:gdLst/>
              <a:ahLst/>
              <a:cxnLst/>
              <a:rect l="0" t="0" r="0" b="0"/>
              <a:pathLst>
                <a:path w="179230" h="130146">
                  <a:moveTo>
                    <a:pt x="14129" y="10935"/>
                  </a:moveTo>
                  <a:lnTo>
                    <a:pt x="14129" y="10935"/>
                  </a:lnTo>
                  <a:lnTo>
                    <a:pt x="14127" y="4193"/>
                  </a:lnTo>
                  <a:lnTo>
                    <a:pt x="13424" y="2207"/>
                  </a:lnTo>
                  <a:lnTo>
                    <a:pt x="12248" y="883"/>
                  </a:lnTo>
                  <a:lnTo>
                    <a:pt x="10758" y="0"/>
                  </a:lnTo>
                  <a:lnTo>
                    <a:pt x="8353" y="1529"/>
                  </a:lnTo>
                  <a:lnTo>
                    <a:pt x="1920" y="8871"/>
                  </a:lnTo>
                  <a:lnTo>
                    <a:pt x="0" y="26716"/>
                  </a:lnTo>
                  <a:lnTo>
                    <a:pt x="2886" y="62648"/>
                  </a:lnTo>
                  <a:lnTo>
                    <a:pt x="13555" y="109344"/>
                  </a:lnTo>
                  <a:lnTo>
                    <a:pt x="23046" y="123582"/>
                  </a:lnTo>
                  <a:lnTo>
                    <a:pt x="28542" y="128366"/>
                  </a:lnTo>
                  <a:lnTo>
                    <a:pt x="34320" y="130145"/>
                  </a:lnTo>
                  <a:lnTo>
                    <a:pt x="46385" y="128358"/>
                  </a:lnTo>
                  <a:lnTo>
                    <a:pt x="51154" y="124495"/>
                  </a:lnTo>
                  <a:lnTo>
                    <a:pt x="58337" y="112676"/>
                  </a:lnTo>
                  <a:lnTo>
                    <a:pt x="69087" y="70752"/>
                  </a:lnTo>
                  <a:lnTo>
                    <a:pt x="70846" y="53325"/>
                  </a:lnTo>
                  <a:lnTo>
                    <a:pt x="71697" y="54011"/>
                  </a:lnTo>
                  <a:lnTo>
                    <a:pt x="74520" y="60419"/>
                  </a:lnTo>
                  <a:lnTo>
                    <a:pt x="84415" y="104500"/>
                  </a:lnTo>
                  <a:lnTo>
                    <a:pt x="89111" y="113903"/>
                  </a:lnTo>
                  <a:lnTo>
                    <a:pt x="95902" y="122785"/>
                  </a:lnTo>
                  <a:lnTo>
                    <a:pt x="107386" y="127674"/>
                  </a:lnTo>
                  <a:lnTo>
                    <a:pt x="121193" y="129141"/>
                  </a:lnTo>
                  <a:lnTo>
                    <a:pt x="134385" y="127441"/>
                  </a:lnTo>
                  <a:lnTo>
                    <a:pt x="145423" y="120571"/>
                  </a:lnTo>
                  <a:lnTo>
                    <a:pt x="155030" y="109051"/>
                  </a:lnTo>
                  <a:lnTo>
                    <a:pt x="167668" y="82026"/>
                  </a:lnTo>
                  <a:lnTo>
                    <a:pt x="176736" y="39089"/>
                  </a:lnTo>
                  <a:lnTo>
                    <a:pt x="179229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5" name="SMARTInkShape-Group314">
            <a:extLst>
              <a:ext uri="{FF2B5EF4-FFF2-40B4-BE49-F238E27FC236}">
                <a16:creationId xmlns:a16="http://schemas.microsoft.com/office/drawing/2014/main" xmlns="" id="{165132C8-1677-4EF1-B52C-A3993BF3484A}"/>
              </a:ext>
            </a:extLst>
          </p:cNvPr>
          <p:cNvGrpSpPr/>
          <p:nvPr/>
        </p:nvGrpSpPr>
        <p:grpSpPr>
          <a:xfrm>
            <a:off x="9952503" y="608157"/>
            <a:ext cx="813049" cy="369744"/>
            <a:chOff x="9952503" y="608157"/>
            <a:chExt cx="813049" cy="369744"/>
          </a:xfrm>
        </p:grpSpPr>
        <p:sp>
          <p:nvSpPr>
            <p:cNvPr id="401" name="SMARTInkShape-1565">
              <a:extLst>
                <a:ext uri="{FF2B5EF4-FFF2-40B4-BE49-F238E27FC236}">
                  <a16:creationId xmlns:a16="http://schemas.microsoft.com/office/drawing/2014/main" xmlns="" id="{33A3AA2B-8D15-4A1A-9535-3BF719B41BF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376539" y="608157"/>
              <a:ext cx="389013" cy="327635"/>
            </a:xfrm>
            <a:custGeom>
              <a:avLst/>
              <a:gdLst/>
              <a:ahLst/>
              <a:cxnLst/>
              <a:rect l="0" t="0" r="0" b="0"/>
              <a:pathLst>
                <a:path w="389013" h="327635">
                  <a:moveTo>
                    <a:pt x="12061" y="236393"/>
                  </a:moveTo>
                  <a:lnTo>
                    <a:pt x="12061" y="236393"/>
                  </a:lnTo>
                  <a:lnTo>
                    <a:pt x="8690" y="239764"/>
                  </a:lnTo>
                  <a:lnTo>
                    <a:pt x="7035" y="243301"/>
                  </a:lnTo>
                  <a:lnTo>
                    <a:pt x="0" y="287122"/>
                  </a:lnTo>
                  <a:lnTo>
                    <a:pt x="256" y="304811"/>
                  </a:lnTo>
                  <a:lnTo>
                    <a:pt x="2817" y="312192"/>
                  </a:lnTo>
                  <a:lnTo>
                    <a:pt x="8188" y="317824"/>
                  </a:lnTo>
                  <a:lnTo>
                    <a:pt x="11595" y="320314"/>
                  </a:lnTo>
                  <a:lnTo>
                    <a:pt x="15983" y="320562"/>
                  </a:lnTo>
                  <a:lnTo>
                    <a:pt x="26504" y="317076"/>
                  </a:lnTo>
                  <a:lnTo>
                    <a:pt x="54820" y="288977"/>
                  </a:lnTo>
                  <a:lnTo>
                    <a:pt x="56091" y="289793"/>
                  </a:lnTo>
                  <a:lnTo>
                    <a:pt x="59381" y="294463"/>
                  </a:lnTo>
                  <a:lnTo>
                    <a:pt x="59434" y="303124"/>
                  </a:lnTo>
                  <a:lnTo>
                    <a:pt x="58516" y="312618"/>
                  </a:lnTo>
                  <a:lnTo>
                    <a:pt x="60459" y="319189"/>
                  </a:lnTo>
                  <a:lnTo>
                    <a:pt x="67436" y="324462"/>
                  </a:lnTo>
                  <a:lnTo>
                    <a:pt x="72260" y="326856"/>
                  </a:lnTo>
                  <a:lnTo>
                    <a:pt x="81385" y="327634"/>
                  </a:lnTo>
                  <a:lnTo>
                    <a:pt x="85794" y="326853"/>
                  </a:lnTo>
                  <a:lnTo>
                    <a:pt x="105482" y="315642"/>
                  </a:lnTo>
                  <a:lnTo>
                    <a:pt x="125818" y="295544"/>
                  </a:lnTo>
                  <a:lnTo>
                    <a:pt x="148621" y="261602"/>
                  </a:lnTo>
                  <a:lnTo>
                    <a:pt x="164948" y="230664"/>
                  </a:lnTo>
                  <a:lnTo>
                    <a:pt x="180905" y="195041"/>
                  </a:lnTo>
                  <a:lnTo>
                    <a:pt x="195054" y="155690"/>
                  </a:lnTo>
                  <a:lnTo>
                    <a:pt x="206515" y="120327"/>
                  </a:lnTo>
                  <a:lnTo>
                    <a:pt x="215257" y="80177"/>
                  </a:lnTo>
                  <a:lnTo>
                    <a:pt x="214554" y="65364"/>
                  </a:lnTo>
                  <a:lnTo>
                    <a:pt x="213377" y="62401"/>
                  </a:lnTo>
                  <a:lnTo>
                    <a:pt x="211890" y="61132"/>
                  </a:lnTo>
                  <a:lnTo>
                    <a:pt x="209485" y="62402"/>
                  </a:lnTo>
                  <a:lnTo>
                    <a:pt x="203051" y="69458"/>
                  </a:lnTo>
                  <a:lnTo>
                    <a:pt x="183059" y="107855"/>
                  </a:lnTo>
                  <a:lnTo>
                    <a:pt x="169189" y="152995"/>
                  </a:lnTo>
                  <a:lnTo>
                    <a:pt x="160447" y="188038"/>
                  </a:lnTo>
                  <a:lnTo>
                    <a:pt x="150963" y="233355"/>
                  </a:lnTo>
                  <a:lnTo>
                    <a:pt x="142849" y="279407"/>
                  </a:lnTo>
                  <a:lnTo>
                    <a:pt x="145043" y="299075"/>
                  </a:lnTo>
                  <a:lnTo>
                    <a:pt x="148305" y="309172"/>
                  </a:lnTo>
                  <a:lnTo>
                    <a:pt x="152279" y="311723"/>
                  </a:lnTo>
                  <a:lnTo>
                    <a:pt x="164221" y="312677"/>
                  </a:lnTo>
                  <a:lnTo>
                    <a:pt x="186810" y="305876"/>
                  </a:lnTo>
                  <a:lnTo>
                    <a:pt x="228456" y="280797"/>
                  </a:lnTo>
                  <a:lnTo>
                    <a:pt x="254369" y="257624"/>
                  </a:lnTo>
                  <a:lnTo>
                    <a:pt x="273267" y="230722"/>
                  </a:lnTo>
                  <a:lnTo>
                    <a:pt x="274392" y="227674"/>
                  </a:lnTo>
                  <a:lnTo>
                    <a:pt x="274436" y="224936"/>
                  </a:lnTo>
                  <a:lnTo>
                    <a:pt x="273761" y="222405"/>
                  </a:lnTo>
                  <a:lnTo>
                    <a:pt x="271900" y="220717"/>
                  </a:lnTo>
                  <a:lnTo>
                    <a:pt x="266070" y="218843"/>
                  </a:lnTo>
                  <a:lnTo>
                    <a:pt x="256892" y="221773"/>
                  </a:lnTo>
                  <a:lnTo>
                    <a:pt x="251482" y="224529"/>
                  </a:lnTo>
                  <a:lnTo>
                    <a:pt x="247874" y="228484"/>
                  </a:lnTo>
                  <a:lnTo>
                    <a:pt x="243867" y="238522"/>
                  </a:lnTo>
                  <a:lnTo>
                    <a:pt x="240849" y="280968"/>
                  </a:lnTo>
                  <a:lnTo>
                    <a:pt x="241421" y="297813"/>
                  </a:lnTo>
                  <a:lnTo>
                    <a:pt x="242579" y="300623"/>
                  </a:lnTo>
                  <a:lnTo>
                    <a:pt x="244057" y="302496"/>
                  </a:lnTo>
                  <a:lnTo>
                    <a:pt x="247158" y="303040"/>
                  </a:lnTo>
                  <a:lnTo>
                    <a:pt x="256248" y="301762"/>
                  </a:lnTo>
                  <a:lnTo>
                    <a:pt x="276638" y="290334"/>
                  </a:lnTo>
                  <a:lnTo>
                    <a:pt x="300553" y="266800"/>
                  </a:lnTo>
                  <a:lnTo>
                    <a:pt x="322142" y="230743"/>
                  </a:lnTo>
                  <a:lnTo>
                    <a:pt x="339198" y="199310"/>
                  </a:lnTo>
                  <a:lnTo>
                    <a:pt x="356422" y="162761"/>
                  </a:lnTo>
                  <a:lnTo>
                    <a:pt x="368780" y="120647"/>
                  </a:lnTo>
                  <a:lnTo>
                    <a:pt x="377095" y="79823"/>
                  </a:lnTo>
                  <a:lnTo>
                    <a:pt x="383142" y="43334"/>
                  </a:lnTo>
                  <a:lnTo>
                    <a:pt x="389012" y="2453"/>
                  </a:lnTo>
                  <a:lnTo>
                    <a:pt x="388245" y="0"/>
                  </a:lnTo>
                  <a:lnTo>
                    <a:pt x="384204" y="1186"/>
                  </a:lnTo>
                  <a:lnTo>
                    <a:pt x="370310" y="10031"/>
                  </a:lnTo>
                  <a:lnTo>
                    <a:pt x="349395" y="47732"/>
                  </a:lnTo>
                  <a:lnTo>
                    <a:pt x="338141" y="85046"/>
                  </a:lnTo>
                  <a:lnTo>
                    <a:pt x="329142" y="126089"/>
                  </a:lnTo>
                  <a:lnTo>
                    <a:pt x="322789" y="165497"/>
                  </a:lnTo>
                  <a:lnTo>
                    <a:pt x="315732" y="200415"/>
                  </a:lnTo>
                  <a:lnTo>
                    <a:pt x="307588" y="244077"/>
                  </a:lnTo>
                  <a:lnTo>
                    <a:pt x="304161" y="287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566">
              <a:extLst>
                <a:ext uri="{FF2B5EF4-FFF2-40B4-BE49-F238E27FC236}">
                  <a16:creationId xmlns:a16="http://schemas.microsoft.com/office/drawing/2014/main" xmlns="" id="{0FA5D72C-DB99-4F84-B2C5-7A9E25D9EB4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256282" y="860229"/>
              <a:ext cx="63724" cy="108271"/>
            </a:xfrm>
            <a:custGeom>
              <a:avLst/>
              <a:gdLst/>
              <a:ahLst/>
              <a:cxnLst/>
              <a:rect l="0" t="0" r="0" b="0"/>
              <a:pathLst>
                <a:path w="63724" h="108271">
                  <a:moveTo>
                    <a:pt x="56118" y="3371"/>
                  </a:moveTo>
                  <a:lnTo>
                    <a:pt x="56118" y="3371"/>
                  </a:lnTo>
                  <a:lnTo>
                    <a:pt x="56116" y="0"/>
                  </a:lnTo>
                  <a:lnTo>
                    <a:pt x="48592" y="226"/>
                  </a:lnTo>
                  <a:lnTo>
                    <a:pt x="42634" y="1275"/>
                  </a:lnTo>
                  <a:lnTo>
                    <a:pt x="32252" y="8084"/>
                  </a:lnTo>
                  <a:lnTo>
                    <a:pt x="10717" y="33073"/>
                  </a:lnTo>
                  <a:lnTo>
                    <a:pt x="4189" y="50674"/>
                  </a:lnTo>
                  <a:lnTo>
                    <a:pt x="0" y="83976"/>
                  </a:lnTo>
                  <a:lnTo>
                    <a:pt x="3189" y="95875"/>
                  </a:lnTo>
                  <a:lnTo>
                    <a:pt x="6015" y="101024"/>
                  </a:lnTo>
                  <a:lnTo>
                    <a:pt x="9310" y="104456"/>
                  </a:lnTo>
                  <a:lnTo>
                    <a:pt x="16735" y="108270"/>
                  </a:lnTo>
                  <a:lnTo>
                    <a:pt x="20691" y="107170"/>
                  </a:lnTo>
                  <a:lnTo>
                    <a:pt x="48116" y="81167"/>
                  </a:lnTo>
                  <a:lnTo>
                    <a:pt x="61586" y="60994"/>
                  </a:lnTo>
                  <a:lnTo>
                    <a:pt x="63723" y="46150"/>
                  </a:lnTo>
                  <a:lnTo>
                    <a:pt x="62319" y="32262"/>
                  </a:lnTo>
                  <a:lnTo>
                    <a:pt x="59345" y="23737"/>
                  </a:lnTo>
                  <a:lnTo>
                    <a:pt x="56152" y="21887"/>
                  </a:lnTo>
                  <a:lnTo>
                    <a:pt x="37068" y="2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567">
              <a:extLst>
                <a:ext uri="{FF2B5EF4-FFF2-40B4-BE49-F238E27FC236}">
                  <a16:creationId xmlns:a16="http://schemas.microsoft.com/office/drawing/2014/main" xmlns="" id="{32AE636F-01A6-4E07-88FD-09CC351CE836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109881" y="672133"/>
              <a:ext cx="81870" cy="305768"/>
            </a:xfrm>
            <a:custGeom>
              <a:avLst/>
              <a:gdLst/>
              <a:ahLst/>
              <a:cxnLst/>
              <a:rect l="0" t="0" r="0" b="0"/>
              <a:pathLst>
                <a:path w="81870" h="305768">
                  <a:moveTo>
                    <a:pt x="31069" y="7317"/>
                  </a:moveTo>
                  <a:lnTo>
                    <a:pt x="31069" y="7317"/>
                  </a:lnTo>
                  <a:lnTo>
                    <a:pt x="31067" y="575"/>
                  </a:lnTo>
                  <a:lnTo>
                    <a:pt x="31774" y="0"/>
                  </a:lnTo>
                  <a:lnTo>
                    <a:pt x="32950" y="1028"/>
                  </a:lnTo>
                  <a:lnTo>
                    <a:pt x="34439" y="3124"/>
                  </a:lnTo>
                  <a:lnTo>
                    <a:pt x="34212" y="12980"/>
                  </a:lnTo>
                  <a:lnTo>
                    <a:pt x="28319" y="55786"/>
                  </a:lnTo>
                  <a:lnTo>
                    <a:pt x="26319" y="88125"/>
                  </a:lnTo>
                  <a:lnTo>
                    <a:pt x="25431" y="124371"/>
                  </a:lnTo>
                  <a:lnTo>
                    <a:pt x="25035" y="163998"/>
                  </a:lnTo>
                  <a:lnTo>
                    <a:pt x="21095" y="203248"/>
                  </a:lnTo>
                  <a:lnTo>
                    <a:pt x="14643" y="238331"/>
                  </a:lnTo>
                  <a:lnTo>
                    <a:pt x="1616" y="279788"/>
                  </a:lnTo>
                  <a:lnTo>
                    <a:pt x="848" y="280686"/>
                  </a:lnTo>
                  <a:lnTo>
                    <a:pt x="339" y="279874"/>
                  </a:lnTo>
                  <a:lnTo>
                    <a:pt x="0" y="277922"/>
                  </a:lnTo>
                  <a:lnTo>
                    <a:pt x="11004" y="248735"/>
                  </a:lnTo>
                  <a:lnTo>
                    <a:pt x="38891" y="208580"/>
                  </a:lnTo>
                  <a:lnTo>
                    <a:pt x="57612" y="192069"/>
                  </a:lnTo>
                  <a:lnTo>
                    <a:pt x="61463" y="189752"/>
                  </a:lnTo>
                  <a:lnTo>
                    <a:pt x="64737" y="189618"/>
                  </a:lnTo>
                  <a:lnTo>
                    <a:pt x="67626" y="190940"/>
                  </a:lnTo>
                  <a:lnTo>
                    <a:pt x="70257" y="193232"/>
                  </a:lnTo>
                  <a:lnTo>
                    <a:pt x="77332" y="209943"/>
                  </a:lnTo>
                  <a:lnTo>
                    <a:pt x="80267" y="249601"/>
                  </a:lnTo>
                  <a:lnTo>
                    <a:pt x="76732" y="296179"/>
                  </a:lnTo>
                  <a:lnTo>
                    <a:pt x="77741" y="299375"/>
                  </a:lnTo>
                  <a:lnTo>
                    <a:pt x="81869" y="305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568">
              <a:extLst>
                <a:ext uri="{FF2B5EF4-FFF2-40B4-BE49-F238E27FC236}">
                  <a16:creationId xmlns:a16="http://schemas.microsoft.com/office/drawing/2014/main" xmlns="" id="{B8B52176-CA03-4283-A9F4-F630330DE24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952503" y="791230"/>
              <a:ext cx="74148" cy="169068"/>
            </a:xfrm>
            <a:custGeom>
              <a:avLst/>
              <a:gdLst/>
              <a:ahLst/>
              <a:cxnLst/>
              <a:rect l="0" t="0" r="0" b="0"/>
              <a:pathLst>
                <a:path w="74148" h="169068">
                  <a:moveTo>
                    <a:pt x="74147" y="21570"/>
                  </a:moveTo>
                  <a:lnTo>
                    <a:pt x="74147" y="21570"/>
                  </a:lnTo>
                  <a:lnTo>
                    <a:pt x="74145" y="14828"/>
                  </a:lnTo>
                  <a:lnTo>
                    <a:pt x="72266" y="9637"/>
                  </a:lnTo>
                  <a:lnTo>
                    <a:pt x="70776" y="7264"/>
                  </a:lnTo>
                  <a:lnTo>
                    <a:pt x="58567" y="555"/>
                  </a:lnTo>
                  <a:lnTo>
                    <a:pt x="45586" y="0"/>
                  </a:lnTo>
                  <a:lnTo>
                    <a:pt x="38172" y="840"/>
                  </a:lnTo>
                  <a:lnTo>
                    <a:pt x="24292" y="7418"/>
                  </a:lnTo>
                  <a:lnTo>
                    <a:pt x="12479" y="17397"/>
                  </a:lnTo>
                  <a:lnTo>
                    <a:pt x="4876" y="28887"/>
                  </a:lnTo>
                  <a:lnTo>
                    <a:pt x="0" y="47257"/>
                  </a:lnTo>
                  <a:lnTo>
                    <a:pt x="2623" y="59797"/>
                  </a:lnTo>
                  <a:lnTo>
                    <a:pt x="5298" y="66105"/>
                  </a:lnTo>
                  <a:lnTo>
                    <a:pt x="48589" y="110475"/>
                  </a:lnTo>
                  <a:lnTo>
                    <a:pt x="61376" y="123172"/>
                  </a:lnTo>
                  <a:lnTo>
                    <a:pt x="64223" y="130227"/>
                  </a:lnTo>
                  <a:lnTo>
                    <a:pt x="63621" y="145592"/>
                  </a:lnTo>
                  <a:lnTo>
                    <a:pt x="58648" y="156183"/>
                  </a:lnTo>
                  <a:lnTo>
                    <a:pt x="55349" y="159996"/>
                  </a:lnTo>
                  <a:lnTo>
                    <a:pt x="33848" y="168732"/>
                  </a:lnTo>
                  <a:lnTo>
                    <a:pt x="26818" y="169067"/>
                  </a:lnTo>
                  <a:lnTo>
                    <a:pt x="15246" y="165676"/>
                  </a:lnTo>
                  <a:lnTo>
                    <a:pt x="11598" y="161385"/>
                  </a:lnTo>
                  <a:lnTo>
                    <a:pt x="4297" y="135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9" name="SMARTInkShape-Group315">
            <a:extLst>
              <a:ext uri="{FF2B5EF4-FFF2-40B4-BE49-F238E27FC236}">
                <a16:creationId xmlns:a16="http://schemas.microsoft.com/office/drawing/2014/main" xmlns="" id="{C2E627CD-0EE4-4B96-A8EC-67ECFE122828}"/>
              </a:ext>
            </a:extLst>
          </p:cNvPr>
          <p:cNvGrpSpPr/>
          <p:nvPr/>
        </p:nvGrpSpPr>
        <p:grpSpPr>
          <a:xfrm>
            <a:off x="9178142" y="697289"/>
            <a:ext cx="429409" cy="382212"/>
            <a:chOff x="9178142" y="697289"/>
            <a:chExt cx="429409" cy="382212"/>
          </a:xfrm>
        </p:grpSpPr>
        <p:sp>
          <p:nvSpPr>
            <p:cNvPr id="406" name="SMARTInkShape-1569">
              <a:extLst>
                <a:ext uri="{FF2B5EF4-FFF2-40B4-BE49-F238E27FC236}">
                  <a16:creationId xmlns:a16="http://schemas.microsoft.com/office/drawing/2014/main" xmlns="" id="{FBAE7D99-3646-4BDE-9B06-5D7DED2CC02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582150" y="105410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25400" y="0"/>
                  </a:moveTo>
                  <a:lnTo>
                    <a:pt x="2540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1570">
              <a:extLst>
                <a:ext uri="{FF2B5EF4-FFF2-40B4-BE49-F238E27FC236}">
                  <a16:creationId xmlns:a16="http://schemas.microsoft.com/office/drawing/2014/main" xmlns="" id="{A3E974E5-7F22-40C1-9F91-187A2B9CC38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382897" y="959189"/>
              <a:ext cx="51515" cy="76290"/>
            </a:xfrm>
            <a:custGeom>
              <a:avLst/>
              <a:gdLst/>
              <a:ahLst/>
              <a:cxnLst/>
              <a:rect l="0" t="0" r="0" b="0"/>
              <a:pathLst>
                <a:path w="51515" h="76290">
                  <a:moveTo>
                    <a:pt x="34153" y="12361"/>
                  </a:moveTo>
                  <a:lnTo>
                    <a:pt x="34153" y="12361"/>
                  </a:lnTo>
                  <a:lnTo>
                    <a:pt x="30782" y="8990"/>
                  </a:lnTo>
                  <a:lnTo>
                    <a:pt x="29126" y="5453"/>
                  </a:lnTo>
                  <a:lnTo>
                    <a:pt x="27881" y="0"/>
                  </a:lnTo>
                  <a:lnTo>
                    <a:pt x="17713" y="6504"/>
                  </a:lnTo>
                  <a:lnTo>
                    <a:pt x="10853" y="17284"/>
                  </a:lnTo>
                  <a:lnTo>
                    <a:pt x="701" y="43829"/>
                  </a:lnTo>
                  <a:lnTo>
                    <a:pt x="0" y="56686"/>
                  </a:lnTo>
                  <a:lnTo>
                    <a:pt x="801" y="63077"/>
                  </a:lnTo>
                  <a:lnTo>
                    <a:pt x="5452" y="72061"/>
                  </a:lnTo>
                  <a:lnTo>
                    <a:pt x="8670" y="75444"/>
                  </a:lnTo>
                  <a:lnTo>
                    <a:pt x="12930" y="76289"/>
                  </a:lnTo>
                  <a:lnTo>
                    <a:pt x="23309" y="73464"/>
                  </a:lnTo>
                  <a:lnTo>
                    <a:pt x="33096" y="65623"/>
                  </a:lnTo>
                  <a:lnTo>
                    <a:pt x="41443" y="55083"/>
                  </a:lnTo>
                  <a:lnTo>
                    <a:pt x="50671" y="34833"/>
                  </a:lnTo>
                  <a:lnTo>
                    <a:pt x="51514" y="31576"/>
                  </a:lnTo>
                  <a:lnTo>
                    <a:pt x="51371" y="28698"/>
                  </a:lnTo>
                  <a:lnTo>
                    <a:pt x="49331" y="23620"/>
                  </a:lnTo>
                  <a:lnTo>
                    <a:pt x="47799" y="22689"/>
                  </a:lnTo>
                  <a:lnTo>
                    <a:pt x="46074" y="22774"/>
                  </a:lnTo>
                  <a:lnTo>
                    <a:pt x="40503" y="25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571">
              <a:extLst>
                <a:ext uri="{FF2B5EF4-FFF2-40B4-BE49-F238E27FC236}">
                  <a16:creationId xmlns:a16="http://schemas.microsoft.com/office/drawing/2014/main" xmlns="" id="{484CFCDC-6967-4ACE-B60C-3E828E6F39D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178142" y="697289"/>
              <a:ext cx="226209" cy="267253"/>
            </a:xfrm>
            <a:custGeom>
              <a:avLst/>
              <a:gdLst/>
              <a:ahLst/>
              <a:cxnLst/>
              <a:rect l="0" t="0" r="0" b="0"/>
              <a:pathLst>
                <a:path w="226209" h="267253">
                  <a:moveTo>
                    <a:pt x="130958" y="26611"/>
                  </a:moveTo>
                  <a:lnTo>
                    <a:pt x="130958" y="26611"/>
                  </a:lnTo>
                  <a:lnTo>
                    <a:pt x="124215" y="23240"/>
                  </a:lnTo>
                  <a:lnTo>
                    <a:pt x="122936" y="21541"/>
                  </a:lnTo>
                  <a:lnTo>
                    <a:pt x="122788" y="19703"/>
                  </a:lnTo>
                  <a:lnTo>
                    <a:pt x="123395" y="17773"/>
                  </a:lnTo>
                  <a:lnTo>
                    <a:pt x="122388" y="15780"/>
                  </a:lnTo>
                  <a:lnTo>
                    <a:pt x="117507" y="11684"/>
                  </a:lnTo>
                  <a:lnTo>
                    <a:pt x="114230" y="11015"/>
                  </a:lnTo>
                  <a:lnTo>
                    <a:pt x="106825" y="12154"/>
                  </a:lnTo>
                  <a:lnTo>
                    <a:pt x="87981" y="23503"/>
                  </a:lnTo>
                  <a:lnTo>
                    <a:pt x="51259" y="67991"/>
                  </a:lnTo>
                  <a:lnTo>
                    <a:pt x="30861" y="100741"/>
                  </a:lnTo>
                  <a:lnTo>
                    <a:pt x="13797" y="136463"/>
                  </a:lnTo>
                  <a:lnTo>
                    <a:pt x="1982" y="172095"/>
                  </a:lnTo>
                  <a:lnTo>
                    <a:pt x="0" y="217806"/>
                  </a:lnTo>
                  <a:lnTo>
                    <a:pt x="4786" y="240233"/>
                  </a:lnTo>
                  <a:lnTo>
                    <a:pt x="13499" y="255845"/>
                  </a:lnTo>
                  <a:lnTo>
                    <a:pt x="18785" y="261984"/>
                  </a:lnTo>
                  <a:lnTo>
                    <a:pt x="25838" y="265370"/>
                  </a:lnTo>
                  <a:lnTo>
                    <a:pt x="43079" y="267252"/>
                  </a:lnTo>
                  <a:lnTo>
                    <a:pt x="75993" y="254232"/>
                  </a:lnTo>
                  <a:lnTo>
                    <a:pt x="112554" y="225758"/>
                  </a:lnTo>
                  <a:lnTo>
                    <a:pt x="143457" y="187139"/>
                  </a:lnTo>
                  <a:lnTo>
                    <a:pt x="163746" y="141046"/>
                  </a:lnTo>
                  <a:lnTo>
                    <a:pt x="168343" y="108280"/>
                  </a:lnTo>
                  <a:lnTo>
                    <a:pt x="165083" y="61863"/>
                  </a:lnTo>
                  <a:lnTo>
                    <a:pt x="151339" y="14995"/>
                  </a:lnTo>
                  <a:lnTo>
                    <a:pt x="145251" y="8283"/>
                  </a:lnTo>
                  <a:lnTo>
                    <a:pt x="129078" y="827"/>
                  </a:lnTo>
                  <a:lnTo>
                    <a:pt x="96769" y="0"/>
                  </a:lnTo>
                  <a:lnTo>
                    <a:pt x="78367" y="6317"/>
                  </a:lnTo>
                  <a:lnTo>
                    <a:pt x="63840" y="16180"/>
                  </a:lnTo>
                  <a:lnTo>
                    <a:pt x="52680" y="27620"/>
                  </a:lnTo>
                  <a:lnTo>
                    <a:pt x="41833" y="49331"/>
                  </a:lnTo>
                  <a:lnTo>
                    <a:pt x="40312" y="63520"/>
                  </a:lnTo>
                  <a:lnTo>
                    <a:pt x="40895" y="70267"/>
                  </a:lnTo>
                  <a:lnTo>
                    <a:pt x="47186" y="81526"/>
                  </a:lnTo>
                  <a:lnTo>
                    <a:pt x="51826" y="86505"/>
                  </a:lnTo>
                  <a:lnTo>
                    <a:pt x="75213" y="96882"/>
                  </a:lnTo>
                  <a:lnTo>
                    <a:pt x="114597" y="97683"/>
                  </a:lnTo>
                  <a:lnTo>
                    <a:pt x="147674" y="95123"/>
                  </a:lnTo>
                  <a:lnTo>
                    <a:pt x="192591" y="89714"/>
                  </a:lnTo>
                  <a:lnTo>
                    <a:pt x="226208" y="83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2" name="SMARTInkShape-Group316">
            <a:extLst>
              <a:ext uri="{FF2B5EF4-FFF2-40B4-BE49-F238E27FC236}">
                <a16:creationId xmlns:a16="http://schemas.microsoft.com/office/drawing/2014/main" xmlns="" id="{B8929B0A-D248-403C-A4E7-94E5B0102FF6}"/>
              </a:ext>
            </a:extLst>
          </p:cNvPr>
          <p:cNvGrpSpPr/>
          <p:nvPr/>
        </p:nvGrpSpPr>
        <p:grpSpPr>
          <a:xfrm>
            <a:off x="7410818" y="626682"/>
            <a:ext cx="1349490" cy="574956"/>
            <a:chOff x="7410818" y="626682"/>
            <a:chExt cx="1349490" cy="574956"/>
          </a:xfrm>
        </p:grpSpPr>
        <p:sp>
          <p:nvSpPr>
            <p:cNvPr id="410" name="SMARTInkShape-1572">
              <a:extLst>
                <a:ext uri="{FF2B5EF4-FFF2-40B4-BE49-F238E27FC236}">
                  <a16:creationId xmlns:a16="http://schemas.microsoft.com/office/drawing/2014/main" xmlns="" id="{442A0553-718D-476F-AEAE-F47D5414014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743950" y="971550"/>
              <a:ext cx="16358" cy="38101"/>
            </a:xfrm>
            <a:custGeom>
              <a:avLst/>
              <a:gdLst/>
              <a:ahLst/>
              <a:cxnLst/>
              <a:rect l="0" t="0" r="0" b="0"/>
              <a:pathLst>
                <a:path w="16358" h="38101">
                  <a:moveTo>
                    <a:pt x="12700" y="0"/>
                  </a:moveTo>
                  <a:lnTo>
                    <a:pt x="12700" y="0"/>
                  </a:lnTo>
                  <a:lnTo>
                    <a:pt x="16070" y="3371"/>
                  </a:lnTo>
                  <a:lnTo>
                    <a:pt x="16357" y="5775"/>
                  </a:lnTo>
                  <a:lnTo>
                    <a:pt x="14796" y="1220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573">
              <a:extLst>
                <a:ext uri="{FF2B5EF4-FFF2-40B4-BE49-F238E27FC236}">
                  <a16:creationId xmlns:a16="http://schemas.microsoft.com/office/drawing/2014/main" xmlns="" id="{51C77164-7A92-48B5-AFE7-88D0457A3F5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521036" y="757056"/>
              <a:ext cx="76865" cy="156930"/>
            </a:xfrm>
            <a:custGeom>
              <a:avLst/>
              <a:gdLst/>
              <a:ahLst/>
              <a:cxnLst/>
              <a:rect l="0" t="0" r="0" b="0"/>
              <a:pathLst>
                <a:path w="76865" h="156930">
                  <a:moveTo>
                    <a:pt x="76864" y="17644"/>
                  </a:moveTo>
                  <a:lnTo>
                    <a:pt x="76864" y="17644"/>
                  </a:lnTo>
                  <a:lnTo>
                    <a:pt x="73493" y="10902"/>
                  </a:lnTo>
                  <a:lnTo>
                    <a:pt x="66193" y="5711"/>
                  </a:lnTo>
                  <a:lnTo>
                    <a:pt x="55188" y="1757"/>
                  </a:lnTo>
                  <a:lnTo>
                    <a:pt x="40889" y="0"/>
                  </a:lnTo>
                  <a:lnTo>
                    <a:pt x="16973" y="5752"/>
                  </a:lnTo>
                  <a:lnTo>
                    <a:pt x="6031" y="12594"/>
                  </a:lnTo>
                  <a:lnTo>
                    <a:pt x="2125" y="16394"/>
                  </a:lnTo>
                  <a:lnTo>
                    <a:pt x="226" y="21750"/>
                  </a:lnTo>
                  <a:lnTo>
                    <a:pt x="0" y="35226"/>
                  </a:lnTo>
                  <a:lnTo>
                    <a:pt x="6013" y="48742"/>
                  </a:lnTo>
                  <a:lnTo>
                    <a:pt x="25062" y="70132"/>
                  </a:lnTo>
                  <a:lnTo>
                    <a:pt x="45523" y="92463"/>
                  </a:lnTo>
                  <a:lnTo>
                    <a:pt x="64218" y="124706"/>
                  </a:lnTo>
                  <a:lnTo>
                    <a:pt x="64659" y="134842"/>
                  </a:lnTo>
                  <a:lnTo>
                    <a:pt x="62504" y="142169"/>
                  </a:lnTo>
                  <a:lnTo>
                    <a:pt x="60938" y="145111"/>
                  </a:lnTo>
                  <a:lnTo>
                    <a:pt x="51676" y="150261"/>
                  </a:lnTo>
                  <a:lnTo>
                    <a:pt x="29477" y="155945"/>
                  </a:lnTo>
                  <a:lnTo>
                    <a:pt x="15865" y="156929"/>
                  </a:lnTo>
                  <a:lnTo>
                    <a:pt x="12914" y="156362"/>
                  </a:lnTo>
                  <a:lnTo>
                    <a:pt x="10948" y="155278"/>
                  </a:lnTo>
                  <a:lnTo>
                    <a:pt x="7014" y="150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1574">
              <a:extLst>
                <a:ext uri="{FF2B5EF4-FFF2-40B4-BE49-F238E27FC236}">
                  <a16:creationId xmlns:a16="http://schemas.microsoft.com/office/drawing/2014/main" xmlns="" id="{08BD137A-6B8A-44F9-8FFF-FA068308248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489950" y="727234"/>
              <a:ext cx="31751" cy="47467"/>
            </a:xfrm>
            <a:custGeom>
              <a:avLst/>
              <a:gdLst/>
              <a:ahLst/>
              <a:cxnLst/>
              <a:rect l="0" t="0" r="0" b="0"/>
              <a:pathLst>
                <a:path w="31751" h="47467">
                  <a:moveTo>
                    <a:pt x="0" y="47466"/>
                  </a:moveTo>
                  <a:lnTo>
                    <a:pt x="0" y="47466"/>
                  </a:lnTo>
                  <a:lnTo>
                    <a:pt x="8838" y="7920"/>
                  </a:lnTo>
                  <a:lnTo>
                    <a:pt x="12865" y="1668"/>
                  </a:lnTo>
                  <a:lnTo>
                    <a:pt x="14926" y="0"/>
                  </a:lnTo>
                  <a:lnTo>
                    <a:pt x="17712" y="300"/>
                  </a:lnTo>
                  <a:lnTo>
                    <a:pt x="31750" y="9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1575">
              <a:extLst>
                <a:ext uri="{FF2B5EF4-FFF2-40B4-BE49-F238E27FC236}">
                  <a16:creationId xmlns:a16="http://schemas.microsoft.com/office/drawing/2014/main" xmlns="" id="{CD09EC49-1273-47B6-9D7C-D827C8CBD52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477250" y="806450"/>
              <a:ext cx="5468" cy="88901"/>
            </a:xfrm>
            <a:custGeom>
              <a:avLst/>
              <a:gdLst/>
              <a:ahLst/>
              <a:cxnLst/>
              <a:rect l="0" t="0" r="0" b="0"/>
              <a:pathLst>
                <a:path w="5468" h="889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5467" y="24419"/>
                  </a:lnTo>
                  <a:lnTo>
                    <a:pt x="1207" y="6707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1576">
              <a:extLst>
                <a:ext uri="{FF2B5EF4-FFF2-40B4-BE49-F238E27FC236}">
                  <a16:creationId xmlns:a16="http://schemas.microsoft.com/office/drawing/2014/main" xmlns="" id="{A955B587-CAFA-4198-AD6A-AA312D44B92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343900" y="738888"/>
              <a:ext cx="69851" cy="163423"/>
            </a:xfrm>
            <a:custGeom>
              <a:avLst/>
              <a:gdLst/>
              <a:ahLst/>
              <a:cxnLst/>
              <a:rect l="0" t="0" r="0" b="0"/>
              <a:pathLst>
                <a:path w="69851" h="163423">
                  <a:moveTo>
                    <a:pt x="69850" y="23112"/>
                  </a:moveTo>
                  <a:lnTo>
                    <a:pt x="69850" y="23112"/>
                  </a:lnTo>
                  <a:lnTo>
                    <a:pt x="61061" y="9297"/>
                  </a:lnTo>
                  <a:lnTo>
                    <a:pt x="57641" y="5435"/>
                  </a:lnTo>
                  <a:lnTo>
                    <a:pt x="50077" y="1145"/>
                  </a:lnTo>
                  <a:lnTo>
                    <a:pt x="46084" y="0"/>
                  </a:lnTo>
                  <a:lnTo>
                    <a:pt x="42011" y="649"/>
                  </a:lnTo>
                  <a:lnTo>
                    <a:pt x="33724" y="5132"/>
                  </a:lnTo>
                  <a:lnTo>
                    <a:pt x="21124" y="18961"/>
                  </a:lnTo>
                  <a:lnTo>
                    <a:pt x="16443" y="34202"/>
                  </a:lnTo>
                  <a:lnTo>
                    <a:pt x="15774" y="51324"/>
                  </a:lnTo>
                  <a:lnTo>
                    <a:pt x="20181" y="65990"/>
                  </a:lnTo>
                  <a:lnTo>
                    <a:pt x="45434" y="106012"/>
                  </a:lnTo>
                  <a:lnTo>
                    <a:pt x="63303" y="132856"/>
                  </a:lnTo>
                  <a:lnTo>
                    <a:pt x="64073" y="137902"/>
                  </a:lnTo>
                  <a:lnTo>
                    <a:pt x="63176" y="142678"/>
                  </a:lnTo>
                  <a:lnTo>
                    <a:pt x="61168" y="147272"/>
                  </a:lnTo>
                  <a:lnTo>
                    <a:pt x="51409" y="156141"/>
                  </a:lnTo>
                  <a:lnTo>
                    <a:pt x="44856" y="160481"/>
                  </a:lnTo>
                  <a:lnTo>
                    <a:pt x="30049" y="163422"/>
                  </a:lnTo>
                  <a:lnTo>
                    <a:pt x="15471" y="161672"/>
                  </a:lnTo>
                  <a:lnTo>
                    <a:pt x="4289" y="156191"/>
                  </a:lnTo>
                  <a:lnTo>
                    <a:pt x="1447" y="152753"/>
                  </a:lnTo>
                  <a:lnTo>
                    <a:pt x="259" y="149051"/>
                  </a:lnTo>
                  <a:lnTo>
                    <a:pt x="0" y="137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1577">
              <a:extLst>
                <a:ext uri="{FF2B5EF4-FFF2-40B4-BE49-F238E27FC236}">
                  <a16:creationId xmlns:a16="http://schemas.microsoft.com/office/drawing/2014/main" xmlns="" id="{49AD90FA-201C-40E8-B49A-E50049EBBF7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210189" y="803099"/>
              <a:ext cx="108312" cy="117626"/>
            </a:xfrm>
            <a:custGeom>
              <a:avLst/>
              <a:gdLst/>
              <a:ahLst/>
              <a:cxnLst/>
              <a:rect l="0" t="0" r="0" b="0"/>
              <a:pathLst>
                <a:path w="108312" h="117626">
                  <a:moveTo>
                    <a:pt x="19411" y="73201"/>
                  </a:moveTo>
                  <a:lnTo>
                    <a:pt x="19411" y="73201"/>
                  </a:lnTo>
                  <a:lnTo>
                    <a:pt x="16040" y="69830"/>
                  </a:lnTo>
                  <a:lnTo>
                    <a:pt x="16458" y="68131"/>
                  </a:lnTo>
                  <a:lnTo>
                    <a:pt x="30534" y="56194"/>
                  </a:lnTo>
                  <a:lnTo>
                    <a:pt x="49394" y="42304"/>
                  </a:lnTo>
                  <a:lnTo>
                    <a:pt x="61848" y="23751"/>
                  </a:lnTo>
                  <a:lnTo>
                    <a:pt x="67733" y="7122"/>
                  </a:lnTo>
                  <a:lnTo>
                    <a:pt x="67853" y="3748"/>
                  </a:lnTo>
                  <a:lnTo>
                    <a:pt x="67228" y="1499"/>
                  </a:lnTo>
                  <a:lnTo>
                    <a:pt x="66106" y="0"/>
                  </a:lnTo>
                  <a:lnTo>
                    <a:pt x="57332" y="2097"/>
                  </a:lnTo>
                  <a:lnTo>
                    <a:pt x="51042" y="4632"/>
                  </a:lnTo>
                  <a:lnTo>
                    <a:pt x="32075" y="21683"/>
                  </a:lnTo>
                  <a:lnTo>
                    <a:pt x="7263" y="65990"/>
                  </a:lnTo>
                  <a:lnTo>
                    <a:pt x="606" y="82696"/>
                  </a:lnTo>
                  <a:lnTo>
                    <a:pt x="0" y="97177"/>
                  </a:lnTo>
                  <a:lnTo>
                    <a:pt x="3963" y="108786"/>
                  </a:lnTo>
                  <a:lnTo>
                    <a:pt x="6995" y="113858"/>
                  </a:lnTo>
                  <a:lnTo>
                    <a:pt x="11839" y="116533"/>
                  </a:lnTo>
                  <a:lnTo>
                    <a:pt x="24748" y="117625"/>
                  </a:lnTo>
                  <a:lnTo>
                    <a:pt x="64285" y="110740"/>
                  </a:lnTo>
                  <a:lnTo>
                    <a:pt x="87505" y="102903"/>
                  </a:lnTo>
                  <a:lnTo>
                    <a:pt x="108311" y="92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578">
              <a:extLst>
                <a:ext uri="{FF2B5EF4-FFF2-40B4-BE49-F238E27FC236}">
                  <a16:creationId xmlns:a16="http://schemas.microsoft.com/office/drawing/2014/main" xmlns="" id="{926D5E49-F130-48C3-AFBB-353B7F7033A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988300" y="659249"/>
              <a:ext cx="171451" cy="286394"/>
            </a:xfrm>
            <a:custGeom>
              <a:avLst/>
              <a:gdLst/>
              <a:ahLst/>
              <a:cxnLst/>
              <a:rect l="0" t="0" r="0" b="0"/>
              <a:pathLst>
                <a:path w="171451" h="286394">
                  <a:moveTo>
                    <a:pt x="0" y="159901"/>
                  </a:moveTo>
                  <a:lnTo>
                    <a:pt x="0" y="159901"/>
                  </a:lnTo>
                  <a:lnTo>
                    <a:pt x="43046" y="126288"/>
                  </a:lnTo>
                  <a:lnTo>
                    <a:pt x="81227" y="91852"/>
                  </a:lnTo>
                  <a:lnTo>
                    <a:pt x="116154" y="44702"/>
                  </a:lnTo>
                  <a:lnTo>
                    <a:pt x="148242" y="483"/>
                  </a:lnTo>
                  <a:lnTo>
                    <a:pt x="149628" y="0"/>
                  </a:lnTo>
                  <a:lnTo>
                    <a:pt x="150552" y="1089"/>
                  </a:lnTo>
                  <a:lnTo>
                    <a:pt x="151168" y="3226"/>
                  </a:lnTo>
                  <a:lnTo>
                    <a:pt x="141312" y="48624"/>
                  </a:lnTo>
                  <a:lnTo>
                    <a:pt x="131244" y="84574"/>
                  </a:lnTo>
                  <a:lnTo>
                    <a:pt x="119714" y="125952"/>
                  </a:lnTo>
                  <a:lnTo>
                    <a:pt x="107534" y="168801"/>
                  </a:lnTo>
                  <a:lnTo>
                    <a:pt x="95066" y="209012"/>
                  </a:lnTo>
                  <a:lnTo>
                    <a:pt x="84350" y="242406"/>
                  </a:lnTo>
                  <a:lnTo>
                    <a:pt x="71122" y="286139"/>
                  </a:lnTo>
                  <a:lnTo>
                    <a:pt x="70699" y="286393"/>
                  </a:lnTo>
                  <a:lnTo>
                    <a:pt x="97592" y="245389"/>
                  </a:lnTo>
                  <a:lnTo>
                    <a:pt x="129578" y="204069"/>
                  </a:lnTo>
                  <a:lnTo>
                    <a:pt x="151282" y="187491"/>
                  </a:lnTo>
                  <a:lnTo>
                    <a:pt x="155888" y="186055"/>
                  </a:lnTo>
                  <a:lnTo>
                    <a:pt x="158959" y="186509"/>
                  </a:lnTo>
                  <a:lnTo>
                    <a:pt x="161006" y="188223"/>
                  </a:lnTo>
                  <a:lnTo>
                    <a:pt x="163280" y="197653"/>
                  </a:lnTo>
                  <a:lnTo>
                    <a:pt x="169966" y="241096"/>
                  </a:lnTo>
                  <a:lnTo>
                    <a:pt x="171450" y="261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1579">
              <a:extLst>
                <a:ext uri="{FF2B5EF4-FFF2-40B4-BE49-F238E27FC236}">
                  <a16:creationId xmlns:a16="http://schemas.microsoft.com/office/drawing/2014/main" xmlns="" id="{4C5EB1D0-11EF-4E9B-BA30-CED9F07A6F5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997385" y="626682"/>
              <a:ext cx="67116" cy="318975"/>
            </a:xfrm>
            <a:custGeom>
              <a:avLst/>
              <a:gdLst/>
              <a:ahLst/>
              <a:cxnLst/>
              <a:rect l="0" t="0" r="0" b="0"/>
              <a:pathLst>
                <a:path w="67116" h="318975">
                  <a:moveTo>
                    <a:pt x="67115" y="21018"/>
                  </a:moveTo>
                  <a:lnTo>
                    <a:pt x="67115" y="21018"/>
                  </a:lnTo>
                  <a:lnTo>
                    <a:pt x="60207" y="4059"/>
                  </a:lnTo>
                  <a:lnTo>
                    <a:pt x="58276" y="1245"/>
                  </a:lnTo>
                  <a:lnTo>
                    <a:pt x="56988" y="75"/>
                  </a:lnTo>
                  <a:lnTo>
                    <a:pt x="56130" y="0"/>
                  </a:lnTo>
                  <a:lnTo>
                    <a:pt x="55558" y="656"/>
                  </a:lnTo>
                  <a:lnTo>
                    <a:pt x="47658" y="45740"/>
                  </a:lnTo>
                  <a:lnTo>
                    <a:pt x="42945" y="82806"/>
                  </a:lnTo>
                  <a:lnTo>
                    <a:pt x="36148" y="127501"/>
                  </a:lnTo>
                  <a:lnTo>
                    <a:pt x="26541" y="173707"/>
                  </a:lnTo>
                  <a:lnTo>
                    <a:pt x="15920" y="218702"/>
                  </a:lnTo>
                  <a:lnTo>
                    <a:pt x="6497" y="259867"/>
                  </a:lnTo>
                  <a:lnTo>
                    <a:pt x="0" y="301887"/>
                  </a:lnTo>
                  <a:lnTo>
                    <a:pt x="2616" y="309864"/>
                  </a:lnTo>
                  <a:lnTo>
                    <a:pt x="7888" y="315182"/>
                  </a:lnTo>
                  <a:lnTo>
                    <a:pt x="14930" y="318727"/>
                  </a:lnTo>
                  <a:lnTo>
                    <a:pt x="21742" y="318974"/>
                  </a:lnTo>
                  <a:lnTo>
                    <a:pt x="34954" y="313604"/>
                  </a:lnTo>
                  <a:lnTo>
                    <a:pt x="46001" y="300399"/>
                  </a:lnTo>
                  <a:lnTo>
                    <a:pt x="60765" y="275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1580">
              <a:extLst>
                <a:ext uri="{FF2B5EF4-FFF2-40B4-BE49-F238E27FC236}">
                  <a16:creationId xmlns:a16="http://schemas.microsoft.com/office/drawing/2014/main" xmlns="" id="{C6ACA906-C206-4634-82D3-3BA040A1F66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847856" y="844550"/>
              <a:ext cx="77402" cy="150731"/>
            </a:xfrm>
            <a:custGeom>
              <a:avLst/>
              <a:gdLst/>
              <a:ahLst/>
              <a:cxnLst/>
              <a:rect l="0" t="0" r="0" b="0"/>
              <a:pathLst>
                <a:path w="77402" h="150731">
                  <a:moveTo>
                    <a:pt x="38844" y="38100"/>
                  </a:moveTo>
                  <a:lnTo>
                    <a:pt x="38844" y="38100"/>
                  </a:lnTo>
                  <a:lnTo>
                    <a:pt x="38844" y="17085"/>
                  </a:lnTo>
                  <a:lnTo>
                    <a:pt x="38139" y="15623"/>
                  </a:lnTo>
                  <a:lnTo>
                    <a:pt x="36963" y="14649"/>
                  </a:lnTo>
                  <a:lnTo>
                    <a:pt x="35473" y="13999"/>
                  </a:lnTo>
                  <a:lnTo>
                    <a:pt x="23264" y="19827"/>
                  </a:lnTo>
                  <a:lnTo>
                    <a:pt x="14046" y="34212"/>
                  </a:lnTo>
                  <a:lnTo>
                    <a:pt x="0" y="81312"/>
                  </a:lnTo>
                  <a:lnTo>
                    <a:pt x="572" y="126625"/>
                  </a:lnTo>
                  <a:lnTo>
                    <a:pt x="3724" y="143061"/>
                  </a:lnTo>
                  <a:lnTo>
                    <a:pt x="6258" y="147585"/>
                  </a:lnTo>
                  <a:lnTo>
                    <a:pt x="9360" y="149896"/>
                  </a:lnTo>
                  <a:lnTo>
                    <a:pt x="12838" y="150730"/>
                  </a:lnTo>
                  <a:lnTo>
                    <a:pt x="24229" y="144132"/>
                  </a:lnTo>
                  <a:lnTo>
                    <a:pt x="44626" y="122669"/>
                  </a:lnTo>
                  <a:lnTo>
                    <a:pt x="67110" y="83811"/>
                  </a:lnTo>
                  <a:lnTo>
                    <a:pt x="77401" y="56034"/>
                  </a:lnTo>
                  <a:lnTo>
                    <a:pt x="76911" y="38545"/>
                  </a:lnTo>
                  <a:lnTo>
                    <a:pt x="71990" y="23481"/>
                  </a:lnTo>
                  <a:lnTo>
                    <a:pt x="515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1581">
              <a:extLst>
                <a:ext uri="{FF2B5EF4-FFF2-40B4-BE49-F238E27FC236}">
                  <a16:creationId xmlns:a16="http://schemas.microsoft.com/office/drawing/2014/main" xmlns="" id="{7DD7406F-4C35-4EDB-AFD2-5A186B97689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715874" y="825223"/>
              <a:ext cx="99090" cy="316888"/>
            </a:xfrm>
            <a:custGeom>
              <a:avLst/>
              <a:gdLst/>
              <a:ahLst/>
              <a:cxnLst/>
              <a:rect l="0" t="0" r="0" b="0"/>
              <a:pathLst>
                <a:path w="99090" h="316888">
                  <a:moveTo>
                    <a:pt x="31126" y="63777"/>
                  </a:moveTo>
                  <a:lnTo>
                    <a:pt x="31126" y="63777"/>
                  </a:lnTo>
                  <a:lnTo>
                    <a:pt x="25658" y="111340"/>
                  </a:lnTo>
                  <a:lnTo>
                    <a:pt x="25038" y="153991"/>
                  </a:lnTo>
                  <a:lnTo>
                    <a:pt x="23010" y="185952"/>
                  </a:lnTo>
                  <a:lnTo>
                    <a:pt x="19758" y="218266"/>
                  </a:lnTo>
                  <a:lnTo>
                    <a:pt x="13254" y="262814"/>
                  </a:lnTo>
                  <a:lnTo>
                    <a:pt x="2535" y="304542"/>
                  </a:lnTo>
                  <a:lnTo>
                    <a:pt x="312" y="316442"/>
                  </a:lnTo>
                  <a:lnTo>
                    <a:pt x="0" y="316887"/>
                  </a:lnTo>
                  <a:lnTo>
                    <a:pt x="6365" y="277478"/>
                  </a:lnTo>
                  <a:lnTo>
                    <a:pt x="10949" y="244833"/>
                  </a:lnTo>
                  <a:lnTo>
                    <a:pt x="17690" y="199750"/>
                  </a:lnTo>
                  <a:lnTo>
                    <a:pt x="21463" y="174887"/>
                  </a:lnTo>
                  <a:lnTo>
                    <a:pt x="25390" y="149139"/>
                  </a:lnTo>
                  <a:lnTo>
                    <a:pt x="29418" y="122802"/>
                  </a:lnTo>
                  <a:lnTo>
                    <a:pt x="37657" y="78486"/>
                  </a:lnTo>
                  <a:lnTo>
                    <a:pt x="46024" y="42798"/>
                  </a:lnTo>
                  <a:lnTo>
                    <a:pt x="58666" y="9662"/>
                  </a:lnTo>
                  <a:lnTo>
                    <a:pt x="67120" y="920"/>
                  </a:lnTo>
                  <a:lnTo>
                    <a:pt x="72055" y="0"/>
                  </a:lnTo>
                  <a:lnTo>
                    <a:pt x="83183" y="2741"/>
                  </a:lnTo>
                  <a:lnTo>
                    <a:pt x="87702" y="7564"/>
                  </a:lnTo>
                  <a:lnTo>
                    <a:pt x="94607" y="22330"/>
                  </a:lnTo>
                  <a:lnTo>
                    <a:pt x="99089" y="53848"/>
                  </a:lnTo>
                  <a:lnTo>
                    <a:pt x="93675" y="89998"/>
                  </a:lnTo>
                  <a:lnTo>
                    <a:pt x="76391" y="120778"/>
                  </a:lnTo>
                  <a:lnTo>
                    <a:pt x="46677" y="145618"/>
                  </a:lnTo>
                  <a:lnTo>
                    <a:pt x="35451" y="152597"/>
                  </a:lnTo>
                  <a:lnTo>
                    <a:pt x="32598" y="153329"/>
                  </a:lnTo>
                  <a:lnTo>
                    <a:pt x="31402" y="152406"/>
                  </a:lnTo>
                  <a:lnTo>
                    <a:pt x="31126" y="146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1582">
              <a:extLst>
                <a:ext uri="{FF2B5EF4-FFF2-40B4-BE49-F238E27FC236}">
                  <a16:creationId xmlns:a16="http://schemas.microsoft.com/office/drawing/2014/main" xmlns="" id="{2955B7DE-2F2E-4659-ACD3-C171352CDF9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558265" y="850900"/>
              <a:ext cx="98539" cy="350738"/>
            </a:xfrm>
            <a:custGeom>
              <a:avLst/>
              <a:gdLst/>
              <a:ahLst/>
              <a:cxnLst/>
              <a:rect l="0" t="0" r="0" b="0"/>
              <a:pathLst>
                <a:path w="98539" h="350738">
                  <a:moveTo>
                    <a:pt x="10935" y="0"/>
                  </a:moveTo>
                  <a:lnTo>
                    <a:pt x="10935" y="0"/>
                  </a:lnTo>
                  <a:lnTo>
                    <a:pt x="10935" y="6742"/>
                  </a:lnTo>
                  <a:lnTo>
                    <a:pt x="0" y="50901"/>
                  </a:lnTo>
                  <a:lnTo>
                    <a:pt x="2129" y="77719"/>
                  </a:lnTo>
                  <a:lnTo>
                    <a:pt x="10599" y="100169"/>
                  </a:lnTo>
                  <a:lnTo>
                    <a:pt x="14945" y="104879"/>
                  </a:lnTo>
                  <a:lnTo>
                    <a:pt x="25416" y="110113"/>
                  </a:lnTo>
                  <a:lnTo>
                    <a:pt x="31879" y="109392"/>
                  </a:lnTo>
                  <a:lnTo>
                    <a:pt x="46583" y="102946"/>
                  </a:lnTo>
                  <a:lnTo>
                    <a:pt x="67358" y="84046"/>
                  </a:lnTo>
                  <a:lnTo>
                    <a:pt x="80179" y="57201"/>
                  </a:lnTo>
                  <a:lnTo>
                    <a:pt x="91991" y="17908"/>
                  </a:lnTo>
                  <a:lnTo>
                    <a:pt x="92489" y="17583"/>
                  </a:lnTo>
                  <a:lnTo>
                    <a:pt x="93042" y="20985"/>
                  </a:lnTo>
                  <a:lnTo>
                    <a:pt x="93426" y="58093"/>
                  </a:lnTo>
                  <a:lnTo>
                    <a:pt x="95349" y="97411"/>
                  </a:lnTo>
                  <a:lnTo>
                    <a:pt x="98506" y="144103"/>
                  </a:lnTo>
                  <a:lnTo>
                    <a:pt x="98538" y="179757"/>
                  </a:lnTo>
                  <a:lnTo>
                    <a:pt x="96200" y="216770"/>
                  </a:lnTo>
                  <a:lnTo>
                    <a:pt x="94692" y="252505"/>
                  </a:lnTo>
                  <a:lnTo>
                    <a:pt x="90080" y="298713"/>
                  </a:lnTo>
                  <a:lnTo>
                    <a:pt x="75878" y="339189"/>
                  </a:lnTo>
                  <a:lnTo>
                    <a:pt x="67786" y="348306"/>
                  </a:lnTo>
                  <a:lnTo>
                    <a:pt x="63652" y="350737"/>
                  </a:lnTo>
                  <a:lnTo>
                    <a:pt x="60191" y="350242"/>
                  </a:lnTo>
                  <a:lnTo>
                    <a:pt x="57178" y="347795"/>
                  </a:lnTo>
                  <a:lnTo>
                    <a:pt x="54463" y="344046"/>
                  </a:lnTo>
                  <a:lnTo>
                    <a:pt x="47272" y="315174"/>
                  </a:lnTo>
                  <a:lnTo>
                    <a:pt x="50786" y="268598"/>
                  </a:lnTo>
                  <a:lnTo>
                    <a:pt x="55385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1583">
              <a:extLst>
                <a:ext uri="{FF2B5EF4-FFF2-40B4-BE49-F238E27FC236}">
                  <a16:creationId xmlns:a16="http://schemas.microsoft.com/office/drawing/2014/main" xmlns="" id="{64CF4577-FE48-4EEE-9D9A-9BB85C9998C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410818" y="666750"/>
              <a:ext cx="94883" cy="335340"/>
            </a:xfrm>
            <a:custGeom>
              <a:avLst/>
              <a:gdLst/>
              <a:ahLst/>
              <a:cxnLst/>
              <a:rect l="0" t="0" r="0" b="0"/>
              <a:pathLst>
                <a:path w="94883" h="335340">
                  <a:moveTo>
                    <a:pt x="25032" y="0"/>
                  </a:moveTo>
                  <a:lnTo>
                    <a:pt x="25032" y="0"/>
                  </a:lnTo>
                  <a:lnTo>
                    <a:pt x="21661" y="6742"/>
                  </a:lnTo>
                  <a:lnTo>
                    <a:pt x="24100" y="53979"/>
                  </a:lnTo>
                  <a:lnTo>
                    <a:pt x="24617" y="87491"/>
                  </a:lnTo>
                  <a:lnTo>
                    <a:pt x="24848" y="125903"/>
                  </a:lnTo>
                  <a:lnTo>
                    <a:pt x="23068" y="168375"/>
                  </a:lnTo>
                  <a:lnTo>
                    <a:pt x="19926" y="212417"/>
                  </a:lnTo>
                  <a:lnTo>
                    <a:pt x="16178" y="255509"/>
                  </a:lnTo>
                  <a:lnTo>
                    <a:pt x="10101" y="302582"/>
                  </a:lnTo>
                  <a:lnTo>
                    <a:pt x="2431" y="332767"/>
                  </a:lnTo>
                  <a:lnTo>
                    <a:pt x="1498" y="334733"/>
                  </a:lnTo>
                  <a:lnTo>
                    <a:pt x="876" y="335339"/>
                  </a:lnTo>
                  <a:lnTo>
                    <a:pt x="0" y="326078"/>
                  </a:lnTo>
                  <a:lnTo>
                    <a:pt x="4774" y="283708"/>
                  </a:lnTo>
                  <a:lnTo>
                    <a:pt x="11896" y="244301"/>
                  </a:lnTo>
                  <a:lnTo>
                    <a:pt x="30668" y="208392"/>
                  </a:lnTo>
                  <a:lnTo>
                    <a:pt x="39532" y="198452"/>
                  </a:lnTo>
                  <a:lnTo>
                    <a:pt x="48175" y="194034"/>
                  </a:lnTo>
                  <a:lnTo>
                    <a:pt x="52455" y="194267"/>
                  </a:lnTo>
                  <a:lnTo>
                    <a:pt x="60974" y="198289"/>
                  </a:lnTo>
                  <a:lnTo>
                    <a:pt x="73703" y="215229"/>
                  </a:lnTo>
                  <a:lnTo>
                    <a:pt x="87972" y="259495"/>
                  </a:lnTo>
                  <a:lnTo>
                    <a:pt x="94882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5" name="SMARTInkShape-Group317">
            <a:extLst>
              <a:ext uri="{FF2B5EF4-FFF2-40B4-BE49-F238E27FC236}">
                <a16:creationId xmlns:a16="http://schemas.microsoft.com/office/drawing/2014/main" xmlns="" id="{CFF6EC22-5E67-45FB-B49D-8DFF4C290889}"/>
              </a:ext>
            </a:extLst>
          </p:cNvPr>
          <p:cNvGrpSpPr/>
          <p:nvPr/>
        </p:nvGrpSpPr>
        <p:grpSpPr>
          <a:xfrm>
            <a:off x="6537791" y="710625"/>
            <a:ext cx="447210" cy="279872"/>
            <a:chOff x="6537791" y="710625"/>
            <a:chExt cx="447210" cy="279872"/>
          </a:xfrm>
        </p:grpSpPr>
        <p:sp>
          <p:nvSpPr>
            <p:cNvPr id="423" name="SMARTInkShape-1584">
              <a:extLst>
                <a:ext uri="{FF2B5EF4-FFF2-40B4-BE49-F238E27FC236}">
                  <a16:creationId xmlns:a16="http://schemas.microsoft.com/office/drawing/2014/main" xmlns="" id="{937EFB98-7B71-46CA-BF81-BF6590D305E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667861" y="710625"/>
              <a:ext cx="317140" cy="279872"/>
            </a:xfrm>
            <a:custGeom>
              <a:avLst/>
              <a:gdLst/>
              <a:ahLst/>
              <a:cxnLst/>
              <a:rect l="0" t="0" r="0" b="0"/>
              <a:pathLst>
                <a:path w="317140" h="279872">
                  <a:moveTo>
                    <a:pt x="18689" y="152975"/>
                  </a:moveTo>
                  <a:lnTo>
                    <a:pt x="18689" y="152975"/>
                  </a:lnTo>
                  <a:lnTo>
                    <a:pt x="15318" y="152975"/>
                  </a:lnTo>
                  <a:lnTo>
                    <a:pt x="11781" y="156738"/>
                  </a:lnTo>
                  <a:lnTo>
                    <a:pt x="7857" y="164525"/>
                  </a:lnTo>
                  <a:lnTo>
                    <a:pt x="1471" y="194402"/>
                  </a:lnTo>
                  <a:lnTo>
                    <a:pt x="0" y="234065"/>
                  </a:lnTo>
                  <a:lnTo>
                    <a:pt x="3117" y="258611"/>
                  </a:lnTo>
                  <a:lnTo>
                    <a:pt x="8476" y="270715"/>
                  </a:lnTo>
                  <a:lnTo>
                    <a:pt x="11880" y="275918"/>
                  </a:lnTo>
                  <a:lnTo>
                    <a:pt x="14855" y="278682"/>
                  </a:lnTo>
                  <a:lnTo>
                    <a:pt x="17544" y="279818"/>
                  </a:lnTo>
                  <a:lnTo>
                    <a:pt x="20042" y="279871"/>
                  </a:lnTo>
                  <a:lnTo>
                    <a:pt x="33671" y="266460"/>
                  </a:lnTo>
                  <a:lnTo>
                    <a:pt x="56531" y="221603"/>
                  </a:lnTo>
                  <a:lnTo>
                    <a:pt x="74197" y="176460"/>
                  </a:lnTo>
                  <a:lnTo>
                    <a:pt x="74744" y="176393"/>
                  </a:lnTo>
                  <a:lnTo>
                    <a:pt x="75514" y="183746"/>
                  </a:lnTo>
                  <a:lnTo>
                    <a:pt x="82728" y="230047"/>
                  </a:lnTo>
                  <a:lnTo>
                    <a:pt x="87368" y="244379"/>
                  </a:lnTo>
                  <a:lnTo>
                    <a:pt x="94134" y="253101"/>
                  </a:lnTo>
                  <a:lnTo>
                    <a:pt x="99324" y="255003"/>
                  </a:lnTo>
                  <a:lnTo>
                    <a:pt x="112617" y="255236"/>
                  </a:lnTo>
                  <a:lnTo>
                    <a:pt x="126051" y="249224"/>
                  </a:lnTo>
                  <a:lnTo>
                    <a:pt x="145515" y="232058"/>
                  </a:lnTo>
                  <a:lnTo>
                    <a:pt x="158311" y="214229"/>
                  </a:lnTo>
                  <a:lnTo>
                    <a:pt x="177416" y="171751"/>
                  </a:lnTo>
                  <a:lnTo>
                    <a:pt x="190128" y="137331"/>
                  </a:lnTo>
                  <a:lnTo>
                    <a:pt x="199071" y="98985"/>
                  </a:lnTo>
                  <a:lnTo>
                    <a:pt x="205397" y="61952"/>
                  </a:lnTo>
                  <a:lnTo>
                    <a:pt x="211445" y="18840"/>
                  </a:lnTo>
                  <a:lnTo>
                    <a:pt x="210693" y="14868"/>
                  </a:lnTo>
                  <a:lnTo>
                    <a:pt x="208075" y="14337"/>
                  </a:lnTo>
                  <a:lnTo>
                    <a:pt x="199522" y="19391"/>
                  </a:lnTo>
                  <a:lnTo>
                    <a:pt x="186176" y="47621"/>
                  </a:lnTo>
                  <a:lnTo>
                    <a:pt x="180028" y="94007"/>
                  </a:lnTo>
                  <a:lnTo>
                    <a:pt x="176709" y="127708"/>
                  </a:lnTo>
                  <a:lnTo>
                    <a:pt x="174292" y="160795"/>
                  </a:lnTo>
                  <a:lnTo>
                    <a:pt x="176898" y="205073"/>
                  </a:lnTo>
                  <a:lnTo>
                    <a:pt x="186113" y="248727"/>
                  </a:lnTo>
                  <a:lnTo>
                    <a:pt x="188866" y="252793"/>
                  </a:lnTo>
                  <a:lnTo>
                    <a:pt x="192113" y="255504"/>
                  </a:lnTo>
                  <a:lnTo>
                    <a:pt x="195687" y="257311"/>
                  </a:lnTo>
                  <a:lnTo>
                    <a:pt x="200188" y="255693"/>
                  </a:lnTo>
                  <a:lnTo>
                    <a:pt x="210833" y="246370"/>
                  </a:lnTo>
                  <a:lnTo>
                    <a:pt x="240689" y="205133"/>
                  </a:lnTo>
                  <a:lnTo>
                    <a:pt x="259643" y="173334"/>
                  </a:lnTo>
                  <a:lnTo>
                    <a:pt x="276061" y="132390"/>
                  </a:lnTo>
                  <a:lnTo>
                    <a:pt x="289710" y="89498"/>
                  </a:lnTo>
                  <a:lnTo>
                    <a:pt x="300480" y="53972"/>
                  </a:lnTo>
                  <a:lnTo>
                    <a:pt x="308047" y="8954"/>
                  </a:lnTo>
                  <a:lnTo>
                    <a:pt x="306513" y="771"/>
                  </a:lnTo>
                  <a:lnTo>
                    <a:pt x="304410" y="0"/>
                  </a:lnTo>
                  <a:lnTo>
                    <a:pt x="301597" y="897"/>
                  </a:lnTo>
                  <a:lnTo>
                    <a:pt x="298311" y="2906"/>
                  </a:lnTo>
                  <a:lnTo>
                    <a:pt x="292778" y="16428"/>
                  </a:lnTo>
                  <a:lnTo>
                    <a:pt x="283815" y="55367"/>
                  </a:lnTo>
                  <a:lnTo>
                    <a:pt x="276929" y="91954"/>
                  </a:lnTo>
                  <a:lnTo>
                    <a:pt x="271515" y="131734"/>
                  </a:lnTo>
                  <a:lnTo>
                    <a:pt x="268640" y="167288"/>
                  </a:lnTo>
                  <a:lnTo>
                    <a:pt x="270783" y="213190"/>
                  </a:lnTo>
                  <a:lnTo>
                    <a:pt x="277486" y="237593"/>
                  </a:lnTo>
                  <a:lnTo>
                    <a:pt x="287521" y="253142"/>
                  </a:lnTo>
                  <a:lnTo>
                    <a:pt x="293160" y="257148"/>
                  </a:lnTo>
                  <a:lnTo>
                    <a:pt x="317139" y="260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1585">
              <a:extLst>
                <a:ext uri="{FF2B5EF4-FFF2-40B4-BE49-F238E27FC236}">
                  <a16:creationId xmlns:a16="http://schemas.microsoft.com/office/drawing/2014/main" xmlns="" id="{B12929D5-5F92-4296-89C5-2DEB47C9ED8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537791" y="843569"/>
              <a:ext cx="72560" cy="141339"/>
            </a:xfrm>
            <a:custGeom>
              <a:avLst/>
              <a:gdLst/>
              <a:ahLst/>
              <a:cxnLst/>
              <a:rect l="0" t="0" r="0" b="0"/>
              <a:pathLst>
                <a:path w="72560" h="141339">
                  <a:moveTo>
                    <a:pt x="28109" y="981"/>
                  </a:moveTo>
                  <a:lnTo>
                    <a:pt x="28109" y="981"/>
                  </a:lnTo>
                  <a:lnTo>
                    <a:pt x="24738" y="981"/>
                  </a:lnTo>
                  <a:lnTo>
                    <a:pt x="24450" y="2392"/>
                  </a:lnTo>
                  <a:lnTo>
                    <a:pt x="26006" y="13237"/>
                  </a:lnTo>
                  <a:lnTo>
                    <a:pt x="22457" y="60720"/>
                  </a:lnTo>
                  <a:lnTo>
                    <a:pt x="12463" y="108031"/>
                  </a:lnTo>
                  <a:lnTo>
                    <a:pt x="5207" y="134221"/>
                  </a:lnTo>
                  <a:lnTo>
                    <a:pt x="760" y="141338"/>
                  </a:lnTo>
                  <a:lnTo>
                    <a:pt x="0" y="141119"/>
                  </a:lnTo>
                  <a:lnTo>
                    <a:pt x="6251" y="95661"/>
                  </a:lnTo>
                  <a:lnTo>
                    <a:pt x="14576" y="57962"/>
                  </a:lnTo>
                  <a:lnTo>
                    <a:pt x="23394" y="25625"/>
                  </a:lnTo>
                  <a:lnTo>
                    <a:pt x="30952" y="11229"/>
                  </a:lnTo>
                  <a:lnTo>
                    <a:pt x="39015" y="2478"/>
                  </a:lnTo>
                  <a:lnTo>
                    <a:pt x="42435" y="568"/>
                  </a:lnTo>
                  <a:lnTo>
                    <a:pt x="45420" y="0"/>
                  </a:lnTo>
                  <a:lnTo>
                    <a:pt x="48116" y="327"/>
                  </a:lnTo>
                  <a:lnTo>
                    <a:pt x="50619" y="2662"/>
                  </a:lnTo>
                  <a:lnTo>
                    <a:pt x="65245" y="34181"/>
                  </a:lnTo>
                  <a:lnTo>
                    <a:pt x="71113" y="72946"/>
                  </a:lnTo>
                  <a:lnTo>
                    <a:pt x="70392" y="106631"/>
                  </a:lnTo>
                  <a:lnTo>
                    <a:pt x="68773" y="119198"/>
                  </a:lnTo>
                  <a:lnTo>
                    <a:pt x="72559" y="134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6" name="SMARTInkShape-1586">
            <a:extLst>
              <a:ext uri="{FF2B5EF4-FFF2-40B4-BE49-F238E27FC236}">
                <a16:creationId xmlns:a16="http://schemas.microsoft.com/office/drawing/2014/main" xmlns="" id="{FC1A0D52-9645-4CA6-8B09-C8EB9833365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979024" y="814361"/>
            <a:ext cx="155077" cy="150255"/>
          </a:xfrm>
          <a:custGeom>
            <a:avLst/>
            <a:gdLst/>
            <a:ahLst/>
            <a:cxnLst/>
            <a:rect l="0" t="0" r="0" b="0"/>
            <a:pathLst>
              <a:path w="155077" h="150255">
                <a:moveTo>
                  <a:pt x="91576" y="30189"/>
                </a:moveTo>
                <a:lnTo>
                  <a:pt x="91576" y="30189"/>
                </a:lnTo>
                <a:lnTo>
                  <a:pt x="69208" y="9232"/>
                </a:lnTo>
                <a:lnTo>
                  <a:pt x="53198" y="1951"/>
                </a:lnTo>
                <a:lnTo>
                  <a:pt x="43710" y="0"/>
                </a:lnTo>
                <a:lnTo>
                  <a:pt x="38499" y="2302"/>
                </a:lnTo>
                <a:lnTo>
                  <a:pt x="27064" y="12385"/>
                </a:lnTo>
                <a:lnTo>
                  <a:pt x="8726" y="47413"/>
                </a:lnTo>
                <a:lnTo>
                  <a:pt x="0" y="90169"/>
                </a:lnTo>
                <a:lnTo>
                  <a:pt x="785" y="124004"/>
                </a:lnTo>
                <a:lnTo>
                  <a:pt x="7480" y="139148"/>
                </a:lnTo>
                <a:lnTo>
                  <a:pt x="12228" y="145161"/>
                </a:lnTo>
                <a:lnTo>
                  <a:pt x="18216" y="148465"/>
                </a:lnTo>
                <a:lnTo>
                  <a:pt x="32396" y="150254"/>
                </a:lnTo>
                <a:lnTo>
                  <a:pt x="48104" y="143053"/>
                </a:lnTo>
                <a:lnTo>
                  <a:pt x="56246" y="137182"/>
                </a:lnTo>
                <a:lnTo>
                  <a:pt x="69053" y="119369"/>
                </a:lnTo>
                <a:lnTo>
                  <a:pt x="85402" y="76811"/>
                </a:lnTo>
                <a:lnTo>
                  <a:pt x="91035" y="41050"/>
                </a:lnTo>
                <a:lnTo>
                  <a:pt x="88044" y="51360"/>
                </a:lnTo>
                <a:lnTo>
                  <a:pt x="92802" y="75659"/>
                </a:lnTo>
                <a:lnTo>
                  <a:pt x="109892" y="101831"/>
                </a:lnTo>
                <a:lnTo>
                  <a:pt x="155076" y="1444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3" name="SMARTInkShape-Group319">
            <a:extLst>
              <a:ext uri="{FF2B5EF4-FFF2-40B4-BE49-F238E27FC236}">
                <a16:creationId xmlns:a16="http://schemas.microsoft.com/office/drawing/2014/main" xmlns="" id="{18F69F5D-87B6-442B-8321-BEF96A774D4A}"/>
              </a:ext>
            </a:extLst>
          </p:cNvPr>
          <p:cNvGrpSpPr/>
          <p:nvPr/>
        </p:nvGrpSpPr>
        <p:grpSpPr>
          <a:xfrm>
            <a:off x="4707730" y="657320"/>
            <a:ext cx="738570" cy="366838"/>
            <a:chOff x="4707730" y="657320"/>
            <a:chExt cx="738570" cy="366838"/>
          </a:xfrm>
        </p:grpSpPr>
        <p:sp>
          <p:nvSpPr>
            <p:cNvPr id="427" name="SMARTInkShape-1587">
              <a:extLst>
                <a:ext uri="{FF2B5EF4-FFF2-40B4-BE49-F238E27FC236}">
                  <a16:creationId xmlns:a16="http://schemas.microsoft.com/office/drawing/2014/main" xmlns="" id="{6117113D-5113-4A33-875D-843E54E278F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328200" y="789474"/>
              <a:ext cx="118100" cy="168729"/>
            </a:xfrm>
            <a:custGeom>
              <a:avLst/>
              <a:gdLst/>
              <a:ahLst/>
              <a:cxnLst/>
              <a:rect l="0" t="0" r="0" b="0"/>
              <a:pathLst>
                <a:path w="118100" h="168729">
                  <a:moveTo>
                    <a:pt x="18500" y="55076"/>
                  </a:moveTo>
                  <a:lnTo>
                    <a:pt x="18500" y="55076"/>
                  </a:lnTo>
                  <a:lnTo>
                    <a:pt x="21871" y="48334"/>
                  </a:lnTo>
                  <a:lnTo>
                    <a:pt x="22158" y="46348"/>
                  </a:lnTo>
                  <a:lnTo>
                    <a:pt x="21644" y="45024"/>
                  </a:lnTo>
                  <a:lnTo>
                    <a:pt x="20596" y="44141"/>
                  </a:lnTo>
                  <a:lnTo>
                    <a:pt x="19191" y="44258"/>
                  </a:lnTo>
                  <a:lnTo>
                    <a:pt x="15750" y="46270"/>
                  </a:lnTo>
                  <a:lnTo>
                    <a:pt x="9845" y="61482"/>
                  </a:lnTo>
                  <a:lnTo>
                    <a:pt x="2235" y="101340"/>
                  </a:lnTo>
                  <a:lnTo>
                    <a:pt x="0" y="142035"/>
                  </a:lnTo>
                  <a:lnTo>
                    <a:pt x="400" y="157930"/>
                  </a:lnTo>
                  <a:lnTo>
                    <a:pt x="2930" y="167346"/>
                  </a:lnTo>
                  <a:lnTo>
                    <a:pt x="5298" y="168728"/>
                  </a:lnTo>
                  <a:lnTo>
                    <a:pt x="8287" y="168239"/>
                  </a:lnTo>
                  <a:lnTo>
                    <a:pt x="11692" y="166501"/>
                  </a:lnTo>
                  <a:lnTo>
                    <a:pt x="29966" y="120233"/>
                  </a:lnTo>
                  <a:lnTo>
                    <a:pt x="41470" y="83094"/>
                  </a:lnTo>
                  <a:lnTo>
                    <a:pt x="55880" y="36096"/>
                  </a:lnTo>
                  <a:lnTo>
                    <a:pt x="70020" y="2095"/>
                  </a:lnTo>
                  <a:lnTo>
                    <a:pt x="74014" y="0"/>
                  </a:lnTo>
                  <a:lnTo>
                    <a:pt x="78792" y="14"/>
                  </a:lnTo>
                  <a:lnTo>
                    <a:pt x="84095" y="1435"/>
                  </a:lnTo>
                  <a:lnTo>
                    <a:pt x="95631" y="10539"/>
                  </a:lnTo>
                  <a:lnTo>
                    <a:pt x="101670" y="16918"/>
                  </a:lnTo>
                  <a:lnTo>
                    <a:pt x="113541" y="46122"/>
                  </a:lnTo>
                  <a:lnTo>
                    <a:pt x="118099" y="93210"/>
                  </a:lnTo>
                  <a:lnTo>
                    <a:pt x="112936" y="133452"/>
                  </a:lnTo>
                  <a:lnTo>
                    <a:pt x="107400" y="156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1588">
              <a:extLst>
                <a:ext uri="{FF2B5EF4-FFF2-40B4-BE49-F238E27FC236}">
                  <a16:creationId xmlns:a16="http://schemas.microsoft.com/office/drawing/2014/main" xmlns="" id="{CC0E9EC0-43D1-4069-87DF-456A87BAB1D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187950" y="814759"/>
              <a:ext cx="76201" cy="125042"/>
            </a:xfrm>
            <a:custGeom>
              <a:avLst/>
              <a:gdLst/>
              <a:ahLst/>
              <a:cxnLst/>
              <a:rect l="0" t="0" r="0" b="0"/>
              <a:pathLst>
                <a:path w="76201" h="125042">
                  <a:moveTo>
                    <a:pt x="0" y="55191"/>
                  </a:moveTo>
                  <a:lnTo>
                    <a:pt x="0" y="55191"/>
                  </a:lnTo>
                  <a:lnTo>
                    <a:pt x="0" y="58562"/>
                  </a:lnTo>
                  <a:lnTo>
                    <a:pt x="1881" y="62099"/>
                  </a:lnTo>
                  <a:lnTo>
                    <a:pt x="3371" y="64029"/>
                  </a:lnTo>
                  <a:lnTo>
                    <a:pt x="8789" y="66175"/>
                  </a:lnTo>
                  <a:lnTo>
                    <a:pt x="12209" y="66747"/>
                  </a:lnTo>
                  <a:lnTo>
                    <a:pt x="30507" y="60810"/>
                  </a:lnTo>
                  <a:lnTo>
                    <a:pt x="50432" y="50114"/>
                  </a:lnTo>
                  <a:lnTo>
                    <a:pt x="59573" y="40234"/>
                  </a:lnTo>
                  <a:lnTo>
                    <a:pt x="65283" y="28788"/>
                  </a:lnTo>
                  <a:lnTo>
                    <a:pt x="67820" y="16645"/>
                  </a:lnTo>
                  <a:lnTo>
                    <a:pt x="67066" y="7956"/>
                  </a:lnTo>
                  <a:lnTo>
                    <a:pt x="65877" y="4651"/>
                  </a:lnTo>
                  <a:lnTo>
                    <a:pt x="62968" y="2448"/>
                  </a:lnTo>
                  <a:lnTo>
                    <a:pt x="54092" y="0"/>
                  </a:lnTo>
                  <a:lnTo>
                    <a:pt x="48761" y="2169"/>
                  </a:lnTo>
                  <a:lnTo>
                    <a:pt x="37193" y="12105"/>
                  </a:lnTo>
                  <a:lnTo>
                    <a:pt x="28760" y="27810"/>
                  </a:lnTo>
                  <a:lnTo>
                    <a:pt x="21927" y="56485"/>
                  </a:lnTo>
                  <a:lnTo>
                    <a:pt x="20968" y="66637"/>
                  </a:lnTo>
                  <a:lnTo>
                    <a:pt x="25547" y="85443"/>
                  </a:lnTo>
                  <a:lnTo>
                    <a:pt x="42362" y="113770"/>
                  </a:lnTo>
                  <a:lnTo>
                    <a:pt x="47997" y="117527"/>
                  </a:lnTo>
                  <a:lnTo>
                    <a:pt x="76200" y="125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1589">
              <a:extLst>
                <a:ext uri="{FF2B5EF4-FFF2-40B4-BE49-F238E27FC236}">
                  <a16:creationId xmlns:a16="http://schemas.microsoft.com/office/drawing/2014/main" xmlns="" id="{1406A2C6-2E57-4995-ABE2-3E413ABD8C0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054600" y="806450"/>
              <a:ext cx="120651" cy="145355"/>
            </a:xfrm>
            <a:custGeom>
              <a:avLst/>
              <a:gdLst/>
              <a:ahLst/>
              <a:cxnLst/>
              <a:rect l="0" t="0" r="0" b="0"/>
              <a:pathLst>
                <a:path w="120651" h="145355">
                  <a:moveTo>
                    <a:pt x="0" y="12700"/>
                  </a:moveTo>
                  <a:lnTo>
                    <a:pt x="0" y="12700"/>
                  </a:lnTo>
                  <a:lnTo>
                    <a:pt x="1411" y="35081"/>
                  </a:lnTo>
                  <a:lnTo>
                    <a:pt x="13815" y="73226"/>
                  </a:lnTo>
                  <a:lnTo>
                    <a:pt x="26483" y="117946"/>
                  </a:lnTo>
                  <a:lnTo>
                    <a:pt x="33560" y="139996"/>
                  </a:lnTo>
                  <a:lnTo>
                    <a:pt x="35779" y="143425"/>
                  </a:lnTo>
                  <a:lnTo>
                    <a:pt x="37964" y="145006"/>
                  </a:lnTo>
                  <a:lnTo>
                    <a:pt x="40126" y="145354"/>
                  </a:lnTo>
                  <a:lnTo>
                    <a:pt x="46291" y="140096"/>
                  </a:lnTo>
                  <a:lnTo>
                    <a:pt x="65118" y="112732"/>
                  </a:lnTo>
                  <a:lnTo>
                    <a:pt x="79659" y="76833"/>
                  </a:lnTo>
                  <a:lnTo>
                    <a:pt x="96275" y="3828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1590">
              <a:extLst>
                <a:ext uri="{FF2B5EF4-FFF2-40B4-BE49-F238E27FC236}">
                  <a16:creationId xmlns:a16="http://schemas.microsoft.com/office/drawing/2014/main" xmlns="" id="{3A134740-8027-4585-841C-89F53D581A3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997450" y="7683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1591">
              <a:extLst>
                <a:ext uri="{FF2B5EF4-FFF2-40B4-BE49-F238E27FC236}">
                  <a16:creationId xmlns:a16="http://schemas.microsoft.com/office/drawing/2014/main" xmlns="" id="{EA406517-4545-451D-8AC9-9AFDE123CAD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991100" y="8382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3371" y="36628"/>
                  </a:lnTo>
                  <a:lnTo>
                    <a:pt x="5762" y="79280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1592">
              <a:extLst>
                <a:ext uri="{FF2B5EF4-FFF2-40B4-BE49-F238E27FC236}">
                  <a16:creationId xmlns:a16="http://schemas.microsoft.com/office/drawing/2014/main" xmlns="" id="{DB5F3E98-C395-4CB4-A1B6-41280418556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707730" y="657320"/>
              <a:ext cx="187820" cy="366838"/>
            </a:xfrm>
            <a:custGeom>
              <a:avLst/>
              <a:gdLst/>
              <a:ahLst/>
              <a:cxnLst/>
              <a:rect l="0" t="0" r="0" b="0"/>
              <a:pathLst>
                <a:path w="187820" h="366838">
                  <a:moveTo>
                    <a:pt x="143670" y="22130"/>
                  </a:moveTo>
                  <a:lnTo>
                    <a:pt x="143670" y="22130"/>
                  </a:lnTo>
                  <a:lnTo>
                    <a:pt x="143670" y="6398"/>
                  </a:lnTo>
                  <a:lnTo>
                    <a:pt x="142964" y="5292"/>
                  </a:lnTo>
                  <a:lnTo>
                    <a:pt x="141788" y="4555"/>
                  </a:lnTo>
                  <a:lnTo>
                    <a:pt x="131461" y="0"/>
                  </a:lnTo>
                  <a:lnTo>
                    <a:pt x="122016" y="65"/>
                  </a:lnTo>
                  <a:lnTo>
                    <a:pt x="110762" y="3151"/>
                  </a:lnTo>
                  <a:lnTo>
                    <a:pt x="91116" y="14939"/>
                  </a:lnTo>
                  <a:lnTo>
                    <a:pt x="64285" y="41244"/>
                  </a:lnTo>
                  <a:lnTo>
                    <a:pt x="38147" y="81808"/>
                  </a:lnTo>
                  <a:lnTo>
                    <a:pt x="21041" y="118033"/>
                  </a:lnTo>
                  <a:lnTo>
                    <a:pt x="9675" y="159533"/>
                  </a:lnTo>
                  <a:lnTo>
                    <a:pt x="2978" y="202437"/>
                  </a:lnTo>
                  <a:lnTo>
                    <a:pt x="0" y="242672"/>
                  </a:lnTo>
                  <a:lnTo>
                    <a:pt x="2441" y="277958"/>
                  </a:lnTo>
                  <a:lnTo>
                    <a:pt x="13629" y="319946"/>
                  </a:lnTo>
                  <a:lnTo>
                    <a:pt x="25195" y="340054"/>
                  </a:lnTo>
                  <a:lnTo>
                    <a:pt x="39744" y="356046"/>
                  </a:lnTo>
                  <a:lnTo>
                    <a:pt x="55618" y="364565"/>
                  </a:lnTo>
                  <a:lnTo>
                    <a:pt x="63802" y="366837"/>
                  </a:lnTo>
                  <a:lnTo>
                    <a:pt x="82302" y="363716"/>
                  </a:lnTo>
                  <a:lnTo>
                    <a:pt x="126295" y="344466"/>
                  </a:lnTo>
                  <a:lnTo>
                    <a:pt x="164201" y="320281"/>
                  </a:lnTo>
                  <a:lnTo>
                    <a:pt x="176549" y="307747"/>
                  </a:lnTo>
                  <a:lnTo>
                    <a:pt x="182977" y="293239"/>
                  </a:lnTo>
                  <a:lnTo>
                    <a:pt x="187819" y="251380"/>
                  </a:lnTo>
                  <a:lnTo>
                    <a:pt x="181792" y="228371"/>
                  </a:lnTo>
                  <a:lnTo>
                    <a:pt x="179898" y="224800"/>
                  </a:lnTo>
                  <a:lnTo>
                    <a:pt x="178405" y="222860"/>
                  </a:lnTo>
                  <a:lnTo>
                    <a:pt x="169221" y="220704"/>
                  </a:lnTo>
                  <a:lnTo>
                    <a:pt x="148183" y="221372"/>
                  </a:lnTo>
                  <a:lnTo>
                    <a:pt x="115791" y="231290"/>
                  </a:lnTo>
                  <a:lnTo>
                    <a:pt x="92870" y="244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7" name="SMARTInkShape-Group320">
            <a:extLst>
              <a:ext uri="{FF2B5EF4-FFF2-40B4-BE49-F238E27FC236}">
                <a16:creationId xmlns:a16="http://schemas.microsoft.com/office/drawing/2014/main" xmlns="" id="{00A6A462-28A8-4E03-9F27-5537530B9A5D}"/>
              </a:ext>
            </a:extLst>
          </p:cNvPr>
          <p:cNvGrpSpPr/>
          <p:nvPr/>
        </p:nvGrpSpPr>
        <p:grpSpPr>
          <a:xfrm>
            <a:off x="1441450" y="653524"/>
            <a:ext cx="2670176" cy="730777"/>
            <a:chOff x="1441450" y="653524"/>
            <a:chExt cx="2670176" cy="730777"/>
          </a:xfrm>
        </p:grpSpPr>
        <p:sp>
          <p:nvSpPr>
            <p:cNvPr id="434" name="SMARTInkShape-1593">
              <a:extLst>
                <a:ext uri="{FF2B5EF4-FFF2-40B4-BE49-F238E27FC236}">
                  <a16:creationId xmlns:a16="http://schemas.microsoft.com/office/drawing/2014/main" xmlns="" id="{AB2F1528-6737-4E0A-A3D6-8694F4410EA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102100" y="876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1594">
              <a:extLst>
                <a:ext uri="{FF2B5EF4-FFF2-40B4-BE49-F238E27FC236}">
                  <a16:creationId xmlns:a16="http://schemas.microsoft.com/office/drawing/2014/main" xmlns="" id="{D84F0294-E8B8-4496-9B8F-3DB21F9BA97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095750" y="7556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1595">
              <a:extLst>
                <a:ext uri="{FF2B5EF4-FFF2-40B4-BE49-F238E27FC236}">
                  <a16:creationId xmlns:a16="http://schemas.microsoft.com/office/drawing/2014/main" xmlns="" id="{B4CDEF93-F3F3-44A4-A525-B2E137F11C6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441450" y="993727"/>
              <a:ext cx="2427250" cy="390574"/>
            </a:xfrm>
            <a:custGeom>
              <a:avLst/>
              <a:gdLst/>
              <a:ahLst/>
              <a:cxnLst/>
              <a:rect l="0" t="0" r="0" b="0"/>
              <a:pathLst>
                <a:path w="2427250" h="390574">
                  <a:moveTo>
                    <a:pt x="0" y="377873"/>
                  </a:moveTo>
                  <a:lnTo>
                    <a:pt x="0" y="377873"/>
                  </a:lnTo>
                  <a:lnTo>
                    <a:pt x="30104" y="372229"/>
                  </a:lnTo>
                  <a:lnTo>
                    <a:pt x="53936" y="367760"/>
                  </a:lnTo>
                  <a:lnTo>
                    <a:pt x="84640" y="361959"/>
                  </a:lnTo>
                  <a:lnTo>
                    <a:pt x="119927" y="355269"/>
                  </a:lnTo>
                  <a:lnTo>
                    <a:pt x="158268" y="347987"/>
                  </a:lnTo>
                  <a:lnTo>
                    <a:pt x="206406" y="338899"/>
                  </a:lnTo>
                  <a:lnTo>
                    <a:pt x="261077" y="328607"/>
                  </a:lnTo>
                  <a:lnTo>
                    <a:pt x="320101" y="317512"/>
                  </a:lnTo>
                  <a:lnTo>
                    <a:pt x="388378" y="305177"/>
                  </a:lnTo>
                  <a:lnTo>
                    <a:pt x="462824" y="292015"/>
                  </a:lnTo>
                  <a:lnTo>
                    <a:pt x="541383" y="278301"/>
                  </a:lnTo>
                  <a:lnTo>
                    <a:pt x="628328" y="264925"/>
                  </a:lnTo>
                  <a:lnTo>
                    <a:pt x="720863" y="251774"/>
                  </a:lnTo>
                  <a:lnTo>
                    <a:pt x="817125" y="238774"/>
                  </a:lnTo>
                  <a:lnTo>
                    <a:pt x="920811" y="225168"/>
                  </a:lnTo>
                  <a:lnTo>
                    <a:pt x="1029446" y="211158"/>
                  </a:lnTo>
                  <a:lnTo>
                    <a:pt x="1141381" y="196880"/>
                  </a:lnTo>
                  <a:lnTo>
                    <a:pt x="1249165" y="183128"/>
                  </a:lnTo>
                  <a:lnTo>
                    <a:pt x="1354182" y="169726"/>
                  </a:lnTo>
                  <a:lnTo>
                    <a:pt x="1457355" y="156558"/>
                  </a:lnTo>
                  <a:lnTo>
                    <a:pt x="1556475" y="144252"/>
                  </a:lnTo>
                  <a:lnTo>
                    <a:pt x="1652895" y="132520"/>
                  </a:lnTo>
                  <a:lnTo>
                    <a:pt x="1747513" y="121171"/>
                  </a:lnTo>
                  <a:lnTo>
                    <a:pt x="1837403" y="109372"/>
                  </a:lnTo>
                  <a:lnTo>
                    <a:pt x="1924141" y="97272"/>
                  </a:lnTo>
                  <a:lnTo>
                    <a:pt x="2008777" y="84972"/>
                  </a:lnTo>
                  <a:lnTo>
                    <a:pt x="2083546" y="73245"/>
                  </a:lnTo>
                  <a:lnTo>
                    <a:pt x="2151736" y="61899"/>
                  </a:lnTo>
                  <a:lnTo>
                    <a:pt x="2215541" y="50807"/>
                  </a:lnTo>
                  <a:lnTo>
                    <a:pt x="2267955" y="41295"/>
                  </a:lnTo>
                  <a:lnTo>
                    <a:pt x="2312775" y="32838"/>
                  </a:lnTo>
                  <a:lnTo>
                    <a:pt x="2352534" y="25083"/>
                  </a:lnTo>
                  <a:lnTo>
                    <a:pt x="2381156" y="18502"/>
                  </a:lnTo>
                  <a:lnTo>
                    <a:pt x="2425907" y="3909"/>
                  </a:lnTo>
                  <a:lnTo>
                    <a:pt x="2427249" y="1563"/>
                  </a:lnTo>
                  <a:lnTo>
                    <a:pt x="2424616" y="0"/>
                  </a:lnTo>
                  <a:lnTo>
                    <a:pt x="2393468" y="144"/>
                  </a:lnTo>
                  <a:lnTo>
                    <a:pt x="2370345" y="1170"/>
                  </a:lnTo>
                  <a:lnTo>
                    <a:pt x="2337997" y="4677"/>
                  </a:lnTo>
                  <a:lnTo>
                    <a:pt x="2299498" y="9837"/>
                  </a:lnTo>
                  <a:lnTo>
                    <a:pt x="2256899" y="16099"/>
                  </a:lnTo>
                  <a:lnTo>
                    <a:pt x="2207332" y="24507"/>
                  </a:lnTo>
                  <a:lnTo>
                    <a:pt x="2153121" y="34345"/>
                  </a:lnTo>
                  <a:lnTo>
                    <a:pt x="2095814" y="45138"/>
                  </a:lnTo>
                  <a:lnTo>
                    <a:pt x="2031504" y="57272"/>
                  </a:lnTo>
                  <a:lnTo>
                    <a:pt x="1962525" y="70300"/>
                  </a:lnTo>
                  <a:lnTo>
                    <a:pt x="1890433" y="83924"/>
                  </a:lnTo>
                  <a:lnTo>
                    <a:pt x="1812033" y="99357"/>
                  </a:lnTo>
                  <a:lnTo>
                    <a:pt x="1729428" y="115996"/>
                  </a:lnTo>
                  <a:lnTo>
                    <a:pt x="1644018" y="133438"/>
                  </a:lnTo>
                  <a:lnTo>
                    <a:pt x="1554624" y="150711"/>
                  </a:lnTo>
                  <a:lnTo>
                    <a:pt x="1462572" y="167871"/>
                  </a:lnTo>
                  <a:lnTo>
                    <a:pt x="1368748" y="184955"/>
                  </a:lnTo>
                  <a:lnTo>
                    <a:pt x="1274448" y="202694"/>
                  </a:lnTo>
                  <a:lnTo>
                    <a:pt x="1179832" y="220870"/>
                  </a:lnTo>
                  <a:lnTo>
                    <a:pt x="1085005" y="239338"/>
                  </a:lnTo>
                  <a:lnTo>
                    <a:pt x="991447" y="256589"/>
                  </a:lnTo>
                  <a:lnTo>
                    <a:pt x="898737" y="273028"/>
                  </a:lnTo>
                  <a:lnTo>
                    <a:pt x="806591" y="288926"/>
                  </a:lnTo>
                  <a:lnTo>
                    <a:pt x="721172" y="303758"/>
                  </a:lnTo>
                  <a:lnTo>
                    <a:pt x="640237" y="317880"/>
                  </a:lnTo>
                  <a:lnTo>
                    <a:pt x="562291" y="331528"/>
                  </a:lnTo>
                  <a:lnTo>
                    <a:pt x="493394" y="343448"/>
                  </a:lnTo>
                  <a:lnTo>
                    <a:pt x="430529" y="354218"/>
                  </a:lnTo>
                  <a:lnTo>
                    <a:pt x="371686" y="364219"/>
                  </a:lnTo>
                  <a:lnTo>
                    <a:pt x="323991" y="371593"/>
                  </a:lnTo>
                  <a:lnTo>
                    <a:pt x="283727" y="377214"/>
                  </a:lnTo>
                  <a:lnTo>
                    <a:pt x="248418" y="381667"/>
                  </a:lnTo>
                  <a:lnTo>
                    <a:pt x="177800" y="390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1596">
              <a:extLst>
                <a:ext uri="{FF2B5EF4-FFF2-40B4-BE49-F238E27FC236}">
                  <a16:creationId xmlns:a16="http://schemas.microsoft.com/office/drawing/2014/main" xmlns="" id="{8F2257FE-9323-4C82-9BB8-889B8FED61D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777564" y="772227"/>
              <a:ext cx="146643" cy="446431"/>
            </a:xfrm>
            <a:custGeom>
              <a:avLst/>
              <a:gdLst/>
              <a:ahLst/>
              <a:cxnLst/>
              <a:rect l="0" t="0" r="0" b="0"/>
              <a:pathLst>
                <a:path w="146643" h="446431">
                  <a:moveTo>
                    <a:pt x="108636" y="91373"/>
                  </a:moveTo>
                  <a:lnTo>
                    <a:pt x="108636" y="91373"/>
                  </a:lnTo>
                  <a:lnTo>
                    <a:pt x="137528" y="44902"/>
                  </a:lnTo>
                  <a:lnTo>
                    <a:pt x="145466" y="23447"/>
                  </a:lnTo>
                  <a:lnTo>
                    <a:pt x="146642" y="9208"/>
                  </a:lnTo>
                  <a:lnTo>
                    <a:pt x="144557" y="4846"/>
                  </a:lnTo>
                  <a:lnTo>
                    <a:pt x="141050" y="1938"/>
                  </a:lnTo>
                  <a:lnTo>
                    <a:pt x="136595" y="0"/>
                  </a:lnTo>
                  <a:lnTo>
                    <a:pt x="122238" y="3491"/>
                  </a:lnTo>
                  <a:lnTo>
                    <a:pt x="113471" y="7385"/>
                  </a:lnTo>
                  <a:lnTo>
                    <a:pt x="99966" y="21119"/>
                  </a:lnTo>
                  <a:lnTo>
                    <a:pt x="89966" y="39688"/>
                  </a:lnTo>
                  <a:lnTo>
                    <a:pt x="81781" y="70414"/>
                  </a:lnTo>
                  <a:lnTo>
                    <a:pt x="82119" y="81588"/>
                  </a:lnTo>
                  <a:lnTo>
                    <a:pt x="84608" y="84144"/>
                  </a:lnTo>
                  <a:lnTo>
                    <a:pt x="88384" y="85142"/>
                  </a:lnTo>
                  <a:lnTo>
                    <a:pt x="93018" y="85103"/>
                  </a:lnTo>
                  <a:lnTo>
                    <a:pt x="113024" y="74933"/>
                  </a:lnTo>
                  <a:lnTo>
                    <a:pt x="126712" y="61886"/>
                  </a:lnTo>
                  <a:lnTo>
                    <a:pt x="130781" y="55220"/>
                  </a:lnTo>
                  <a:lnTo>
                    <a:pt x="131866" y="52454"/>
                  </a:lnTo>
                  <a:lnTo>
                    <a:pt x="133295" y="52022"/>
                  </a:lnTo>
                  <a:lnTo>
                    <a:pt x="134953" y="53144"/>
                  </a:lnTo>
                  <a:lnTo>
                    <a:pt x="136764" y="55304"/>
                  </a:lnTo>
                  <a:lnTo>
                    <a:pt x="139312" y="75198"/>
                  </a:lnTo>
                  <a:lnTo>
                    <a:pt x="133326" y="116919"/>
                  </a:lnTo>
                  <a:lnTo>
                    <a:pt x="130193" y="155173"/>
                  </a:lnTo>
                  <a:lnTo>
                    <a:pt x="128800" y="200162"/>
                  </a:lnTo>
                  <a:lnTo>
                    <a:pt x="128429" y="225988"/>
                  </a:lnTo>
                  <a:lnTo>
                    <a:pt x="128181" y="253083"/>
                  </a:lnTo>
                  <a:lnTo>
                    <a:pt x="127310" y="278907"/>
                  </a:lnTo>
                  <a:lnTo>
                    <a:pt x="126024" y="303885"/>
                  </a:lnTo>
                  <a:lnTo>
                    <a:pt x="120597" y="350217"/>
                  </a:lnTo>
                  <a:lnTo>
                    <a:pt x="108778" y="389624"/>
                  </a:lnTo>
                  <a:lnTo>
                    <a:pt x="90355" y="418427"/>
                  </a:lnTo>
                  <a:lnTo>
                    <a:pt x="79515" y="430059"/>
                  </a:lnTo>
                  <a:lnTo>
                    <a:pt x="56182" y="442983"/>
                  </a:lnTo>
                  <a:lnTo>
                    <a:pt x="44033" y="446430"/>
                  </a:lnTo>
                  <a:lnTo>
                    <a:pt x="23009" y="444615"/>
                  </a:lnTo>
                  <a:lnTo>
                    <a:pt x="13451" y="441168"/>
                  </a:lnTo>
                  <a:lnTo>
                    <a:pt x="7079" y="433930"/>
                  </a:lnTo>
                  <a:lnTo>
                    <a:pt x="0" y="412719"/>
                  </a:lnTo>
                  <a:lnTo>
                    <a:pt x="4379" y="388710"/>
                  </a:lnTo>
                  <a:lnTo>
                    <a:pt x="17144" y="364634"/>
                  </a:lnTo>
                  <a:lnTo>
                    <a:pt x="57836" y="319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1597">
              <a:extLst>
                <a:ext uri="{FF2B5EF4-FFF2-40B4-BE49-F238E27FC236}">
                  <a16:creationId xmlns:a16="http://schemas.microsoft.com/office/drawing/2014/main" xmlns="" id="{C7AFE048-19CE-404A-A321-C676789A9F8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702150" y="771502"/>
              <a:ext cx="81349" cy="133359"/>
            </a:xfrm>
            <a:custGeom>
              <a:avLst/>
              <a:gdLst/>
              <a:ahLst/>
              <a:cxnLst/>
              <a:rect l="0" t="0" r="0" b="0"/>
              <a:pathLst>
                <a:path w="81349" h="133359">
                  <a:moveTo>
                    <a:pt x="12600" y="53998"/>
                  </a:moveTo>
                  <a:lnTo>
                    <a:pt x="12600" y="53998"/>
                  </a:lnTo>
                  <a:lnTo>
                    <a:pt x="1616" y="99501"/>
                  </a:lnTo>
                  <a:lnTo>
                    <a:pt x="0" y="133358"/>
                  </a:lnTo>
                  <a:lnTo>
                    <a:pt x="3301" y="125490"/>
                  </a:lnTo>
                  <a:lnTo>
                    <a:pt x="14650" y="78369"/>
                  </a:lnTo>
                  <a:lnTo>
                    <a:pt x="27789" y="38406"/>
                  </a:lnTo>
                  <a:lnTo>
                    <a:pt x="39106" y="17435"/>
                  </a:lnTo>
                  <a:lnTo>
                    <a:pt x="51191" y="3411"/>
                  </a:lnTo>
                  <a:lnTo>
                    <a:pt x="57377" y="518"/>
                  </a:lnTo>
                  <a:lnTo>
                    <a:pt x="63619" y="0"/>
                  </a:lnTo>
                  <a:lnTo>
                    <a:pt x="69895" y="1066"/>
                  </a:lnTo>
                  <a:lnTo>
                    <a:pt x="74080" y="5304"/>
                  </a:lnTo>
                  <a:lnTo>
                    <a:pt x="78730" y="19421"/>
                  </a:lnTo>
                  <a:lnTo>
                    <a:pt x="81348" y="53944"/>
                  </a:lnTo>
                  <a:lnTo>
                    <a:pt x="78752" y="95453"/>
                  </a:lnTo>
                  <a:lnTo>
                    <a:pt x="76100" y="123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1598">
              <a:extLst>
                <a:ext uri="{FF2B5EF4-FFF2-40B4-BE49-F238E27FC236}">
                  <a16:creationId xmlns:a16="http://schemas.microsoft.com/office/drawing/2014/main" xmlns="" id="{6BC8AE89-6005-4D15-8B1D-0521A5E7771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676650" y="7239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1599">
              <a:extLst>
                <a:ext uri="{FF2B5EF4-FFF2-40B4-BE49-F238E27FC236}">
                  <a16:creationId xmlns:a16="http://schemas.microsoft.com/office/drawing/2014/main" xmlns="" id="{24B7A401-42C0-46F3-BC86-768AEB1D66B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644900" y="80010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12700" y="0"/>
                  </a:moveTo>
                  <a:lnTo>
                    <a:pt x="12700" y="0"/>
                  </a:lnTo>
                  <a:lnTo>
                    <a:pt x="7674" y="22604"/>
                  </a:lnTo>
                  <a:lnTo>
                    <a:pt x="2160" y="66921"/>
                  </a:lnTo>
                  <a:lnTo>
                    <a:pt x="284" y="111963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1600">
              <a:extLst>
                <a:ext uri="{FF2B5EF4-FFF2-40B4-BE49-F238E27FC236}">
                  <a16:creationId xmlns:a16="http://schemas.microsoft.com/office/drawing/2014/main" xmlns="" id="{85BB2BDF-5610-4B41-AE06-858C77A8095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519665" y="800100"/>
              <a:ext cx="106186" cy="38101"/>
            </a:xfrm>
            <a:custGeom>
              <a:avLst/>
              <a:gdLst/>
              <a:ahLst/>
              <a:cxnLst/>
              <a:rect l="0" t="0" r="0" b="0"/>
              <a:pathLst>
                <a:path w="10618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0" y="38100"/>
                  </a:lnTo>
                  <a:lnTo>
                    <a:pt x="40971" y="26563"/>
                  </a:lnTo>
                  <a:lnTo>
                    <a:pt x="88329" y="8062"/>
                  </a:lnTo>
                  <a:lnTo>
                    <a:pt x="106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1601">
              <a:extLst>
                <a:ext uri="{FF2B5EF4-FFF2-40B4-BE49-F238E27FC236}">
                  <a16:creationId xmlns:a16="http://schemas.microsoft.com/office/drawing/2014/main" xmlns="" id="{6791C06C-691E-42CD-96BA-A6C2FF0F194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551875" y="656742"/>
              <a:ext cx="48576" cy="294785"/>
            </a:xfrm>
            <a:custGeom>
              <a:avLst/>
              <a:gdLst/>
              <a:ahLst/>
              <a:cxnLst/>
              <a:rect l="0" t="0" r="0" b="0"/>
              <a:pathLst>
                <a:path w="48576" h="294785">
                  <a:moveTo>
                    <a:pt x="23175" y="3658"/>
                  </a:moveTo>
                  <a:lnTo>
                    <a:pt x="23175" y="3658"/>
                  </a:lnTo>
                  <a:lnTo>
                    <a:pt x="23175" y="0"/>
                  </a:lnTo>
                  <a:lnTo>
                    <a:pt x="23175" y="41682"/>
                  </a:lnTo>
                  <a:lnTo>
                    <a:pt x="21293" y="87362"/>
                  </a:lnTo>
                  <a:lnTo>
                    <a:pt x="17400" y="126232"/>
                  </a:lnTo>
                  <a:lnTo>
                    <a:pt x="10966" y="169378"/>
                  </a:lnTo>
                  <a:lnTo>
                    <a:pt x="5283" y="206898"/>
                  </a:lnTo>
                  <a:lnTo>
                    <a:pt x="0" y="252025"/>
                  </a:lnTo>
                  <a:lnTo>
                    <a:pt x="174" y="274205"/>
                  </a:lnTo>
                  <a:lnTo>
                    <a:pt x="4956" y="288766"/>
                  </a:lnTo>
                  <a:lnTo>
                    <a:pt x="8912" y="292508"/>
                  </a:lnTo>
                  <a:lnTo>
                    <a:pt x="13667" y="294297"/>
                  </a:lnTo>
                  <a:lnTo>
                    <a:pt x="18952" y="294784"/>
                  </a:lnTo>
                  <a:lnTo>
                    <a:pt x="23888" y="292286"/>
                  </a:lnTo>
                  <a:lnTo>
                    <a:pt x="33134" y="281985"/>
                  </a:lnTo>
                  <a:lnTo>
                    <a:pt x="48575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1602">
              <a:extLst>
                <a:ext uri="{FF2B5EF4-FFF2-40B4-BE49-F238E27FC236}">
                  <a16:creationId xmlns:a16="http://schemas.microsoft.com/office/drawing/2014/main" xmlns="" id="{216C155E-6101-471C-95C3-96FA1388FA4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429000" y="809098"/>
              <a:ext cx="48939" cy="144679"/>
            </a:xfrm>
            <a:custGeom>
              <a:avLst/>
              <a:gdLst/>
              <a:ahLst/>
              <a:cxnLst/>
              <a:rect l="0" t="0" r="0" b="0"/>
              <a:pathLst>
                <a:path w="48939" h="144679">
                  <a:moveTo>
                    <a:pt x="44450" y="16402"/>
                  </a:moveTo>
                  <a:lnTo>
                    <a:pt x="44450" y="16402"/>
                  </a:lnTo>
                  <a:lnTo>
                    <a:pt x="44450" y="6289"/>
                  </a:lnTo>
                  <a:lnTo>
                    <a:pt x="43039" y="3310"/>
                  </a:lnTo>
                  <a:lnTo>
                    <a:pt x="40687" y="1324"/>
                  </a:lnTo>
                  <a:lnTo>
                    <a:pt x="37708" y="0"/>
                  </a:lnTo>
                  <a:lnTo>
                    <a:pt x="28753" y="410"/>
                  </a:lnTo>
                  <a:lnTo>
                    <a:pt x="18424" y="3650"/>
                  </a:lnTo>
                  <a:lnTo>
                    <a:pt x="9129" y="9794"/>
                  </a:lnTo>
                  <a:lnTo>
                    <a:pt x="4058" y="17228"/>
                  </a:lnTo>
                  <a:lnTo>
                    <a:pt x="2705" y="21186"/>
                  </a:lnTo>
                  <a:lnTo>
                    <a:pt x="4965" y="33110"/>
                  </a:lnTo>
                  <a:lnTo>
                    <a:pt x="14171" y="51926"/>
                  </a:lnTo>
                  <a:lnTo>
                    <a:pt x="41373" y="88465"/>
                  </a:lnTo>
                  <a:lnTo>
                    <a:pt x="48938" y="113814"/>
                  </a:lnTo>
                  <a:lnTo>
                    <a:pt x="46210" y="125313"/>
                  </a:lnTo>
                  <a:lnTo>
                    <a:pt x="43506" y="131343"/>
                  </a:lnTo>
                  <a:lnTo>
                    <a:pt x="32977" y="139924"/>
                  </a:lnTo>
                  <a:lnTo>
                    <a:pt x="20301" y="144678"/>
                  </a:lnTo>
                  <a:lnTo>
                    <a:pt x="0" y="143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1603">
              <a:extLst>
                <a:ext uri="{FF2B5EF4-FFF2-40B4-BE49-F238E27FC236}">
                  <a16:creationId xmlns:a16="http://schemas.microsoft.com/office/drawing/2014/main" xmlns="" id="{A01651AB-C2AC-4E48-965A-64BEFDD6CDF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282950" y="814727"/>
              <a:ext cx="165101" cy="143353"/>
            </a:xfrm>
            <a:custGeom>
              <a:avLst/>
              <a:gdLst/>
              <a:ahLst/>
              <a:cxnLst/>
              <a:rect l="0" t="0" r="0" b="0"/>
              <a:pathLst>
                <a:path w="165101" h="143353">
                  <a:moveTo>
                    <a:pt x="0" y="48873"/>
                  </a:moveTo>
                  <a:lnTo>
                    <a:pt x="0" y="48873"/>
                  </a:lnTo>
                  <a:lnTo>
                    <a:pt x="3371" y="52244"/>
                  </a:lnTo>
                  <a:lnTo>
                    <a:pt x="5775" y="52531"/>
                  </a:lnTo>
                  <a:lnTo>
                    <a:pt x="27136" y="46123"/>
                  </a:lnTo>
                  <a:lnTo>
                    <a:pt x="44964" y="33477"/>
                  </a:lnTo>
                  <a:lnTo>
                    <a:pt x="63471" y="11651"/>
                  </a:lnTo>
                  <a:lnTo>
                    <a:pt x="67015" y="4578"/>
                  </a:lnTo>
                  <a:lnTo>
                    <a:pt x="65843" y="2410"/>
                  </a:lnTo>
                  <a:lnTo>
                    <a:pt x="62945" y="964"/>
                  </a:lnTo>
                  <a:lnTo>
                    <a:pt x="58897" y="0"/>
                  </a:lnTo>
                  <a:lnTo>
                    <a:pt x="54081" y="1475"/>
                  </a:lnTo>
                  <a:lnTo>
                    <a:pt x="43087" y="8757"/>
                  </a:lnTo>
                  <a:lnTo>
                    <a:pt x="21625" y="34870"/>
                  </a:lnTo>
                  <a:lnTo>
                    <a:pt x="7505" y="69418"/>
                  </a:lnTo>
                  <a:lnTo>
                    <a:pt x="7098" y="92106"/>
                  </a:lnTo>
                  <a:lnTo>
                    <a:pt x="12327" y="112538"/>
                  </a:lnTo>
                  <a:lnTo>
                    <a:pt x="21706" y="128674"/>
                  </a:lnTo>
                  <a:lnTo>
                    <a:pt x="36694" y="139138"/>
                  </a:lnTo>
                  <a:lnTo>
                    <a:pt x="45629" y="142916"/>
                  </a:lnTo>
                  <a:lnTo>
                    <a:pt x="64965" y="143352"/>
                  </a:lnTo>
                  <a:lnTo>
                    <a:pt x="86023" y="137430"/>
                  </a:lnTo>
                  <a:lnTo>
                    <a:pt x="120974" y="116818"/>
                  </a:lnTo>
                  <a:lnTo>
                    <a:pt x="165100" y="74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1604">
              <a:extLst>
                <a:ext uri="{FF2B5EF4-FFF2-40B4-BE49-F238E27FC236}">
                  <a16:creationId xmlns:a16="http://schemas.microsoft.com/office/drawing/2014/main" xmlns="" id="{3E391044-2232-4BF8-A389-64E6A40E526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016250" y="653524"/>
              <a:ext cx="317501" cy="114827"/>
            </a:xfrm>
            <a:custGeom>
              <a:avLst/>
              <a:gdLst/>
              <a:ahLst/>
              <a:cxnLst/>
              <a:rect l="0" t="0" r="0" b="0"/>
              <a:pathLst>
                <a:path w="317501" h="114827">
                  <a:moveTo>
                    <a:pt x="0" y="114826"/>
                  </a:moveTo>
                  <a:lnTo>
                    <a:pt x="0" y="114826"/>
                  </a:lnTo>
                  <a:lnTo>
                    <a:pt x="36087" y="84383"/>
                  </a:lnTo>
                  <a:lnTo>
                    <a:pt x="66133" y="66018"/>
                  </a:lnTo>
                  <a:lnTo>
                    <a:pt x="105357" y="46097"/>
                  </a:lnTo>
                  <a:lnTo>
                    <a:pt x="128799" y="36551"/>
                  </a:lnTo>
                  <a:lnTo>
                    <a:pt x="154305" y="27365"/>
                  </a:lnTo>
                  <a:lnTo>
                    <a:pt x="181187" y="18418"/>
                  </a:lnTo>
                  <a:lnTo>
                    <a:pt x="206163" y="11749"/>
                  </a:lnTo>
                  <a:lnTo>
                    <a:pt x="252730" y="2456"/>
                  </a:lnTo>
                  <a:lnTo>
                    <a:pt x="295016" y="0"/>
                  </a:lnTo>
                  <a:lnTo>
                    <a:pt x="317500" y="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1605">
              <a:extLst>
                <a:ext uri="{FF2B5EF4-FFF2-40B4-BE49-F238E27FC236}">
                  <a16:creationId xmlns:a16="http://schemas.microsoft.com/office/drawing/2014/main" xmlns="" id="{E1493E2E-FB14-4E88-B79A-85DB7407C45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162300" y="674865"/>
              <a:ext cx="25401" cy="303036"/>
            </a:xfrm>
            <a:custGeom>
              <a:avLst/>
              <a:gdLst/>
              <a:ahLst/>
              <a:cxnLst/>
              <a:rect l="0" t="0" r="0" b="0"/>
              <a:pathLst>
                <a:path w="25401" h="3030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0" y="41760"/>
                  </a:lnTo>
                  <a:lnTo>
                    <a:pt x="1881" y="73318"/>
                  </a:lnTo>
                  <a:lnTo>
                    <a:pt x="5069" y="110628"/>
                  </a:lnTo>
                  <a:lnTo>
                    <a:pt x="8838" y="155432"/>
                  </a:lnTo>
                  <a:lnTo>
                    <a:pt x="12865" y="197922"/>
                  </a:lnTo>
                  <a:lnTo>
                    <a:pt x="17007" y="235857"/>
                  </a:lnTo>
                  <a:lnTo>
                    <a:pt x="22599" y="278192"/>
                  </a:lnTo>
                  <a:lnTo>
                    <a:pt x="25400" y="303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9" name="SMARTInkShape-Group321">
            <a:extLst>
              <a:ext uri="{FF2B5EF4-FFF2-40B4-BE49-F238E27FC236}">
                <a16:creationId xmlns:a16="http://schemas.microsoft.com/office/drawing/2014/main" xmlns="" id="{29B0F4CC-64AE-4963-9AC6-ECCD407710AC}"/>
              </a:ext>
            </a:extLst>
          </p:cNvPr>
          <p:cNvGrpSpPr/>
          <p:nvPr/>
        </p:nvGrpSpPr>
        <p:grpSpPr>
          <a:xfrm>
            <a:off x="1466850" y="680333"/>
            <a:ext cx="1240819" cy="624490"/>
            <a:chOff x="1466850" y="680333"/>
            <a:chExt cx="1240819" cy="624490"/>
          </a:xfrm>
        </p:grpSpPr>
        <p:sp>
          <p:nvSpPr>
            <p:cNvPr id="448" name="SMARTInkShape-1606">
              <a:extLst>
                <a:ext uri="{FF2B5EF4-FFF2-40B4-BE49-F238E27FC236}">
                  <a16:creationId xmlns:a16="http://schemas.microsoft.com/office/drawing/2014/main" xmlns="" id="{419A6514-5656-4077-B0C3-3A9424F86E0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654300" y="803380"/>
              <a:ext cx="53369" cy="174971"/>
            </a:xfrm>
            <a:custGeom>
              <a:avLst/>
              <a:gdLst/>
              <a:ahLst/>
              <a:cxnLst/>
              <a:rect l="0" t="0" r="0" b="0"/>
              <a:pathLst>
                <a:path w="53369" h="174971">
                  <a:moveTo>
                    <a:pt x="50800" y="9420"/>
                  </a:moveTo>
                  <a:lnTo>
                    <a:pt x="50800" y="9420"/>
                  </a:lnTo>
                  <a:lnTo>
                    <a:pt x="36494" y="582"/>
                  </a:lnTo>
                  <a:lnTo>
                    <a:pt x="32796" y="0"/>
                  </a:lnTo>
                  <a:lnTo>
                    <a:pt x="23043" y="1235"/>
                  </a:lnTo>
                  <a:lnTo>
                    <a:pt x="19595" y="3258"/>
                  </a:lnTo>
                  <a:lnTo>
                    <a:pt x="17297" y="6017"/>
                  </a:lnTo>
                  <a:lnTo>
                    <a:pt x="14743" y="13552"/>
                  </a:lnTo>
                  <a:lnTo>
                    <a:pt x="12969" y="48456"/>
                  </a:lnTo>
                  <a:lnTo>
                    <a:pt x="27256" y="87634"/>
                  </a:lnTo>
                  <a:lnTo>
                    <a:pt x="45278" y="128523"/>
                  </a:lnTo>
                  <a:lnTo>
                    <a:pt x="53368" y="154459"/>
                  </a:lnTo>
                  <a:lnTo>
                    <a:pt x="52412" y="164663"/>
                  </a:lnTo>
                  <a:lnTo>
                    <a:pt x="49758" y="168654"/>
                  </a:lnTo>
                  <a:lnTo>
                    <a:pt x="41165" y="174970"/>
                  </a:lnTo>
                  <a:lnTo>
                    <a:pt x="26527" y="174485"/>
                  </a:lnTo>
                  <a:lnTo>
                    <a:pt x="0" y="168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1607">
              <a:extLst>
                <a:ext uri="{FF2B5EF4-FFF2-40B4-BE49-F238E27FC236}">
                  <a16:creationId xmlns:a16="http://schemas.microsoft.com/office/drawing/2014/main" xmlns="" id="{A054A02C-E63E-46EA-9EB4-24508CE8B60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603500" y="76835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101600"/>
                  </a:moveTo>
                  <a:lnTo>
                    <a:pt x="0" y="101600"/>
                  </a:lnTo>
                  <a:lnTo>
                    <a:pt x="3371" y="67890"/>
                  </a:lnTo>
                  <a:lnTo>
                    <a:pt x="5467" y="26701"/>
                  </a:lnTo>
                  <a:lnTo>
                    <a:pt x="7839" y="11867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1608">
              <a:extLst>
                <a:ext uri="{FF2B5EF4-FFF2-40B4-BE49-F238E27FC236}">
                  <a16:creationId xmlns:a16="http://schemas.microsoft.com/office/drawing/2014/main" xmlns="" id="{5E871675-2F72-440F-9C93-BF728B19BB7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597150" y="876300"/>
              <a:ext cx="1" cy="82551"/>
            </a:xfrm>
            <a:custGeom>
              <a:avLst/>
              <a:gdLst/>
              <a:ahLst/>
              <a:cxnLst/>
              <a:rect l="0" t="0" r="0" b="0"/>
              <a:pathLst>
                <a:path w="1" h="82551">
                  <a:moveTo>
                    <a:pt x="0" y="0"/>
                  </a:moveTo>
                  <a:lnTo>
                    <a:pt x="0" y="0"/>
                  </a:lnTo>
                  <a:lnTo>
                    <a:pt x="0" y="4082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1609">
              <a:extLst>
                <a:ext uri="{FF2B5EF4-FFF2-40B4-BE49-F238E27FC236}">
                  <a16:creationId xmlns:a16="http://schemas.microsoft.com/office/drawing/2014/main" xmlns="" id="{B1751B95-0CAF-4B89-A6EC-BA0812F9AF4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400184" y="855376"/>
              <a:ext cx="157002" cy="147925"/>
            </a:xfrm>
            <a:custGeom>
              <a:avLst/>
              <a:gdLst/>
              <a:ahLst/>
              <a:cxnLst/>
              <a:rect l="0" t="0" r="0" b="0"/>
              <a:pathLst>
                <a:path w="157002" h="147925">
                  <a:moveTo>
                    <a:pt x="6466" y="78074"/>
                  </a:moveTo>
                  <a:lnTo>
                    <a:pt x="6466" y="78074"/>
                  </a:lnTo>
                  <a:lnTo>
                    <a:pt x="40311" y="33245"/>
                  </a:lnTo>
                  <a:lnTo>
                    <a:pt x="57288" y="11520"/>
                  </a:lnTo>
                  <a:lnTo>
                    <a:pt x="61741" y="1361"/>
                  </a:lnTo>
                  <a:lnTo>
                    <a:pt x="60955" y="121"/>
                  </a:lnTo>
                  <a:lnTo>
                    <a:pt x="59020" y="0"/>
                  </a:lnTo>
                  <a:lnTo>
                    <a:pt x="56319" y="624"/>
                  </a:lnTo>
                  <a:lnTo>
                    <a:pt x="39033" y="11617"/>
                  </a:lnTo>
                  <a:lnTo>
                    <a:pt x="19408" y="35021"/>
                  </a:lnTo>
                  <a:lnTo>
                    <a:pt x="3559" y="67669"/>
                  </a:lnTo>
                  <a:lnTo>
                    <a:pt x="0" y="89913"/>
                  </a:lnTo>
                  <a:lnTo>
                    <a:pt x="1475" y="109441"/>
                  </a:lnTo>
                  <a:lnTo>
                    <a:pt x="6835" y="122824"/>
                  </a:lnTo>
                  <a:lnTo>
                    <a:pt x="15802" y="131594"/>
                  </a:lnTo>
                  <a:lnTo>
                    <a:pt x="21157" y="134921"/>
                  </a:lnTo>
                  <a:lnTo>
                    <a:pt x="27549" y="135727"/>
                  </a:lnTo>
                  <a:lnTo>
                    <a:pt x="42177" y="132861"/>
                  </a:lnTo>
                  <a:lnTo>
                    <a:pt x="66279" y="119942"/>
                  </a:lnTo>
                  <a:lnTo>
                    <a:pt x="103366" y="82111"/>
                  </a:lnTo>
                  <a:lnTo>
                    <a:pt x="130656" y="39935"/>
                  </a:lnTo>
                  <a:lnTo>
                    <a:pt x="143102" y="11117"/>
                  </a:lnTo>
                  <a:lnTo>
                    <a:pt x="142007" y="7330"/>
                  </a:lnTo>
                  <a:lnTo>
                    <a:pt x="139160" y="4101"/>
                  </a:lnTo>
                  <a:lnTo>
                    <a:pt x="135145" y="1242"/>
                  </a:lnTo>
                  <a:lnTo>
                    <a:pt x="131058" y="41"/>
                  </a:lnTo>
                  <a:lnTo>
                    <a:pt x="122753" y="589"/>
                  </a:lnTo>
                  <a:lnTo>
                    <a:pt x="119269" y="2429"/>
                  </a:lnTo>
                  <a:lnTo>
                    <a:pt x="113515" y="8235"/>
                  </a:lnTo>
                  <a:lnTo>
                    <a:pt x="110488" y="15520"/>
                  </a:lnTo>
                  <a:lnTo>
                    <a:pt x="109681" y="19438"/>
                  </a:lnTo>
                  <a:lnTo>
                    <a:pt x="112547" y="29436"/>
                  </a:lnTo>
                  <a:lnTo>
                    <a:pt x="122093" y="45083"/>
                  </a:lnTo>
                  <a:lnTo>
                    <a:pt x="152573" y="84723"/>
                  </a:lnTo>
                  <a:lnTo>
                    <a:pt x="157001" y="103563"/>
                  </a:lnTo>
                  <a:lnTo>
                    <a:pt x="154274" y="116213"/>
                  </a:lnTo>
                  <a:lnTo>
                    <a:pt x="147653" y="128186"/>
                  </a:lnTo>
                  <a:lnTo>
                    <a:pt x="133436" y="141448"/>
                  </a:lnTo>
                  <a:lnTo>
                    <a:pt x="120766" y="147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1610">
              <a:extLst>
                <a:ext uri="{FF2B5EF4-FFF2-40B4-BE49-F238E27FC236}">
                  <a16:creationId xmlns:a16="http://schemas.microsoft.com/office/drawing/2014/main" xmlns="" id="{7C236C73-1FBB-464F-B996-DA55AC3423F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286981" y="699383"/>
              <a:ext cx="81570" cy="291239"/>
            </a:xfrm>
            <a:custGeom>
              <a:avLst/>
              <a:gdLst/>
              <a:ahLst/>
              <a:cxnLst/>
              <a:rect l="0" t="0" r="0" b="0"/>
              <a:pathLst>
                <a:path w="81570" h="291239">
                  <a:moveTo>
                    <a:pt x="18069" y="5467"/>
                  </a:moveTo>
                  <a:lnTo>
                    <a:pt x="18069" y="5467"/>
                  </a:lnTo>
                  <a:lnTo>
                    <a:pt x="12602" y="0"/>
                  </a:lnTo>
                  <a:lnTo>
                    <a:pt x="8609" y="12862"/>
                  </a:lnTo>
                  <a:lnTo>
                    <a:pt x="6329" y="48032"/>
                  </a:lnTo>
                  <a:lnTo>
                    <a:pt x="9558" y="82005"/>
                  </a:lnTo>
                  <a:lnTo>
                    <a:pt x="14287" y="121328"/>
                  </a:lnTo>
                  <a:lnTo>
                    <a:pt x="16388" y="164676"/>
                  </a:lnTo>
                  <a:lnTo>
                    <a:pt x="17322" y="206049"/>
                  </a:lnTo>
                  <a:lnTo>
                    <a:pt x="16326" y="242075"/>
                  </a:lnTo>
                  <a:lnTo>
                    <a:pt x="6070" y="282555"/>
                  </a:lnTo>
                  <a:lnTo>
                    <a:pt x="2153" y="290190"/>
                  </a:lnTo>
                  <a:lnTo>
                    <a:pt x="1108" y="291238"/>
                  </a:lnTo>
                  <a:lnTo>
                    <a:pt x="412" y="291231"/>
                  </a:lnTo>
                  <a:lnTo>
                    <a:pt x="0" y="265166"/>
                  </a:lnTo>
                  <a:lnTo>
                    <a:pt x="5581" y="233404"/>
                  </a:lnTo>
                  <a:lnTo>
                    <a:pt x="14635" y="214487"/>
                  </a:lnTo>
                  <a:lnTo>
                    <a:pt x="25715" y="202317"/>
                  </a:lnTo>
                  <a:lnTo>
                    <a:pt x="31633" y="198083"/>
                  </a:lnTo>
                  <a:lnTo>
                    <a:pt x="36284" y="196672"/>
                  </a:lnTo>
                  <a:lnTo>
                    <a:pt x="40090" y="197143"/>
                  </a:lnTo>
                  <a:lnTo>
                    <a:pt x="43333" y="198868"/>
                  </a:lnTo>
                  <a:lnTo>
                    <a:pt x="66926" y="242835"/>
                  </a:lnTo>
                  <a:lnTo>
                    <a:pt x="81569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1611">
              <a:extLst>
                <a:ext uri="{FF2B5EF4-FFF2-40B4-BE49-F238E27FC236}">
                  <a16:creationId xmlns:a16="http://schemas.microsoft.com/office/drawing/2014/main" xmlns="" id="{B6562DBE-DB9E-42AD-8690-B369FA4D424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116315" y="800100"/>
              <a:ext cx="150636" cy="126118"/>
            </a:xfrm>
            <a:custGeom>
              <a:avLst/>
              <a:gdLst/>
              <a:ahLst/>
              <a:cxnLst/>
              <a:rect l="0" t="0" r="0" b="0"/>
              <a:pathLst>
                <a:path w="150636" h="126118">
                  <a:moveTo>
                    <a:pt x="10935" y="120650"/>
                  </a:moveTo>
                  <a:lnTo>
                    <a:pt x="10935" y="120650"/>
                  </a:lnTo>
                  <a:lnTo>
                    <a:pt x="0" y="126117"/>
                  </a:lnTo>
                  <a:lnTo>
                    <a:pt x="117" y="125000"/>
                  </a:lnTo>
                  <a:lnTo>
                    <a:pt x="2129" y="119996"/>
                  </a:lnTo>
                  <a:lnTo>
                    <a:pt x="35654" y="92446"/>
                  </a:lnTo>
                  <a:lnTo>
                    <a:pt x="71646" y="67138"/>
                  </a:lnTo>
                  <a:lnTo>
                    <a:pt x="111709" y="35415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1612">
              <a:extLst>
                <a:ext uri="{FF2B5EF4-FFF2-40B4-BE49-F238E27FC236}">
                  <a16:creationId xmlns:a16="http://schemas.microsoft.com/office/drawing/2014/main" xmlns="" id="{37D2A355-603F-4D92-82D7-7FE03B38375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168139" y="680333"/>
              <a:ext cx="67062" cy="361027"/>
            </a:xfrm>
            <a:custGeom>
              <a:avLst/>
              <a:gdLst/>
              <a:ahLst/>
              <a:cxnLst/>
              <a:rect l="0" t="0" r="0" b="0"/>
              <a:pathLst>
                <a:path w="67062" h="361027">
                  <a:moveTo>
                    <a:pt x="16261" y="5467"/>
                  </a:moveTo>
                  <a:lnTo>
                    <a:pt x="16261" y="5467"/>
                  </a:lnTo>
                  <a:lnTo>
                    <a:pt x="16261" y="0"/>
                  </a:lnTo>
                  <a:lnTo>
                    <a:pt x="19632" y="12862"/>
                  </a:lnTo>
                  <a:lnTo>
                    <a:pt x="18357" y="44661"/>
                  </a:lnTo>
                  <a:lnTo>
                    <a:pt x="17193" y="80742"/>
                  </a:lnTo>
                  <a:lnTo>
                    <a:pt x="15970" y="125000"/>
                  </a:lnTo>
                  <a:lnTo>
                    <a:pt x="14656" y="148656"/>
                  </a:lnTo>
                  <a:lnTo>
                    <a:pt x="13074" y="172893"/>
                  </a:lnTo>
                  <a:lnTo>
                    <a:pt x="10609" y="196812"/>
                  </a:lnTo>
                  <a:lnTo>
                    <a:pt x="4106" y="244085"/>
                  </a:lnTo>
                  <a:lnTo>
                    <a:pt x="276" y="283440"/>
                  </a:lnTo>
                  <a:lnTo>
                    <a:pt x="0" y="329600"/>
                  </a:lnTo>
                  <a:lnTo>
                    <a:pt x="3389" y="350609"/>
                  </a:lnTo>
                  <a:lnTo>
                    <a:pt x="6269" y="356212"/>
                  </a:lnTo>
                  <a:lnTo>
                    <a:pt x="9600" y="359947"/>
                  </a:lnTo>
                  <a:lnTo>
                    <a:pt x="13937" y="361026"/>
                  </a:lnTo>
                  <a:lnTo>
                    <a:pt x="24400" y="358462"/>
                  </a:lnTo>
                  <a:lnTo>
                    <a:pt x="45562" y="338972"/>
                  </a:lnTo>
                  <a:lnTo>
                    <a:pt x="67061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1613">
              <a:extLst>
                <a:ext uri="{FF2B5EF4-FFF2-40B4-BE49-F238E27FC236}">
                  <a16:creationId xmlns:a16="http://schemas.microsoft.com/office/drawing/2014/main" xmlns="" id="{9DD0A634-87A9-4997-9E9E-1B5EB8398EB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961775" y="920750"/>
              <a:ext cx="75429" cy="136312"/>
            </a:xfrm>
            <a:custGeom>
              <a:avLst/>
              <a:gdLst/>
              <a:ahLst/>
              <a:cxnLst/>
              <a:rect l="0" t="0" r="0" b="0"/>
              <a:pathLst>
                <a:path w="75429" h="136312">
                  <a:moveTo>
                    <a:pt x="63875" y="25400"/>
                  </a:moveTo>
                  <a:lnTo>
                    <a:pt x="63875" y="25400"/>
                  </a:lnTo>
                  <a:lnTo>
                    <a:pt x="60504" y="22029"/>
                  </a:lnTo>
                  <a:lnTo>
                    <a:pt x="56967" y="20374"/>
                  </a:lnTo>
                  <a:lnTo>
                    <a:pt x="45577" y="19312"/>
                  </a:lnTo>
                  <a:lnTo>
                    <a:pt x="27095" y="29240"/>
                  </a:lnTo>
                  <a:lnTo>
                    <a:pt x="10487" y="48959"/>
                  </a:lnTo>
                  <a:lnTo>
                    <a:pt x="0" y="79417"/>
                  </a:lnTo>
                  <a:lnTo>
                    <a:pt x="444" y="99267"/>
                  </a:lnTo>
                  <a:lnTo>
                    <a:pt x="6050" y="116085"/>
                  </a:lnTo>
                  <a:lnTo>
                    <a:pt x="15597" y="128264"/>
                  </a:lnTo>
                  <a:lnTo>
                    <a:pt x="26896" y="134617"/>
                  </a:lnTo>
                  <a:lnTo>
                    <a:pt x="32872" y="136311"/>
                  </a:lnTo>
                  <a:lnTo>
                    <a:pt x="38973" y="134619"/>
                  </a:lnTo>
                  <a:lnTo>
                    <a:pt x="51396" y="125212"/>
                  </a:lnTo>
                  <a:lnTo>
                    <a:pt x="70290" y="100678"/>
                  </a:lnTo>
                  <a:lnTo>
                    <a:pt x="75428" y="79318"/>
                  </a:lnTo>
                  <a:lnTo>
                    <a:pt x="72978" y="37854"/>
                  </a:lnTo>
                  <a:lnTo>
                    <a:pt x="69238" y="30175"/>
                  </a:lnTo>
                  <a:lnTo>
                    <a:pt x="51902" y="13331"/>
                  </a:lnTo>
                  <a:lnTo>
                    <a:pt x="32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1614">
              <a:extLst>
                <a:ext uri="{FF2B5EF4-FFF2-40B4-BE49-F238E27FC236}">
                  <a16:creationId xmlns:a16="http://schemas.microsoft.com/office/drawing/2014/main" xmlns="" id="{051A92E9-7A02-4DC5-A6DB-07E578A9A9D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828885" y="931834"/>
              <a:ext cx="77343" cy="301981"/>
            </a:xfrm>
            <a:custGeom>
              <a:avLst/>
              <a:gdLst/>
              <a:ahLst/>
              <a:cxnLst/>
              <a:rect l="0" t="0" r="0" b="0"/>
              <a:pathLst>
                <a:path w="77343" h="301981">
                  <a:moveTo>
                    <a:pt x="6265" y="58766"/>
                  </a:moveTo>
                  <a:lnTo>
                    <a:pt x="6265" y="58766"/>
                  </a:lnTo>
                  <a:lnTo>
                    <a:pt x="10629" y="102809"/>
                  </a:lnTo>
                  <a:lnTo>
                    <a:pt x="12732" y="141587"/>
                  </a:lnTo>
                  <a:lnTo>
                    <a:pt x="16099" y="185062"/>
                  </a:lnTo>
                  <a:lnTo>
                    <a:pt x="13255" y="232673"/>
                  </a:lnTo>
                  <a:lnTo>
                    <a:pt x="8650" y="274845"/>
                  </a:lnTo>
                  <a:lnTo>
                    <a:pt x="6266" y="296434"/>
                  </a:lnTo>
                  <a:lnTo>
                    <a:pt x="4855" y="299762"/>
                  </a:lnTo>
                  <a:lnTo>
                    <a:pt x="3208" y="301980"/>
                  </a:lnTo>
                  <a:lnTo>
                    <a:pt x="2110" y="299931"/>
                  </a:lnTo>
                  <a:lnTo>
                    <a:pt x="349" y="263768"/>
                  </a:lnTo>
                  <a:lnTo>
                    <a:pt x="108" y="228195"/>
                  </a:lnTo>
                  <a:lnTo>
                    <a:pt x="43" y="204880"/>
                  </a:lnTo>
                  <a:lnTo>
                    <a:pt x="0" y="179458"/>
                  </a:lnTo>
                  <a:lnTo>
                    <a:pt x="1383" y="153339"/>
                  </a:lnTo>
                  <a:lnTo>
                    <a:pt x="3716" y="126753"/>
                  </a:lnTo>
                  <a:lnTo>
                    <a:pt x="6682" y="99857"/>
                  </a:lnTo>
                  <a:lnTo>
                    <a:pt x="13741" y="58684"/>
                  </a:lnTo>
                  <a:lnTo>
                    <a:pt x="25649" y="19231"/>
                  </a:lnTo>
                  <a:lnTo>
                    <a:pt x="29771" y="11242"/>
                  </a:lnTo>
                  <a:lnTo>
                    <a:pt x="34636" y="5917"/>
                  </a:lnTo>
                  <a:lnTo>
                    <a:pt x="45685" y="0"/>
                  </a:lnTo>
                  <a:lnTo>
                    <a:pt x="51595" y="1244"/>
                  </a:lnTo>
                  <a:lnTo>
                    <a:pt x="63806" y="10153"/>
                  </a:lnTo>
                  <a:lnTo>
                    <a:pt x="72526" y="27282"/>
                  </a:lnTo>
                  <a:lnTo>
                    <a:pt x="77342" y="49712"/>
                  </a:lnTo>
                  <a:lnTo>
                    <a:pt x="74676" y="89401"/>
                  </a:lnTo>
                  <a:lnTo>
                    <a:pt x="61107" y="126169"/>
                  </a:lnTo>
                  <a:lnTo>
                    <a:pt x="44387" y="149998"/>
                  </a:lnTo>
                  <a:lnTo>
                    <a:pt x="34732" y="158816"/>
                  </a:lnTo>
                  <a:lnTo>
                    <a:pt x="31593" y="160038"/>
                  </a:lnTo>
                  <a:lnTo>
                    <a:pt x="29500" y="159442"/>
                  </a:lnTo>
                  <a:lnTo>
                    <a:pt x="25315" y="154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1615">
              <a:extLst>
                <a:ext uri="{FF2B5EF4-FFF2-40B4-BE49-F238E27FC236}">
                  <a16:creationId xmlns:a16="http://schemas.microsoft.com/office/drawing/2014/main" xmlns="" id="{F32BA9F8-A09C-4744-871C-C8CA98F6FAF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670050" y="1003300"/>
              <a:ext cx="126048" cy="301523"/>
            </a:xfrm>
            <a:custGeom>
              <a:avLst/>
              <a:gdLst/>
              <a:ahLst/>
              <a:cxnLst/>
              <a:rect l="0" t="0" r="0" b="0"/>
              <a:pathLst>
                <a:path w="126048" h="301523">
                  <a:moveTo>
                    <a:pt x="0" y="0"/>
                  </a:moveTo>
                  <a:lnTo>
                    <a:pt x="0" y="0"/>
                  </a:lnTo>
                  <a:lnTo>
                    <a:pt x="3371" y="27790"/>
                  </a:lnTo>
                  <a:lnTo>
                    <a:pt x="15901" y="56368"/>
                  </a:lnTo>
                  <a:lnTo>
                    <a:pt x="23765" y="69502"/>
                  </a:lnTo>
                  <a:lnTo>
                    <a:pt x="28543" y="73146"/>
                  </a:lnTo>
                  <a:lnTo>
                    <a:pt x="33845" y="74870"/>
                  </a:lnTo>
                  <a:lnTo>
                    <a:pt x="39497" y="75313"/>
                  </a:lnTo>
                  <a:lnTo>
                    <a:pt x="51421" y="70161"/>
                  </a:lnTo>
                  <a:lnTo>
                    <a:pt x="57564" y="65824"/>
                  </a:lnTo>
                  <a:lnTo>
                    <a:pt x="66271" y="51598"/>
                  </a:lnTo>
                  <a:lnTo>
                    <a:pt x="81574" y="4773"/>
                  </a:lnTo>
                  <a:lnTo>
                    <a:pt x="82116" y="2121"/>
                  </a:lnTo>
                  <a:lnTo>
                    <a:pt x="88300" y="44873"/>
                  </a:lnTo>
                  <a:lnTo>
                    <a:pt x="98443" y="89339"/>
                  </a:lnTo>
                  <a:lnTo>
                    <a:pt x="106312" y="126725"/>
                  </a:lnTo>
                  <a:lnTo>
                    <a:pt x="116394" y="164978"/>
                  </a:lnTo>
                  <a:lnTo>
                    <a:pt x="125108" y="201734"/>
                  </a:lnTo>
                  <a:lnTo>
                    <a:pt x="126047" y="248784"/>
                  </a:lnTo>
                  <a:lnTo>
                    <a:pt x="123519" y="274024"/>
                  </a:lnTo>
                  <a:lnTo>
                    <a:pt x="119741" y="283577"/>
                  </a:lnTo>
                  <a:lnTo>
                    <a:pt x="108016" y="297955"/>
                  </a:lnTo>
                  <a:lnTo>
                    <a:pt x="101644" y="300942"/>
                  </a:lnTo>
                  <a:lnTo>
                    <a:pt x="95279" y="301522"/>
                  </a:lnTo>
                  <a:lnTo>
                    <a:pt x="88920" y="300498"/>
                  </a:lnTo>
                  <a:lnTo>
                    <a:pt x="76209" y="291834"/>
                  </a:lnTo>
                  <a:lnTo>
                    <a:pt x="69856" y="285573"/>
                  </a:lnTo>
                  <a:lnTo>
                    <a:pt x="62797" y="263564"/>
                  </a:lnTo>
                  <a:lnTo>
                    <a:pt x="571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1616">
              <a:extLst>
                <a:ext uri="{FF2B5EF4-FFF2-40B4-BE49-F238E27FC236}">
                  <a16:creationId xmlns:a16="http://schemas.microsoft.com/office/drawing/2014/main" xmlns="" id="{A3C20E3C-FB85-4A2E-8107-D212F32AF51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466850" y="807333"/>
              <a:ext cx="196851" cy="371675"/>
            </a:xfrm>
            <a:custGeom>
              <a:avLst/>
              <a:gdLst/>
              <a:ahLst/>
              <a:cxnLst/>
              <a:rect l="0" t="0" r="0" b="0"/>
              <a:pathLst>
                <a:path w="196851" h="371675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8789" y="47172"/>
                  </a:lnTo>
                  <a:lnTo>
                    <a:pt x="15195" y="81153"/>
                  </a:lnTo>
                  <a:lnTo>
                    <a:pt x="20394" y="122125"/>
                  </a:lnTo>
                  <a:lnTo>
                    <a:pt x="22063" y="145328"/>
                  </a:lnTo>
                  <a:lnTo>
                    <a:pt x="23175" y="169969"/>
                  </a:lnTo>
                  <a:lnTo>
                    <a:pt x="23917" y="195568"/>
                  </a:lnTo>
                  <a:lnTo>
                    <a:pt x="25117" y="220396"/>
                  </a:lnTo>
                  <a:lnTo>
                    <a:pt x="26622" y="244708"/>
                  </a:lnTo>
                  <a:lnTo>
                    <a:pt x="29471" y="288891"/>
                  </a:lnTo>
                  <a:lnTo>
                    <a:pt x="31075" y="335448"/>
                  </a:lnTo>
                  <a:lnTo>
                    <a:pt x="31661" y="371674"/>
                  </a:lnTo>
                  <a:lnTo>
                    <a:pt x="30985" y="370960"/>
                  </a:lnTo>
                  <a:lnTo>
                    <a:pt x="22904" y="328442"/>
                  </a:lnTo>
                  <a:lnTo>
                    <a:pt x="16821" y="287587"/>
                  </a:lnTo>
                  <a:lnTo>
                    <a:pt x="6719" y="244650"/>
                  </a:lnTo>
                  <a:lnTo>
                    <a:pt x="7301" y="243239"/>
                  </a:lnTo>
                  <a:lnTo>
                    <a:pt x="8395" y="242299"/>
                  </a:lnTo>
                  <a:lnTo>
                    <a:pt x="9830" y="241671"/>
                  </a:lnTo>
                  <a:lnTo>
                    <a:pt x="47801" y="237156"/>
                  </a:lnTo>
                  <a:lnTo>
                    <a:pt x="75704" y="224869"/>
                  </a:lnTo>
                  <a:lnTo>
                    <a:pt x="99572" y="204452"/>
                  </a:lnTo>
                  <a:lnTo>
                    <a:pt x="116678" y="173787"/>
                  </a:lnTo>
                  <a:lnTo>
                    <a:pt x="130683" y="134519"/>
                  </a:lnTo>
                  <a:lnTo>
                    <a:pt x="140399" y="91604"/>
                  </a:lnTo>
                  <a:lnTo>
                    <a:pt x="144375" y="50980"/>
                  </a:lnTo>
                  <a:lnTo>
                    <a:pt x="145903" y="15906"/>
                  </a:lnTo>
                  <a:lnTo>
                    <a:pt x="149408" y="61013"/>
                  </a:lnTo>
                  <a:lnTo>
                    <a:pt x="151070" y="96712"/>
                  </a:lnTo>
                  <a:lnTo>
                    <a:pt x="152515" y="138448"/>
                  </a:lnTo>
                  <a:lnTo>
                    <a:pt x="155508" y="182868"/>
                  </a:lnTo>
                  <a:lnTo>
                    <a:pt x="159191" y="222836"/>
                  </a:lnTo>
                  <a:lnTo>
                    <a:pt x="167112" y="269545"/>
                  </a:lnTo>
                  <a:lnTo>
                    <a:pt x="179060" y="300498"/>
                  </a:lnTo>
                  <a:lnTo>
                    <a:pt x="182168" y="302343"/>
                  </a:lnTo>
                  <a:lnTo>
                    <a:pt x="185651" y="302162"/>
                  </a:lnTo>
                  <a:lnTo>
                    <a:pt x="189384" y="300631"/>
                  </a:lnTo>
                  <a:lnTo>
                    <a:pt x="191873" y="296082"/>
                  </a:lnTo>
                  <a:lnTo>
                    <a:pt x="19685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448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SMARTInkShape-Group322">
            <a:extLst>
              <a:ext uri="{FF2B5EF4-FFF2-40B4-BE49-F238E27FC236}">
                <a16:creationId xmlns:a16="http://schemas.microsoft.com/office/drawing/2014/main" xmlns="" id="{9F0692C0-AFD5-4864-9A54-7D19152CACB1}"/>
              </a:ext>
            </a:extLst>
          </p:cNvPr>
          <p:cNvGrpSpPr/>
          <p:nvPr/>
        </p:nvGrpSpPr>
        <p:grpSpPr>
          <a:xfrm>
            <a:off x="3704218" y="6216650"/>
            <a:ext cx="897147" cy="387351"/>
            <a:chOff x="3704218" y="6216650"/>
            <a:chExt cx="897147" cy="387351"/>
          </a:xfrm>
        </p:grpSpPr>
        <p:sp>
          <p:nvSpPr>
            <p:cNvPr id="143" name="SMARTInkShape-1617">
              <a:extLst>
                <a:ext uri="{FF2B5EF4-FFF2-40B4-BE49-F238E27FC236}">
                  <a16:creationId xmlns:a16="http://schemas.microsoft.com/office/drawing/2014/main" xmlns="" id="{DE328BDE-C3AA-49BD-894A-D74EBB230008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704218" y="6320015"/>
              <a:ext cx="86733" cy="283986"/>
            </a:xfrm>
            <a:custGeom>
              <a:avLst/>
              <a:gdLst/>
              <a:ahLst/>
              <a:cxnLst/>
              <a:rect l="0" t="0" r="0" b="0"/>
              <a:pathLst>
                <a:path w="86733" h="283986">
                  <a:moveTo>
                    <a:pt x="86732" y="10935"/>
                  </a:moveTo>
                  <a:lnTo>
                    <a:pt x="86732" y="10935"/>
                  </a:lnTo>
                  <a:lnTo>
                    <a:pt x="77298" y="2206"/>
                  </a:lnTo>
                  <a:lnTo>
                    <a:pt x="72426" y="0"/>
                  </a:lnTo>
                  <a:lnTo>
                    <a:pt x="66027" y="901"/>
                  </a:lnTo>
                  <a:lnTo>
                    <a:pt x="62346" y="2129"/>
                  </a:lnTo>
                  <a:lnTo>
                    <a:pt x="50422" y="13971"/>
                  </a:lnTo>
                  <a:lnTo>
                    <a:pt x="34581" y="47740"/>
                  </a:lnTo>
                  <a:lnTo>
                    <a:pt x="22631" y="85148"/>
                  </a:lnTo>
                  <a:lnTo>
                    <a:pt x="10970" y="129996"/>
                  </a:lnTo>
                  <a:lnTo>
                    <a:pt x="5885" y="153808"/>
                  </a:lnTo>
                  <a:lnTo>
                    <a:pt x="0" y="199318"/>
                  </a:lnTo>
                  <a:lnTo>
                    <a:pt x="4440" y="236007"/>
                  </a:lnTo>
                  <a:lnTo>
                    <a:pt x="12115" y="249177"/>
                  </a:lnTo>
                  <a:lnTo>
                    <a:pt x="61332" y="283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618">
              <a:extLst>
                <a:ext uri="{FF2B5EF4-FFF2-40B4-BE49-F238E27FC236}">
                  <a16:creationId xmlns:a16="http://schemas.microsoft.com/office/drawing/2014/main" xmlns="" id="{E0E0096E-563E-47DF-8001-E08C07B9FAF1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514850" y="6216650"/>
              <a:ext cx="86515" cy="349251"/>
            </a:xfrm>
            <a:custGeom>
              <a:avLst/>
              <a:gdLst/>
              <a:ahLst/>
              <a:cxnLst/>
              <a:rect l="0" t="0" r="0" b="0"/>
              <a:pathLst>
                <a:path w="86515" h="349251">
                  <a:moveTo>
                    <a:pt x="12700" y="0"/>
                  </a:moveTo>
                  <a:lnTo>
                    <a:pt x="12700" y="0"/>
                  </a:lnTo>
                  <a:lnTo>
                    <a:pt x="16071" y="0"/>
                  </a:lnTo>
                  <a:lnTo>
                    <a:pt x="28280" y="10113"/>
                  </a:lnTo>
                  <a:lnTo>
                    <a:pt x="56438" y="55594"/>
                  </a:lnTo>
                  <a:lnTo>
                    <a:pt x="72591" y="93618"/>
                  </a:lnTo>
                  <a:lnTo>
                    <a:pt x="83533" y="136388"/>
                  </a:lnTo>
                  <a:lnTo>
                    <a:pt x="86514" y="181973"/>
                  </a:lnTo>
                  <a:lnTo>
                    <a:pt x="82371" y="205982"/>
                  </a:lnTo>
                  <a:lnTo>
                    <a:pt x="76080" y="230455"/>
                  </a:lnTo>
                  <a:lnTo>
                    <a:pt x="64831" y="254531"/>
                  </a:lnTo>
                  <a:lnTo>
                    <a:pt x="33518" y="301978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619">
              <a:extLst>
                <a:ext uri="{FF2B5EF4-FFF2-40B4-BE49-F238E27FC236}">
                  <a16:creationId xmlns:a16="http://schemas.microsoft.com/office/drawing/2014/main" xmlns="" id="{42A0B930-BD0B-444E-8EB1-42492DB74C94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052183" y="6256134"/>
              <a:ext cx="449968" cy="281024"/>
            </a:xfrm>
            <a:custGeom>
              <a:avLst/>
              <a:gdLst/>
              <a:ahLst/>
              <a:cxnLst/>
              <a:rect l="0" t="0" r="0" b="0"/>
              <a:pathLst>
                <a:path w="449968" h="281024">
                  <a:moveTo>
                    <a:pt x="5467" y="195466"/>
                  </a:moveTo>
                  <a:lnTo>
                    <a:pt x="5467" y="195466"/>
                  </a:lnTo>
                  <a:lnTo>
                    <a:pt x="0" y="189999"/>
                  </a:lnTo>
                  <a:lnTo>
                    <a:pt x="6341" y="235459"/>
                  </a:lnTo>
                  <a:lnTo>
                    <a:pt x="11970" y="253692"/>
                  </a:lnTo>
                  <a:lnTo>
                    <a:pt x="21058" y="267440"/>
                  </a:lnTo>
                  <a:lnTo>
                    <a:pt x="26444" y="273082"/>
                  </a:lnTo>
                  <a:lnTo>
                    <a:pt x="39955" y="279351"/>
                  </a:lnTo>
                  <a:lnTo>
                    <a:pt x="47509" y="281023"/>
                  </a:lnTo>
                  <a:lnTo>
                    <a:pt x="53956" y="279314"/>
                  </a:lnTo>
                  <a:lnTo>
                    <a:pt x="64882" y="269891"/>
                  </a:lnTo>
                  <a:lnTo>
                    <a:pt x="78325" y="227048"/>
                  </a:lnTo>
                  <a:lnTo>
                    <a:pt x="87598" y="184702"/>
                  </a:lnTo>
                  <a:lnTo>
                    <a:pt x="89345" y="207790"/>
                  </a:lnTo>
                  <a:lnTo>
                    <a:pt x="94722" y="223757"/>
                  </a:lnTo>
                  <a:lnTo>
                    <a:pt x="115796" y="248612"/>
                  </a:lnTo>
                  <a:lnTo>
                    <a:pt x="137640" y="263737"/>
                  </a:lnTo>
                  <a:lnTo>
                    <a:pt x="152875" y="266261"/>
                  </a:lnTo>
                  <a:lnTo>
                    <a:pt x="160889" y="265945"/>
                  </a:lnTo>
                  <a:lnTo>
                    <a:pt x="168348" y="262208"/>
                  </a:lnTo>
                  <a:lnTo>
                    <a:pt x="182281" y="248647"/>
                  </a:lnTo>
                  <a:lnTo>
                    <a:pt x="202025" y="207696"/>
                  </a:lnTo>
                  <a:lnTo>
                    <a:pt x="214888" y="163978"/>
                  </a:lnTo>
                  <a:lnTo>
                    <a:pt x="221280" y="138490"/>
                  </a:lnTo>
                  <a:lnTo>
                    <a:pt x="226248" y="113736"/>
                  </a:lnTo>
                  <a:lnTo>
                    <a:pt x="230265" y="89474"/>
                  </a:lnTo>
                  <a:lnTo>
                    <a:pt x="235905" y="46758"/>
                  </a:lnTo>
                  <a:lnTo>
                    <a:pt x="239823" y="0"/>
                  </a:lnTo>
                  <a:lnTo>
                    <a:pt x="239316" y="243"/>
                  </a:lnTo>
                  <a:lnTo>
                    <a:pt x="228155" y="41782"/>
                  </a:lnTo>
                  <a:lnTo>
                    <a:pt x="222503" y="75422"/>
                  </a:lnTo>
                  <a:lnTo>
                    <a:pt x="218344" y="113185"/>
                  </a:lnTo>
                  <a:lnTo>
                    <a:pt x="216496" y="151136"/>
                  </a:lnTo>
                  <a:lnTo>
                    <a:pt x="222197" y="198088"/>
                  </a:lnTo>
                  <a:lnTo>
                    <a:pt x="232823" y="232070"/>
                  </a:lnTo>
                  <a:lnTo>
                    <a:pt x="240805" y="245365"/>
                  </a:lnTo>
                  <a:lnTo>
                    <a:pt x="244909" y="249898"/>
                  </a:lnTo>
                  <a:lnTo>
                    <a:pt x="249762" y="251511"/>
                  </a:lnTo>
                  <a:lnTo>
                    <a:pt x="260798" y="249537"/>
                  </a:lnTo>
                  <a:lnTo>
                    <a:pt x="282282" y="227009"/>
                  </a:lnTo>
                  <a:lnTo>
                    <a:pt x="309893" y="183409"/>
                  </a:lnTo>
                  <a:lnTo>
                    <a:pt x="324448" y="142836"/>
                  </a:lnTo>
                  <a:lnTo>
                    <a:pt x="335619" y="100109"/>
                  </a:lnTo>
                  <a:lnTo>
                    <a:pt x="345288" y="64657"/>
                  </a:lnTo>
                  <a:lnTo>
                    <a:pt x="352149" y="27706"/>
                  </a:lnTo>
                  <a:lnTo>
                    <a:pt x="350518" y="19070"/>
                  </a:lnTo>
                  <a:lnTo>
                    <a:pt x="349094" y="17896"/>
                  </a:lnTo>
                  <a:lnTo>
                    <a:pt x="347441" y="18524"/>
                  </a:lnTo>
                  <a:lnTo>
                    <a:pt x="345633" y="20356"/>
                  </a:lnTo>
                  <a:lnTo>
                    <a:pt x="346459" y="43157"/>
                  </a:lnTo>
                  <a:lnTo>
                    <a:pt x="354543" y="86837"/>
                  </a:lnTo>
                  <a:lnTo>
                    <a:pt x="361930" y="119905"/>
                  </a:lnTo>
                  <a:lnTo>
                    <a:pt x="375904" y="166492"/>
                  </a:lnTo>
                  <a:lnTo>
                    <a:pt x="388828" y="191055"/>
                  </a:lnTo>
                  <a:lnTo>
                    <a:pt x="406331" y="206676"/>
                  </a:lnTo>
                  <a:lnTo>
                    <a:pt x="423988" y="212679"/>
                  </a:lnTo>
                  <a:lnTo>
                    <a:pt x="449967" y="214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620">
              <a:extLst>
                <a:ext uri="{FF2B5EF4-FFF2-40B4-BE49-F238E27FC236}">
                  <a16:creationId xmlns:a16="http://schemas.microsoft.com/office/drawing/2014/main" xmlns="" id="{D869DBA1-9497-42B9-872C-18B90277BA85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901580" y="6437670"/>
              <a:ext cx="117971" cy="135730"/>
            </a:xfrm>
            <a:custGeom>
              <a:avLst/>
              <a:gdLst/>
              <a:ahLst/>
              <a:cxnLst/>
              <a:rect l="0" t="0" r="0" b="0"/>
              <a:pathLst>
                <a:path w="117971" h="135730">
                  <a:moveTo>
                    <a:pt x="3670" y="26630"/>
                  </a:moveTo>
                  <a:lnTo>
                    <a:pt x="3670" y="26630"/>
                  </a:lnTo>
                  <a:lnTo>
                    <a:pt x="12" y="73626"/>
                  </a:lnTo>
                  <a:lnTo>
                    <a:pt x="3049" y="119428"/>
                  </a:lnTo>
                  <a:lnTo>
                    <a:pt x="3588" y="135729"/>
                  </a:lnTo>
                  <a:lnTo>
                    <a:pt x="3615" y="135346"/>
                  </a:lnTo>
                  <a:lnTo>
                    <a:pt x="0" y="111630"/>
                  </a:lnTo>
                  <a:lnTo>
                    <a:pt x="3680" y="71727"/>
                  </a:lnTo>
                  <a:lnTo>
                    <a:pt x="13394" y="31839"/>
                  </a:lnTo>
                  <a:lnTo>
                    <a:pt x="21162" y="15775"/>
                  </a:lnTo>
                  <a:lnTo>
                    <a:pt x="31200" y="5813"/>
                  </a:lnTo>
                  <a:lnTo>
                    <a:pt x="36840" y="2168"/>
                  </a:lnTo>
                  <a:lnTo>
                    <a:pt x="48751" y="0"/>
                  </a:lnTo>
                  <a:lnTo>
                    <a:pt x="54891" y="410"/>
                  </a:lnTo>
                  <a:lnTo>
                    <a:pt x="67357" y="8392"/>
                  </a:lnTo>
                  <a:lnTo>
                    <a:pt x="79248" y="22757"/>
                  </a:lnTo>
                  <a:lnTo>
                    <a:pt x="92464" y="53940"/>
                  </a:lnTo>
                  <a:lnTo>
                    <a:pt x="97644" y="94556"/>
                  </a:lnTo>
                  <a:lnTo>
                    <a:pt x="100423" y="115665"/>
                  </a:lnTo>
                  <a:lnTo>
                    <a:pt x="102039" y="119854"/>
                  </a:lnTo>
                  <a:lnTo>
                    <a:pt x="104527" y="119824"/>
                  </a:lnTo>
                  <a:lnTo>
                    <a:pt x="117970" y="102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323">
            <a:extLst>
              <a:ext uri="{FF2B5EF4-FFF2-40B4-BE49-F238E27FC236}">
                <a16:creationId xmlns:a16="http://schemas.microsoft.com/office/drawing/2014/main" xmlns="" id="{AFF09795-C641-47FA-BAE5-45AF134DF618}"/>
              </a:ext>
            </a:extLst>
          </p:cNvPr>
          <p:cNvGrpSpPr/>
          <p:nvPr/>
        </p:nvGrpSpPr>
        <p:grpSpPr>
          <a:xfrm>
            <a:off x="8140700" y="5813229"/>
            <a:ext cx="1276351" cy="377782"/>
            <a:chOff x="8140700" y="5813229"/>
            <a:chExt cx="1276351" cy="377782"/>
          </a:xfrm>
        </p:grpSpPr>
        <p:sp>
          <p:nvSpPr>
            <p:cNvPr id="148" name="SMARTInkShape-1621">
              <a:extLst>
                <a:ext uri="{FF2B5EF4-FFF2-40B4-BE49-F238E27FC236}">
                  <a16:creationId xmlns:a16="http://schemas.microsoft.com/office/drawing/2014/main" xmlns="" id="{5BE1BCFE-CCF7-4BFB-9E1D-5A5073D8D741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8843109" y="5868283"/>
              <a:ext cx="96392" cy="173146"/>
            </a:xfrm>
            <a:custGeom>
              <a:avLst/>
              <a:gdLst/>
              <a:ahLst/>
              <a:cxnLst/>
              <a:rect l="0" t="0" r="0" b="0"/>
              <a:pathLst>
                <a:path w="96392" h="173146">
                  <a:moveTo>
                    <a:pt x="78641" y="5467"/>
                  </a:moveTo>
                  <a:lnTo>
                    <a:pt x="78641" y="5467"/>
                  </a:lnTo>
                  <a:lnTo>
                    <a:pt x="68502" y="1103"/>
                  </a:lnTo>
                  <a:lnTo>
                    <a:pt x="60964" y="0"/>
                  </a:lnTo>
                  <a:lnTo>
                    <a:pt x="56978" y="1822"/>
                  </a:lnTo>
                  <a:lnTo>
                    <a:pt x="29500" y="32453"/>
                  </a:lnTo>
                  <a:lnTo>
                    <a:pt x="9282" y="64968"/>
                  </a:lnTo>
                  <a:lnTo>
                    <a:pt x="0" y="108156"/>
                  </a:lnTo>
                  <a:lnTo>
                    <a:pt x="619" y="146587"/>
                  </a:lnTo>
                  <a:lnTo>
                    <a:pt x="5395" y="163673"/>
                  </a:lnTo>
                  <a:lnTo>
                    <a:pt x="8644" y="170203"/>
                  </a:lnTo>
                  <a:lnTo>
                    <a:pt x="14336" y="173145"/>
                  </a:lnTo>
                  <a:lnTo>
                    <a:pt x="30070" y="172655"/>
                  </a:lnTo>
                  <a:lnTo>
                    <a:pt x="48823" y="162087"/>
                  </a:lnTo>
                  <a:lnTo>
                    <a:pt x="67504" y="144221"/>
                  </a:lnTo>
                  <a:lnTo>
                    <a:pt x="82864" y="119817"/>
                  </a:lnTo>
                  <a:lnTo>
                    <a:pt x="93297" y="81682"/>
                  </a:lnTo>
                  <a:lnTo>
                    <a:pt x="96391" y="50314"/>
                  </a:lnTo>
                  <a:lnTo>
                    <a:pt x="93350" y="37628"/>
                  </a:lnTo>
                  <a:lnTo>
                    <a:pt x="90564" y="33258"/>
                  </a:lnTo>
                  <a:lnTo>
                    <a:pt x="87295" y="30344"/>
                  </a:lnTo>
                  <a:lnTo>
                    <a:pt x="79900" y="27107"/>
                  </a:lnTo>
                  <a:lnTo>
                    <a:pt x="71175" y="25284"/>
                  </a:lnTo>
                  <a:lnTo>
                    <a:pt x="68723" y="27146"/>
                  </a:lnTo>
                  <a:lnTo>
                    <a:pt x="59591" y="43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622">
              <a:extLst>
                <a:ext uri="{FF2B5EF4-FFF2-40B4-BE49-F238E27FC236}">
                  <a16:creationId xmlns:a16="http://schemas.microsoft.com/office/drawing/2014/main" xmlns="" id="{51E9C0A1-46F4-41DC-980E-698A04B85E21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038741" y="5969000"/>
              <a:ext cx="3660" cy="1"/>
            </a:xfrm>
            <a:custGeom>
              <a:avLst/>
              <a:gdLst/>
              <a:ahLst/>
              <a:cxnLst/>
              <a:rect l="0" t="0" r="0" b="0"/>
              <a:pathLst>
                <a:path w="3660" h="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623">
              <a:extLst>
                <a:ext uri="{FF2B5EF4-FFF2-40B4-BE49-F238E27FC236}">
                  <a16:creationId xmlns:a16="http://schemas.microsoft.com/office/drawing/2014/main" xmlns="" id="{05474E4D-B0AB-4363-9998-5485D225200B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105900" y="5847790"/>
              <a:ext cx="101641" cy="192486"/>
            </a:xfrm>
            <a:custGeom>
              <a:avLst/>
              <a:gdLst/>
              <a:ahLst/>
              <a:cxnLst/>
              <a:rect l="0" t="0" r="0" b="0"/>
              <a:pathLst>
                <a:path w="101641" h="192486">
                  <a:moveTo>
                    <a:pt x="101600" y="38660"/>
                  </a:moveTo>
                  <a:lnTo>
                    <a:pt x="101600" y="38660"/>
                  </a:lnTo>
                  <a:lnTo>
                    <a:pt x="80878" y="14792"/>
                  </a:lnTo>
                  <a:lnTo>
                    <a:pt x="68400" y="6180"/>
                  </a:lnTo>
                  <a:lnTo>
                    <a:pt x="53448" y="0"/>
                  </a:lnTo>
                  <a:lnTo>
                    <a:pt x="39276" y="546"/>
                  </a:lnTo>
                  <a:lnTo>
                    <a:pt x="32534" y="2667"/>
                  </a:lnTo>
                  <a:lnTo>
                    <a:pt x="28039" y="5493"/>
                  </a:lnTo>
                  <a:lnTo>
                    <a:pt x="25043" y="8787"/>
                  </a:lnTo>
                  <a:lnTo>
                    <a:pt x="23046" y="12395"/>
                  </a:lnTo>
                  <a:lnTo>
                    <a:pt x="24588" y="23929"/>
                  </a:lnTo>
                  <a:lnTo>
                    <a:pt x="30685" y="37757"/>
                  </a:lnTo>
                  <a:lnTo>
                    <a:pt x="68328" y="82456"/>
                  </a:lnTo>
                  <a:lnTo>
                    <a:pt x="93069" y="121917"/>
                  </a:lnTo>
                  <a:lnTo>
                    <a:pt x="100630" y="141985"/>
                  </a:lnTo>
                  <a:lnTo>
                    <a:pt x="101640" y="160312"/>
                  </a:lnTo>
                  <a:lnTo>
                    <a:pt x="99508" y="167739"/>
                  </a:lnTo>
                  <a:lnTo>
                    <a:pt x="91498" y="179754"/>
                  </a:lnTo>
                  <a:lnTo>
                    <a:pt x="77120" y="187918"/>
                  </a:lnTo>
                  <a:lnTo>
                    <a:pt x="58969" y="192485"/>
                  </a:lnTo>
                  <a:lnTo>
                    <a:pt x="30329" y="190385"/>
                  </a:lnTo>
                  <a:lnTo>
                    <a:pt x="14891" y="184645"/>
                  </a:lnTo>
                  <a:lnTo>
                    <a:pt x="9927" y="181140"/>
                  </a:lnTo>
                  <a:lnTo>
                    <a:pt x="0" y="165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624">
              <a:extLst>
                <a:ext uri="{FF2B5EF4-FFF2-40B4-BE49-F238E27FC236}">
                  <a16:creationId xmlns:a16="http://schemas.microsoft.com/office/drawing/2014/main" xmlns="" id="{ACE3CC3A-F44B-4D78-AAE9-96FFFBBA4638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163050" y="5829300"/>
              <a:ext cx="254001" cy="31751"/>
            </a:xfrm>
            <a:custGeom>
              <a:avLst/>
              <a:gdLst/>
              <a:ahLst/>
              <a:cxnLst/>
              <a:rect l="0" t="0" r="0" b="0"/>
              <a:pathLst>
                <a:path w="254001" h="31751">
                  <a:moveTo>
                    <a:pt x="0" y="0"/>
                  </a:moveTo>
                  <a:lnTo>
                    <a:pt x="0" y="0"/>
                  </a:lnTo>
                  <a:lnTo>
                    <a:pt x="46891" y="5070"/>
                  </a:lnTo>
                  <a:lnTo>
                    <a:pt x="69362" y="6907"/>
                  </a:lnTo>
                  <a:lnTo>
                    <a:pt x="94924" y="8839"/>
                  </a:lnTo>
                  <a:lnTo>
                    <a:pt x="123960" y="12243"/>
                  </a:lnTo>
                  <a:lnTo>
                    <a:pt x="155312" y="16629"/>
                  </a:lnTo>
                  <a:lnTo>
                    <a:pt x="188208" y="21669"/>
                  </a:lnTo>
                  <a:lnTo>
                    <a:pt x="2540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625">
              <a:extLst>
                <a:ext uri="{FF2B5EF4-FFF2-40B4-BE49-F238E27FC236}">
                  <a16:creationId xmlns:a16="http://schemas.microsoft.com/office/drawing/2014/main" xmlns="" id="{63227357-788D-4540-8676-82136E267BF6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8566150" y="5813229"/>
              <a:ext cx="114301" cy="276422"/>
            </a:xfrm>
            <a:custGeom>
              <a:avLst/>
              <a:gdLst/>
              <a:ahLst/>
              <a:cxnLst/>
              <a:rect l="0" t="0" r="0" b="0"/>
              <a:pathLst>
                <a:path w="114301" h="276422">
                  <a:moveTo>
                    <a:pt x="114300" y="3371"/>
                  </a:moveTo>
                  <a:lnTo>
                    <a:pt x="114300" y="3371"/>
                  </a:lnTo>
                  <a:lnTo>
                    <a:pt x="107557" y="0"/>
                  </a:lnTo>
                  <a:lnTo>
                    <a:pt x="105572" y="418"/>
                  </a:lnTo>
                  <a:lnTo>
                    <a:pt x="104248" y="2108"/>
                  </a:lnTo>
                  <a:lnTo>
                    <a:pt x="91809" y="40546"/>
                  </a:lnTo>
                  <a:lnTo>
                    <a:pt x="79335" y="85960"/>
                  </a:lnTo>
                  <a:lnTo>
                    <a:pt x="68421" y="123568"/>
                  </a:lnTo>
                  <a:lnTo>
                    <a:pt x="54634" y="160039"/>
                  </a:lnTo>
                  <a:lnTo>
                    <a:pt x="39097" y="194357"/>
                  </a:lnTo>
                  <a:lnTo>
                    <a:pt x="16601" y="238621"/>
                  </a:lnTo>
                  <a:lnTo>
                    <a:pt x="0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626">
              <a:extLst>
                <a:ext uri="{FF2B5EF4-FFF2-40B4-BE49-F238E27FC236}">
                  <a16:creationId xmlns:a16="http://schemas.microsoft.com/office/drawing/2014/main" xmlns="" id="{42C23542-7980-4244-8FFF-0AC2DC6E9692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8499279" y="5962650"/>
              <a:ext cx="238322" cy="41472"/>
            </a:xfrm>
            <a:custGeom>
              <a:avLst/>
              <a:gdLst/>
              <a:ahLst/>
              <a:cxnLst/>
              <a:rect l="0" t="0" r="0" b="0"/>
              <a:pathLst>
                <a:path w="238322" h="41472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418" y="38805"/>
                  </a:lnTo>
                  <a:lnTo>
                    <a:pt x="4645" y="41471"/>
                  </a:lnTo>
                  <a:lnTo>
                    <a:pt x="46322" y="33724"/>
                  </a:lnTo>
                  <a:lnTo>
                    <a:pt x="81256" y="26512"/>
                  </a:lnTo>
                  <a:lnTo>
                    <a:pt x="122183" y="18604"/>
                  </a:lnTo>
                  <a:lnTo>
                    <a:pt x="164126" y="11090"/>
                  </a:lnTo>
                  <a:lnTo>
                    <a:pt x="201582" y="5399"/>
                  </a:lnTo>
                  <a:lnTo>
                    <a:pt x="238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627">
              <a:extLst>
                <a:ext uri="{FF2B5EF4-FFF2-40B4-BE49-F238E27FC236}">
                  <a16:creationId xmlns:a16="http://schemas.microsoft.com/office/drawing/2014/main" xmlns="" id="{12DF7459-07B7-4ABD-9699-92462A9CF45A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517998" y="5911850"/>
              <a:ext cx="162453" cy="6351"/>
            </a:xfrm>
            <a:custGeom>
              <a:avLst/>
              <a:gdLst/>
              <a:ahLst/>
              <a:cxnLst/>
              <a:rect l="0" t="0" r="0" b="0"/>
              <a:pathLst>
                <a:path w="162453" h="6351">
                  <a:moveTo>
                    <a:pt x="16402" y="6350"/>
                  </a:moveTo>
                  <a:lnTo>
                    <a:pt x="16402" y="6350"/>
                  </a:lnTo>
                  <a:lnTo>
                    <a:pt x="0" y="6348"/>
                  </a:lnTo>
                  <a:lnTo>
                    <a:pt x="45222" y="1986"/>
                  </a:lnTo>
                  <a:lnTo>
                    <a:pt x="91342" y="588"/>
                  </a:lnTo>
                  <a:lnTo>
                    <a:pt x="138560" y="174"/>
                  </a:lnTo>
                  <a:lnTo>
                    <a:pt x="1624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628">
              <a:extLst>
                <a:ext uri="{FF2B5EF4-FFF2-40B4-BE49-F238E27FC236}">
                  <a16:creationId xmlns:a16="http://schemas.microsoft.com/office/drawing/2014/main" xmlns="" id="{AC080250-D9DA-414C-917E-FA61D59D520E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140700" y="5844448"/>
              <a:ext cx="180499" cy="346563"/>
            </a:xfrm>
            <a:custGeom>
              <a:avLst/>
              <a:gdLst/>
              <a:ahLst/>
              <a:cxnLst/>
              <a:rect l="0" t="0" r="0" b="0"/>
              <a:pathLst>
                <a:path w="180499" h="346563">
                  <a:moveTo>
                    <a:pt x="0" y="92802"/>
                  </a:moveTo>
                  <a:lnTo>
                    <a:pt x="0" y="92802"/>
                  </a:lnTo>
                  <a:lnTo>
                    <a:pt x="0" y="83963"/>
                  </a:lnTo>
                  <a:lnTo>
                    <a:pt x="1411" y="84087"/>
                  </a:lnTo>
                  <a:lnTo>
                    <a:pt x="6742" y="87988"/>
                  </a:lnTo>
                  <a:lnTo>
                    <a:pt x="17676" y="108231"/>
                  </a:lnTo>
                  <a:lnTo>
                    <a:pt x="29854" y="153426"/>
                  </a:lnTo>
                  <a:lnTo>
                    <a:pt x="34435" y="193359"/>
                  </a:lnTo>
                  <a:lnTo>
                    <a:pt x="35765" y="235567"/>
                  </a:lnTo>
                  <a:lnTo>
                    <a:pt x="34005" y="275490"/>
                  </a:lnTo>
                  <a:lnTo>
                    <a:pt x="32418" y="320185"/>
                  </a:lnTo>
                  <a:lnTo>
                    <a:pt x="31947" y="342286"/>
                  </a:lnTo>
                  <a:lnTo>
                    <a:pt x="30471" y="345204"/>
                  </a:lnTo>
                  <a:lnTo>
                    <a:pt x="28075" y="346442"/>
                  </a:lnTo>
                  <a:lnTo>
                    <a:pt x="25067" y="346562"/>
                  </a:lnTo>
                  <a:lnTo>
                    <a:pt x="19842" y="333525"/>
                  </a:lnTo>
                  <a:lnTo>
                    <a:pt x="17286" y="306329"/>
                  </a:lnTo>
                  <a:lnTo>
                    <a:pt x="20853" y="261315"/>
                  </a:lnTo>
                  <a:lnTo>
                    <a:pt x="24485" y="234777"/>
                  </a:lnTo>
                  <a:lnTo>
                    <a:pt x="29023" y="206502"/>
                  </a:lnTo>
                  <a:lnTo>
                    <a:pt x="34165" y="177068"/>
                  </a:lnTo>
                  <a:lnTo>
                    <a:pt x="39710" y="151097"/>
                  </a:lnTo>
                  <a:lnTo>
                    <a:pt x="51515" y="105305"/>
                  </a:lnTo>
                  <a:lnTo>
                    <a:pt x="61937" y="69431"/>
                  </a:lnTo>
                  <a:lnTo>
                    <a:pt x="72682" y="41493"/>
                  </a:lnTo>
                  <a:lnTo>
                    <a:pt x="86868" y="22020"/>
                  </a:lnTo>
                  <a:lnTo>
                    <a:pt x="117459" y="2528"/>
                  </a:lnTo>
                  <a:lnTo>
                    <a:pt x="139223" y="0"/>
                  </a:lnTo>
                  <a:lnTo>
                    <a:pt x="149964" y="1299"/>
                  </a:lnTo>
                  <a:lnTo>
                    <a:pt x="158538" y="5696"/>
                  </a:lnTo>
                  <a:lnTo>
                    <a:pt x="171826" y="19986"/>
                  </a:lnTo>
                  <a:lnTo>
                    <a:pt x="178673" y="43741"/>
                  </a:lnTo>
                  <a:lnTo>
                    <a:pt x="180498" y="57978"/>
                  </a:lnTo>
                  <a:lnTo>
                    <a:pt x="175001" y="85086"/>
                  </a:lnTo>
                  <a:lnTo>
                    <a:pt x="162444" y="109834"/>
                  </a:lnTo>
                  <a:lnTo>
                    <a:pt x="134837" y="138928"/>
                  </a:lnTo>
                  <a:lnTo>
                    <a:pt x="100864" y="159150"/>
                  </a:lnTo>
                  <a:lnTo>
                    <a:pt x="71671" y="165377"/>
                  </a:lnTo>
                  <a:lnTo>
                    <a:pt x="57150" y="162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324">
            <a:extLst>
              <a:ext uri="{FF2B5EF4-FFF2-40B4-BE49-F238E27FC236}">
                <a16:creationId xmlns:a16="http://schemas.microsoft.com/office/drawing/2014/main" xmlns="" id="{DECE1D54-838C-4AE6-8E32-3A9D82B518CB}"/>
              </a:ext>
            </a:extLst>
          </p:cNvPr>
          <p:cNvGrpSpPr/>
          <p:nvPr/>
        </p:nvGrpSpPr>
        <p:grpSpPr>
          <a:xfrm>
            <a:off x="6519630" y="5768089"/>
            <a:ext cx="401871" cy="208610"/>
            <a:chOff x="6519630" y="5768089"/>
            <a:chExt cx="401871" cy="208610"/>
          </a:xfrm>
        </p:grpSpPr>
        <p:sp>
          <p:nvSpPr>
            <p:cNvPr id="157" name="SMARTInkShape-1629">
              <a:extLst>
                <a:ext uri="{FF2B5EF4-FFF2-40B4-BE49-F238E27FC236}">
                  <a16:creationId xmlns:a16="http://schemas.microsoft.com/office/drawing/2014/main" xmlns="" id="{75F177F0-3260-4A59-BAAA-3BD256462770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911779" y="5918200"/>
              <a:ext cx="9722" cy="12701"/>
            </a:xfrm>
            <a:custGeom>
              <a:avLst/>
              <a:gdLst/>
              <a:ahLst/>
              <a:cxnLst/>
              <a:rect l="0" t="0" r="0" b="0"/>
              <a:pathLst>
                <a:path w="97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18" y="11288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630">
              <a:extLst>
                <a:ext uri="{FF2B5EF4-FFF2-40B4-BE49-F238E27FC236}">
                  <a16:creationId xmlns:a16="http://schemas.microsoft.com/office/drawing/2014/main" xmlns="" id="{6C90C8E3-F256-49FA-A042-29E16B3B9DE9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724650" y="5768089"/>
              <a:ext cx="76201" cy="175512"/>
            </a:xfrm>
            <a:custGeom>
              <a:avLst/>
              <a:gdLst/>
              <a:ahLst/>
              <a:cxnLst/>
              <a:rect l="0" t="0" r="0" b="0"/>
              <a:pathLst>
                <a:path w="76201" h="175512">
                  <a:moveTo>
                    <a:pt x="76200" y="23111"/>
                  </a:moveTo>
                  <a:lnTo>
                    <a:pt x="76200" y="23111"/>
                  </a:lnTo>
                  <a:lnTo>
                    <a:pt x="58524" y="5435"/>
                  </a:lnTo>
                  <a:lnTo>
                    <a:pt x="48588" y="1145"/>
                  </a:lnTo>
                  <a:lnTo>
                    <a:pt x="42976" y="0"/>
                  </a:lnTo>
                  <a:lnTo>
                    <a:pt x="31094" y="2491"/>
                  </a:lnTo>
                  <a:lnTo>
                    <a:pt x="19464" y="9008"/>
                  </a:lnTo>
                  <a:lnTo>
                    <a:pt x="9591" y="18959"/>
                  </a:lnTo>
                  <a:lnTo>
                    <a:pt x="7805" y="25283"/>
                  </a:lnTo>
                  <a:lnTo>
                    <a:pt x="9584" y="39834"/>
                  </a:lnTo>
                  <a:lnTo>
                    <a:pt x="21889" y="60521"/>
                  </a:lnTo>
                  <a:lnTo>
                    <a:pt x="57400" y="102621"/>
                  </a:lnTo>
                  <a:lnTo>
                    <a:pt x="62435" y="118892"/>
                  </a:lnTo>
                  <a:lnTo>
                    <a:pt x="62790" y="127181"/>
                  </a:lnTo>
                  <a:lnTo>
                    <a:pt x="57540" y="142036"/>
                  </a:lnTo>
                  <a:lnTo>
                    <a:pt x="47446" y="154989"/>
                  </a:lnTo>
                  <a:lnTo>
                    <a:pt x="33551" y="165450"/>
                  </a:lnTo>
                  <a:lnTo>
                    <a:pt x="19851" y="171039"/>
                  </a:lnTo>
                  <a:lnTo>
                    <a:pt x="0" y="175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631">
              <a:extLst>
                <a:ext uri="{FF2B5EF4-FFF2-40B4-BE49-F238E27FC236}">
                  <a16:creationId xmlns:a16="http://schemas.microsoft.com/office/drawing/2014/main" xmlns="" id="{3B726463-7517-4950-A189-9472D5C52080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519630" y="5810250"/>
              <a:ext cx="141521" cy="166449"/>
            </a:xfrm>
            <a:custGeom>
              <a:avLst/>
              <a:gdLst/>
              <a:ahLst/>
              <a:cxnLst/>
              <a:rect l="0" t="0" r="0" b="0"/>
              <a:pathLst>
                <a:path w="141521" h="166449">
                  <a:moveTo>
                    <a:pt x="8170" y="6350"/>
                  </a:moveTo>
                  <a:lnTo>
                    <a:pt x="8170" y="6350"/>
                  </a:lnTo>
                  <a:lnTo>
                    <a:pt x="147" y="1986"/>
                  </a:lnTo>
                  <a:lnTo>
                    <a:pt x="0" y="1324"/>
                  </a:lnTo>
                  <a:lnTo>
                    <a:pt x="607" y="883"/>
                  </a:lnTo>
                  <a:lnTo>
                    <a:pt x="13923" y="42172"/>
                  </a:lnTo>
                  <a:lnTo>
                    <a:pt x="28924" y="84148"/>
                  </a:lnTo>
                  <a:lnTo>
                    <a:pt x="40032" y="125592"/>
                  </a:lnTo>
                  <a:lnTo>
                    <a:pt x="47792" y="154570"/>
                  </a:lnTo>
                  <a:lnTo>
                    <a:pt x="50813" y="160196"/>
                  </a:lnTo>
                  <a:lnTo>
                    <a:pt x="54237" y="163947"/>
                  </a:lnTo>
                  <a:lnTo>
                    <a:pt x="57931" y="166448"/>
                  </a:lnTo>
                  <a:lnTo>
                    <a:pt x="61805" y="163882"/>
                  </a:lnTo>
                  <a:lnTo>
                    <a:pt x="81925" y="119939"/>
                  </a:lnTo>
                  <a:lnTo>
                    <a:pt x="95982" y="84350"/>
                  </a:lnTo>
                  <a:lnTo>
                    <a:pt x="114387" y="42632"/>
                  </a:lnTo>
                  <a:lnTo>
                    <a:pt x="125641" y="17337"/>
                  </a:lnTo>
                  <a:lnTo>
                    <a:pt x="1415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325">
            <a:extLst>
              <a:ext uri="{FF2B5EF4-FFF2-40B4-BE49-F238E27FC236}">
                <a16:creationId xmlns:a16="http://schemas.microsoft.com/office/drawing/2014/main" xmlns="" id="{12FF3391-ADCB-4D3A-84F3-3000A3887536}"/>
              </a:ext>
            </a:extLst>
          </p:cNvPr>
          <p:cNvGrpSpPr/>
          <p:nvPr/>
        </p:nvGrpSpPr>
        <p:grpSpPr>
          <a:xfrm>
            <a:off x="4350952" y="5634011"/>
            <a:ext cx="646499" cy="266345"/>
            <a:chOff x="4350952" y="5634011"/>
            <a:chExt cx="646499" cy="266345"/>
          </a:xfrm>
        </p:grpSpPr>
        <p:sp>
          <p:nvSpPr>
            <p:cNvPr id="161" name="SMARTInkShape-1632">
              <a:extLst>
                <a:ext uri="{FF2B5EF4-FFF2-40B4-BE49-F238E27FC236}">
                  <a16:creationId xmlns:a16="http://schemas.microsoft.com/office/drawing/2014/main" xmlns="" id="{6A7953B1-94E5-42C6-9A28-FAA7EBC577AA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737100" y="5634011"/>
              <a:ext cx="260351" cy="30190"/>
            </a:xfrm>
            <a:custGeom>
              <a:avLst/>
              <a:gdLst/>
              <a:ahLst/>
              <a:cxnLst/>
              <a:rect l="0" t="0" r="0" b="0"/>
              <a:pathLst>
                <a:path w="260351" h="30190">
                  <a:moveTo>
                    <a:pt x="0" y="30189"/>
                  </a:moveTo>
                  <a:lnTo>
                    <a:pt x="0" y="30189"/>
                  </a:lnTo>
                  <a:lnTo>
                    <a:pt x="26367" y="16374"/>
                  </a:lnTo>
                  <a:lnTo>
                    <a:pt x="66844" y="6340"/>
                  </a:lnTo>
                  <a:lnTo>
                    <a:pt x="105203" y="1951"/>
                  </a:lnTo>
                  <a:lnTo>
                    <a:pt x="150474" y="0"/>
                  </a:lnTo>
                  <a:lnTo>
                    <a:pt x="195053" y="2895"/>
                  </a:lnTo>
                  <a:lnTo>
                    <a:pt x="260350" y="11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633">
              <a:extLst>
                <a:ext uri="{FF2B5EF4-FFF2-40B4-BE49-F238E27FC236}">
                  <a16:creationId xmlns:a16="http://schemas.microsoft.com/office/drawing/2014/main" xmlns="" id="{51ACCC1B-1064-4DA6-8C80-3988DDC10EA6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710335" y="5672315"/>
              <a:ext cx="88949" cy="228041"/>
            </a:xfrm>
            <a:custGeom>
              <a:avLst/>
              <a:gdLst/>
              <a:ahLst/>
              <a:cxnLst/>
              <a:rect l="0" t="0" r="0" b="0"/>
              <a:pathLst>
                <a:path w="88949" h="228041">
                  <a:moveTo>
                    <a:pt x="71215" y="10935"/>
                  </a:moveTo>
                  <a:lnTo>
                    <a:pt x="71215" y="10935"/>
                  </a:lnTo>
                  <a:lnTo>
                    <a:pt x="50936" y="2207"/>
                  </a:lnTo>
                  <a:lnTo>
                    <a:pt x="35861" y="0"/>
                  </a:lnTo>
                  <a:lnTo>
                    <a:pt x="21635" y="2783"/>
                  </a:lnTo>
                  <a:lnTo>
                    <a:pt x="14879" y="5500"/>
                  </a:lnTo>
                  <a:lnTo>
                    <a:pt x="9668" y="10134"/>
                  </a:lnTo>
                  <a:lnTo>
                    <a:pt x="1998" y="22808"/>
                  </a:lnTo>
                  <a:lnTo>
                    <a:pt x="0" y="39731"/>
                  </a:lnTo>
                  <a:lnTo>
                    <a:pt x="4724" y="69091"/>
                  </a:lnTo>
                  <a:lnTo>
                    <a:pt x="7837" y="79339"/>
                  </a:lnTo>
                  <a:lnTo>
                    <a:pt x="35816" y="117360"/>
                  </a:lnTo>
                  <a:lnTo>
                    <a:pt x="68643" y="156533"/>
                  </a:lnTo>
                  <a:lnTo>
                    <a:pt x="87230" y="188209"/>
                  </a:lnTo>
                  <a:lnTo>
                    <a:pt x="88948" y="196850"/>
                  </a:lnTo>
                  <a:lnTo>
                    <a:pt x="87092" y="212097"/>
                  </a:lnTo>
                  <a:lnTo>
                    <a:pt x="83211" y="217715"/>
                  </a:lnTo>
                  <a:lnTo>
                    <a:pt x="71372" y="225840"/>
                  </a:lnTo>
                  <a:lnTo>
                    <a:pt x="54822" y="228040"/>
                  </a:lnTo>
                  <a:lnTo>
                    <a:pt x="26765" y="22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634">
              <a:extLst>
                <a:ext uri="{FF2B5EF4-FFF2-40B4-BE49-F238E27FC236}">
                  <a16:creationId xmlns:a16="http://schemas.microsoft.com/office/drawing/2014/main" xmlns="" id="{01179437-BFE0-41B5-A361-25F417262C37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625492" y="582295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3658" y="6350"/>
                  </a:moveTo>
                  <a:lnTo>
                    <a:pt x="3658" y="6350"/>
                  </a:lnTo>
                  <a:lnTo>
                    <a:pt x="287" y="2979"/>
                  </a:lnTo>
                  <a:lnTo>
                    <a:pt x="0" y="1986"/>
                  </a:lnTo>
                  <a:lnTo>
                    <a:pt x="513" y="1324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635">
              <a:extLst>
                <a:ext uri="{FF2B5EF4-FFF2-40B4-BE49-F238E27FC236}">
                  <a16:creationId xmlns:a16="http://schemas.microsoft.com/office/drawing/2014/main" xmlns="" id="{2B913D3E-8761-4BF2-A53A-0F755FE26C76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350952" y="5702160"/>
              <a:ext cx="145708" cy="198037"/>
            </a:xfrm>
            <a:custGeom>
              <a:avLst/>
              <a:gdLst/>
              <a:ahLst/>
              <a:cxnLst/>
              <a:rect l="0" t="0" r="0" b="0"/>
              <a:pathLst>
                <a:path w="145708" h="198037">
                  <a:moveTo>
                    <a:pt x="100398" y="19190"/>
                  </a:moveTo>
                  <a:lnTo>
                    <a:pt x="100398" y="19190"/>
                  </a:lnTo>
                  <a:lnTo>
                    <a:pt x="91559" y="4885"/>
                  </a:lnTo>
                  <a:lnTo>
                    <a:pt x="85650" y="2250"/>
                  </a:lnTo>
                  <a:lnTo>
                    <a:pt x="82100" y="1546"/>
                  </a:lnTo>
                  <a:lnTo>
                    <a:pt x="60247" y="14040"/>
                  </a:lnTo>
                  <a:lnTo>
                    <a:pt x="34801" y="42358"/>
                  </a:lnTo>
                  <a:lnTo>
                    <a:pt x="16129" y="84302"/>
                  </a:lnTo>
                  <a:lnTo>
                    <a:pt x="6265" y="116096"/>
                  </a:lnTo>
                  <a:lnTo>
                    <a:pt x="0" y="146926"/>
                  </a:lnTo>
                  <a:lnTo>
                    <a:pt x="1919" y="172388"/>
                  </a:lnTo>
                  <a:lnTo>
                    <a:pt x="6523" y="182000"/>
                  </a:lnTo>
                  <a:lnTo>
                    <a:pt x="21046" y="196443"/>
                  </a:lnTo>
                  <a:lnTo>
                    <a:pt x="31269" y="198036"/>
                  </a:lnTo>
                  <a:lnTo>
                    <a:pt x="55798" y="192281"/>
                  </a:lnTo>
                  <a:lnTo>
                    <a:pt x="97374" y="163061"/>
                  </a:lnTo>
                  <a:lnTo>
                    <a:pt x="127489" y="116382"/>
                  </a:lnTo>
                  <a:lnTo>
                    <a:pt x="139014" y="80731"/>
                  </a:lnTo>
                  <a:lnTo>
                    <a:pt x="145707" y="34367"/>
                  </a:lnTo>
                  <a:lnTo>
                    <a:pt x="145420" y="22958"/>
                  </a:lnTo>
                  <a:lnTo>
                    <a:pt x="142407" y="14646"/>
                  </a:lnTo>
                  <a:lnTo>
                    <a:pt x="137576" y="8400"/>
                  </a:lnTo>
                  <a:lnTo>
                    <a:pt x="131534" y="3529"/>
                  </a:lnTo>
                  <a:lnTo>
                    <a:pt x="115412" y="0"/>
                  </a:lnTo>
                  <a:lnTo>
                    <a:pt x="106174" y="47"/>
                  </a:lnTo>
                  <a:lnTo>
                    <a:pt x="90265" y="5743"/>
                  </a:lnTo>
                  <a:lnTo>
                    <a:pt x="76844" y="16036"/>
                  </a:lnTo>
                  <a:lnTo>
                    <a:pt x="55948" y="44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326">
            <a:extLst>
              <a:ext uri="{FF2B5EF4-FFF2-40B4-BE49-F238E27FC236}">
                <a16:creationId xmlns:a16="http://schemas.microsoft.com/office/drawing/2014/main" xmlns="" id="{2F86E8BC-E7B0-410F-BB3B-BB3B8B416B07}"/>
              </a:ext>
            </a:extLst>
          </p:cNvPr>
          <p:cNvGrpSpPr/>
          <p:nvPr/>
        </p:nvGrpSpPr>
        <p:grpSpPr>
          <a:xfrm>
            <a:off x="3486150" y="5704624"/>
            <a:ext cx="533401" cy="422687"/>
            <a:chOff x="3486150" y="5704624"/>
            <a:chExt cx="533401" cy="422687"/>
          </a:xfrm>
        </p:grpSpPr>
        <p:sp>
          <p:nvSpPr>
            <p:cNvPr id="166" name="SMARTInkShape-1636">
              <a:extLst>
                <a:ext uri="{FF2B5EF4-FFF2-40B4-BE49-F238E27FC236}">
                  <a16:creationId xmlns:a16="http://schemas.microsoft.com/office/drawing/2014/main" xmlns="" id="{441CC27E-4B58-4A11-9239-4D20CB3FB20B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822700" y="5842000"/>
              <a:ext cx="196851" cy="19051"/>
            </a:xfrm>
            <a:custGeom>
              <a:avLst/>
              <a:gdLst/>
              <a:ahLst/>
              <a:cxnLst/>
              <a:rect l="0" t="0" r="0" b="0"/>
              <a:pathLst>
                <a:path w="196851" h="19051">
                  <a:moveTo>
                    <a:pt x="0" y="19050"/>
                  </a:moveTo>
                  <a:lnTo>
                    <a:pt x="0" y="19050"/>
                  </a:lnTo>
                  <a:lnTo>
                    <a:pt x="39999" y="19048"/>
                  </a:lnTo>
                  <a:lnTo>
                    <a:pt x="73751" y="15287"/>
                  </a:lnTo>
                  <a:lnTo>
                    <a:pt x="113917" y="9616"/>
                  </a:lnTo>
                  <a:lnTo>
                    <a:pt x="155287" y="4745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637">
              <a:extLst>
                <a:ext uri="{FF2B5EF4-FFF2-40B4-BE49-F238E27FC236}">
                  <a16:creationId xmlns:a16="http://schemas.microsoft.com/office/drawing/2014/main" xmlns="" id="{76483820-D463-4DA9-AFC3-E0CF39DE0FA0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812979" y="5760333"/>
              <a:ext cx="162122" cy="5468"/>
            </a:xfrm>
            <a:custGeom>
              <a:avLst/>
              <a:gdLst/>
              <a:ahLst/>
              <a:cxnLst/>
              <a:rect l="0" t="0" r="0" b="0"/>
              <a:pathLst>
                <a:path w="162122" h="5468">
                  <a:moveTo>
                    <a:pt x="3371" y="5467"/>
                  </a:moveTo>
                  <a:lnTo>
                    <a:pt x="3371" y="5467"/>
                  </a:lnTo>
                  <a:lnTo>
                    <a:pt x="0" y="5467"/>
                  </a:lnTo>
                  <a:lnTo>
                    <a:pt x="45616" y="1103"/>
                  </a:lnTo>
                  <a:lnTo>
                    <a:pt x="77885" y="0"/>
                  </a:lnTo>
                  <a:lnTo>
                    <a:pt x="111512" y="1390"/>
                  </a:lnTo>
                  <a:lnTo>
                    <a:pt x="162121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638">
              <a:extLst>
                <a:ext uri="{FF2B5EF4-FFF2-40B4-BE49-F238E27FC236}">
                  <a16:creationId xmlns:a16="http://schemas.microsoft.com/office/drawing/2014/main" xmlns="" id="{777E673D-5A45-4CB4-A3FA-DA90F34A4688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486150" y="5704624"/>
              <a:ext cx="178305" cy="422687"/>
            </a:xfrm>
            <a:custGeom>
              <a:avLst/>
              <a:gdLst/>
              <a:ahLst/>
              <a:cxnLst/>
              <a:rect l="0" t="0" r="0" b="0"/>
              <a:pathLst>
                <a:path w="178305" h="422687">
                  <a:moveTo>
                    <a:pt x="0" y="111976"/>
                  </a:moveTo>
                  <a:lnTo>
                    <a:pt x="0" y="111976"/>
                  </a:lnTo>
                  <a:lnTo>
                    <a:pt x="0" y="108605"/>
                  </a:lnTo>
                  <a:lnTo>
                    <a:pt x="3371" y="130305"/>
                  </a:lnTo>
                  <a:lnTo>
                    <a:pt x="12209" y="166718"/>
                  </a:lnTo>
                  <a:lnTo>
                    <a:pt x="17891" y="202863"/>
                  </a:lnTo>
                  <a:lnTo>
                    <a:pt x="22063" y="244797"/>
                  </a:lnTo>
                  <a:lnTo>
                    <a:pt x="23917" y="289306"/>
                  </a:lnTo>
                  <a:lnTo>
                    <a:pt x="24741" y="329313"/>
                  </a:lnTo>
                  <a:lnTo>
                    <a:pt x="25107" y="364499"/>
                  </a:lnTo>
                  <a:lnTo>
                    <a:pt x="25313" y="404579"/>
                  </a:lnTo>
                  <a:lnTo>
                    <a:pt x="24669" y="421080"/>
                  </a:lnTo>
                  <a:lnTo>
                    <a:pt x="23501" y="422467"/>
                  </a:lnTo>
                  <a:lnTo>
                    <a:pt x="22017" y="422686"/>
                  </a:lnTo>
                  <a:lnTo>
                    <a:pt x="16558" y="392658"/>
                  </a:lnTo>
                  <a:lnTo>
                    <a:pt x="12533" y="347730"/>
                  </a:lnTo>
                  <a:lnTo>
                    <a:pt x="10472" y="319945"/>
                  </a:lnTo>
                  <a:lnTo>
                    <a:pt x="9804" y="288016"/>
                  </a:lnTo>
                  <a:lnTo>
                    <a:pt x="10063" y="253326"/>
                  </a:lnTo>
                  <a:lnTo>
                    <a:pt x="10942" y="216792"/>
                  </a:lnTo>
                  <a:lnTo>
                    <a:pt x="15056" y="183970"/>
                  </a:lnTo>
                  <a:lnTo>
                    <a:pt x="21326" y="153622"/>
                  </a:lnTo>
                  <a:lnTo>
                    <a:pt x="29034" y="124922"/>
                  </a:lnTo>
                  <a:lnTo>
                    <a:pt x="45124" y="79866"/>
                  </a:lnTo>
                  <a:lnTo>
                    <a:pt x="68168" y="32377"/>
                  </a:lnTo>
                  <a:lnTo>
                    <a:pt x="75079" y="20809"/>
                  </a:lnTo>
                  <a:lnTo>
                    <a:pt x="92165" y="6076"/>
                  </a:lnTo>
                  <a:lnTo>
                    <a:pt x="101660" y="1160"/>
                  </a:lnTo>
                  <a:lnTo>
                    <a:pt x="112223" y="0"/>
                  </a:lnTo>
                  <a:lnTo>
                    <a:pt x="135249" y="4352"/>
                  </a:lnTo>
                  <a:lnTo>
                    <a:pt x="155831" y="20870"/>
                  </a:lnTo>
                  <a:lnTo>
                    <a:pt x="165271" y="32187"/>
                  </a:lnTo>
                  <a:lnTo>
                    <a:pt x="175759" y="57935"/>
                  </a:lnTo>
                  <a:lnTo>
                    <a:pt x="178304" y="86547"/>
                  </a:lnTo>
                  <a:lnTo>
                    <a:pt x="172379" y="118078"/>
                  </a:lnTo>
                  <a:lnTo>
                    <a:pt x="150402" y="160821"/>
                  </a:lnTo>
                  <a:lnTo>
                    <a:pt x="114806" y="193554"/>
                  </a:lnTo>
                  <a:lnTo>
                    <a:pt x="83091" y="214386"/>
                  </a:lnTo>
                  <a:lnTo>
                    <a:pt x="64681" y="219109"/>
                  </a:lnTo>
                  <a:lnTo>
                    <a:pt x="49208" y="218857"/>
                  </a:lnTo>
                  <a:lnTo>
                    <a:pt x="39979" y="216394"/>
                  </a:lnTo>
                  <a:lnTo>
                    <a:pt x="38648" y="214749"/>
                  </a:lnTo>
                  <a:lnTo>
                    <a:pt x="39170" y="212948"/>
                  </a:lnTo>
                  <a:lnTo>
                    <a:pt x="44450" y="207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327">
            <a:extLst>
              <a:ext uri="{FF2B5EF4-FFF2-40B4-BE49-F238E27FC236}">
                <a16:creationId xmlns:a16="http://schemas.microsoft.com/office/drawing/2014/main" xmlns="" id="{0C896C56-40FE-4B55-9A55-52A5331E36E7}"/>
              </a:ext>
            </a:extLst>
          </p:cNvPr>
          <p:cNvGrpSpPr/>
          <p:nvPr/>
        </p:nvGrpSpPr>
        <p:grpSpPr>
          <a:xfrm>
            <a:off x="4949887" y="4692487"/>
            <a:ext cx="1368364" cy="339987"/>
            <a:chOff x="4949887" y="4692487"/>
            <a:chExt cx="1368364" cy="339987"/>
          </a:xfrm>
        </p:grpSpPr>
        <p:sp>
          <p:nvSpPr>
            <p:cNvPr id="170" name="SMARTInkShape-1639">
              <a:extLst>
                <a:ext uri="{FF2B5EF4-FFF2-40B4-BE49-F238E27FC236}">
                  <a16:creationId xmlns:a16="http://schemas.microsoft.com/office/drawing/2014/main" xmlns="" id="{052974A8-1234-48D5-B1DA-B79F01D3F0D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962726" y="4692487"/>
              <a:ext cx="355525" cy="307467"/>
            </a:xfrm>
            <a:custGeom>
              <a:avLst/>
              <a:gdLst/>
              <a:ahLst/>
              <a:cxnLst/>
              <a:rect l="0" t="0" r="0" b="0"/>
              <a:pathLst>
                <a:path w="355525" h="307467">
                  <a:moveTo>
                    <a:pt x="12624" y="197013"/>
                  </a:moveTo>
                  <a:lnTo>
                    <a:pt x="12624" y="197013"/>
                  </a:lnTo>
                  <a:lnTo>
                    <a:pt x="15995" y="197013"/>
                  </a:lnTo>
                  <a:lnTo>
                    <a:pt x="24833" y="193642"/>
                  </a:lnTo>
                  <a:lnTo>
                    <a:pt x="43281" y="182086"/>
                  </a:lnTo>
                  <a:lnTo>
                    <a:pt x="49299" y="174151"/>
                  </a:lnTo>
                  <a:lnTo>
                    <a:pt x="51890" y="169071"/>
                  </a:lnTo>
                  <a:lnTo>
                    <a:pt x="52911" y="164980"/>
                  </a:lnTo>
                  <a:lnTo>
                    <a:pt x="52887" y="161547"/>
                  </a:lnTo>
                  <a:lnTo>
                    <a:pt x="52167" y="158552"/>
                  </a:lnTo>
                  <a:lnTo>
                    <a:pt x="49569" y="157262"/>
                  </a:lnTo>
                  <a:lnTo>
                    <a:pt x="41039" y="157708"/>
                  </a:lnTo>
                  <a:lnTo>
                    <a:pt x="20965" y="172040"/>
                  </a:lnTo>
                  <a:lnTo>
                    <a:pt x="3885" y="197531"/>
                  </a:lnTo>
                  <a:lnTo>
                    <a:pt x="38" y="217234"/>
                  </a:lnTo>
                  <a:lnTo>
                    <a:pt x="0" y="227427"/>
                  </a:lnTo>
                  <a:lnTo>
                    <a:pt x="7484" y="248159"/>
                  </a:lnTo>
                  <a:lnTo>
                    <a:pt x="20923" y="267723"/>
                  </a:lnTo>
                  <a:lnTo>
                    <a:pt x="38655" y="283472"/>
                  </a:lnTo>
                  <a:lnTo>
                    <a:pt x="65821" y="290002"/>
                  </a:lnTo>
                  <a:lnTo>
                    <a:pt x="99062" y="289141"/>
                  </a:lnTo>
                  <a:lnTo>
                    <a:pt x="135002" y="281704"/>
                  </a:lnTo>
                  <a:lnTo>
                    <a:pt x="170260" y="269460"/>
                  </a:lnTo>
                  <a:lnTo>
                    <a:pt x="212437" y="246701"/>
                  </a:lnTo>
                  <a:lnTo>
                    <a:pt x="236457" y="222083"/>
                  </a:lnTo>
                  <a:lnTo>
                    <a:pt x="245455" y="207450"/>
                  </a:lnTo>
                  <a:lnTo>
                    <a:pt x="247101" y="198594"/>
                  </a:lnTo>
                  <a:lnTo>
                    <a:pt x="245143" y="195245"/>
                  </a:lnTo>
                  <a:lnTo>
                    <a:pt x="237322" y="189642"/>
                  </a:lnTo>
                  <a:lnTo>
                    <a:pt x="231567" y="189277"/>
                  </a:lnTo>
                  <a:lnTo>
                    <a:pt x="217647" y="192634"/>
                  </a:lnTo>
                  <a:lnTo>
                    <a:pt x="193944" y="212571"/>
                  </a:lnTo>
                  <a:lnTo>
                    <a:pt x="172417" y="240820"/>
                  </a:lnTo>
                  <a:lnTo>
                    <a:pt x="164781" y="263049"/>
                  </a:lnTo>
                  <a:lnTo>
                    <a:pt x="162746" y="274904"/>
                  </a:lnTo>
                  <a:lnTo>
                    <a:pt x="163505" y="284218"/>
                  </a:lnTo>
                  <a:lnTo>
                    <a:pt x="169993" y="298330"/>
                  </a:lnTo>
                  <a:lnTo>
                    <a:pt x="175392" y="302658"/>
                  </a:lnTo>
                  <a:lnTo>
                    <a:pt x="188918" y="307466"/>
                  </a:lnTo>
                  <a:lnTo>
                    <a:pt x="208099" y="303960"/>
                  </a:lnTo>
                  <a:lnTo>
                    <a:pt x="219141" y="300060"/>
                  </a:lnTo>
                  <a:lnTo>
                    <a:pt x="251536" y="270976"/>
                  </a:lnTo>
                  <a:lnTo>
                    <a:pt x="274734" y="237411"/>
                  </a:lnTo>
                  <a:lnTo>
                    <a:pt x="297746" y="193095"/>
                  </a:lnTo>
                  <a:lnTo>
                    <a:pt x="307833" y="165473"/>
                  </a:lnTo>
                  <a:lnTo>
                    <a:pt x="317379" y="135769"/>
                  </a:lnTo>
                  <a:lnTo>
                    <a:pt x="325861" y="108206"/>
                  </a:lnTo>
                  <a:lnTo>
                    <a:pt x="333632" y="82070"/>
                  </a:lnTo>
                  <a:lnTo>
                    <a:pt x="345794" y="38683"/>
                  </a:lnTo>
                  <a:lnTo>
                    <a:pt x="351200" y="14695"/>
                  </a:lnTo>
                  <a:lnTo>
                    <a:pt x="351230" y="7735"/>
                  </a:lnTo>
                  <a:lnTo>
                    <a:pt x="349839" y="3094"/>
                  </a:lnTo>
                  <a:lnTo>
                    <a:pt x="347501" y="0"/>
                  </a:lnTo>
                  <a:lnTo>
                    <a:pt x="343825" y="54"/>
                  </a:lnTo>
                  <a:lnTo>
                    <a:pt x="334097" y="5759"/>
                  </a:lnTo>
                  <a:lnTo>
                    <a:pt x="316720" y="41097"/>
                  </a:lnTo>
                  <a:lnTo>
                    <a:pt x="304410" y="77857"/>
                  </a:lnTo>
                  <a:lnTo>
                    <a:pt x="293296" y="118655"/>
                  </a:lnTo>
                  <a:lnTo>
                    <a:pt x="286003" y="157954"/>
                  </a:lnTo>
                  <a:lnTo>
                    <a:pt x="286057" y="192823"/>
                  </a:lnTo>
                  <a:lnTo>
                    <a:pt x="292193" y="223373"/>
                  </a:lnTo>
                  <a:lnTo>
                    <a:pt x="304329" y="248710"/>
                  </a:lnTo>
                  <a:lnTo>
                    <a:pt x="322893" y="266086"/>
                  </a:lnTo>
                  <a:lnTo>
                    <a:pt x="355524" y="285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640">
              <a:extLst>
                <a:ext uri="{FF2B5EF4-FFF2-40B4-BE49-F238E27FC236}">
                  <a16:creationId xmlns:a16="http://schemas.microsoft.com/office/drawing/2014/main" xmlns="" id="{31377BFE-71B2-49E3-B7B3-1B0B2E78079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826198" y="4828648"/>
              <a:ext cx="75021" cy="177452"/>
            </a:xfrm>
            <a:custGeom>
              <a:avLst/>
              <a:gdLst/>
              <a:ahLst/>
              <a:cxnLst/>
              <a:rect l="0" t="0" r="0" b="0"/>
              <a:pathLst>
                <a:path w="75021" h="177452">
                  <a:moveTo>
                    <a:pt x="34852" y="16402"/>
                  </a:moveTo>
                  <a:lnTo>
                    <a:pt x="34852" y="16402"/>
                  </a:lnTo>
                  <a:lnTo>
                    <a:pt x="31481" y="6289"/>
                  </a:lnTo>
                  <a:lnTo>
                    <a:pt x="29077" y="3309"/>
                  </a:lnTo>
                  <a:lnTo>
                    <a:pt x="22643" y="0"/>
                  </a:lnTo>
                  <a:lnTo>
                    <a:pt x="13198" y="410"/>
                  </a:lnTo>
                  <a:lnTo>
                    <a:pt x="7716" y="1508"/>
                  </a:lnTo>
                  <a:lnTo>
                    <a:pt x="4061" y="4355"/>
                  </a:lnTo>
                  <a:lnTo>
                    <a:pt x="0" y="13165"/>
                  </a:lnTo>
                  <a:lnTo>
                    <a:pt x="1085" y="33395"/>
                  </a:lnTo>
                  <a:lnTo>
                    <a:pt x="9731" y="49119"/>
                  </a:lnTo>
                  <a:lnTo>
                    <a:pt x="49966" y="96388"/>
                  </a:lnTo>
                  <a:lnTo>
                    <a:pt x="69670" y="129707"/>
                  </a:lnTo>
                  <a:lnTo>
                    <a:pt x="75020" y="146487"/>
                  </a:lnTo>
                  <a:lnTo>
                    <a:pt x="74331" y="153927"/>
                  </a:lnTo>
                  <a:lnTo>
                    <a:pt x="67921" y="167835"/>
                  </a:lnTo>
                  <a:lnTo>
                    <a:pt x="61838" y="172391"/>
                  </a:lnTo>
                  <a:lnTo>
                    <a:pt x="45670" y="177451"/>
                  </a:lnTo>
                  <a:lnTo>
                    <a:pt x="37830" y="176685"/>
                  </a:lnTo>
                  <a:lnTo>
                    <a:pt x="9452" y="162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641">
              <a:extLst>
                <a:ext uri="{FF2B5EF4-FFF2-40B4-BE49-F238E27FC236}">
                  <a16:creationId xmlns:a16="http://schemas.microsoft.com/office/drawing/2014/main" xmlns="" id="{92DF77BD-A788-470D-AC4D-F1438EF7C3F0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613741" y="4824917"/>
              <a:ext cx="139360" cy="140784"/>
            </a:xfrm>
            <a:custGeom>
              <a:avLst/>
              <a:gdLst/>
              <a:ahLst/>
              <a:cxnLst/>
              <a:rect l="0" t="0" r="0" b="0"/>
              <a:pathLst>
                <a:path w="139360" h="140784">
                  <a:moveTo>
                    <a:pt x="101259" y="26483"/>
                  </a:moveTo>
                  <a:lnTo>
                    <a:pt x="101259" y="26483"/>
                  </a:lnTo>
                  <a:lnTo>
                    <a:pt x="100553" y="16344"/>
                  </a:lnTo>
                  <a:lnTo>
                    <a:pt x="97888" y="8806"/>
                  </a:lnTo>
                  <a:lnTo>
                    <a:pt x="86825" y="2634"/>
                  </a:lnTo>
                  <a:lnTo>
                    <a:pt x="78937" y="0"/>
                  </a:lnTo>
                  <a:lnTo>
                    <a:pt x="60764" y="2718"/>
                  </a:lnTo>
                  <a:lnTo>
                    <a:pt x="50979" y="6406"/>
                  </a:lnTo>
                  <a:lnTo>
                    <a:pt x="32581" y="23675"/>
                  </a:lnTo>
                  <a:lnTo>
                    <a:pt x="10119" y="61164"/>
                  </a:lnTo>
                  <a:lnTo>
                    <a:pt x="1486" y="87758"/>
                  </a:lnTo>
                  <a:lnTo>
                    <a:pt x="0" y="111337"/>
                  </a:lnTo>
                  <a:lnTo>
                    <a:pt x="3574" y="127931"/>
                  </a:lnTo>
                  <a:lnTo>
                    <a:pt x="6502" y="134331"/>
                  </a:lnTo>
                  <a:lnTo>
                    <a:pt x="11277" y="137187"/>
                  </a:lnTo>
                  <a:lnTo>
                    <a:pt x="17282" y="137680"/>
                  </a:lnTo>
                  <a:lnTo>
                    <a:pt x="24108" y="136598"/>
                  </a:lnTo>
                  <a:lnTo>
                    <a:pt x="39218" y="124106"/>
                  </a:lnTo>
                  <a:lnTo>
                    <a:pt x="68543" y="81593"/>
                  </a:lnTo>
                  <a:lnTo>
                    <a:pt x="84902" y="58412"/>
                  </a:lnTo>
                  <a:lnTo>
                    <a:pt x="88943" y="54825"/>
                  </a:lnTo>
                  <a:lnTo>
                    <a:pt x="92342" y="53139"/>
                  </a:lnTo>
                  <a:lnTo>
                    <a:pt x="95314" y="52720"/>
                  </a:lnTo>
                  <a:lnTo>
                    <a:pt x="98707" y="55263"/>
                  </a:lnTo>
                  <a:lnTo>
                    <a:pt x="110224" y="73032"/>
                  </a:lnTo>
                  <a:lnTo>
                    <a:pt x="130958" y="120451"/>
                  </a:lnTo>
                  <a:lnTo>
                    <a:pt x="139359" y="140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642">
              <a:extLst>
                <a:ext uri="{FF2B5EF4-FFF2-40B4-BE49-F238E27FC236}">
                  <a16:creationId xmlns:a16="http://schemas.microsoft.com/office/drawing/2014/main" xmlns="" id="{E2F65CF3-A51A-4F0B-A589-8F2B243F0B2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543550" y="4761900"/>
              <a:ext cx="25401" cy="26001"/>
            </a:xfrm>
            <a:custGeom>
              <a:avLst/>
              <a:gdLst/>
              <a:ahLst/>
              <a:cxnLst/>
              <a:rect l="0" t="0" r="0" b="0"/>
              <a:pathLst>
                <a:path w="25401" h="26001">
                  <a:moveTo>
                    <a:pt x="0" y="26000"/>
                  </a:moveTo>
                  <a:lnTo>
                    <a:pt x="0" y="26000"/>
                  </a:lnTo>
                  <a:lnTo>
                    <a:pt x="14305" y="759"/>
                  </a:lnTo>
                  <a:lnTo>
                    <a:pt x="16592" y="0"/>
                  </a:lnTo>
                  <a:lnTo>
                    <a:pt x="18822" y="906"/>
                  </a:lnTo>
                  <a:lnTo>
                    <a:pt x="25400" y="6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643">
              <a:extLst>
                <a:ext uri="{FF2B5EF4-FFF2-40B4-BE49-F238E27FC236}">
                  <a16:creationId xmlns:a16="http://schemas.microsoft.com/office/drawing/2014/main" xmlns="" id="{E751554C-53A7-41FA-B6D7-BD5BFD8CF0E3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537200" y="4857750"/>
              <a:ext cx="17285" cy="95251"/>
            </a:xfrm>
            <a:custGeom>
              <a:avLst/>
              <a:gdLst/>
              <a:ahLst/>
              <a:cxnLst/>
              <a:rect l="0" t="0" r="0" b="0"/>
              <a:pathLst>
                <a:path w="17285" h="95251">
                  <a:moveTo>
                    <a:pt x="6350" y="0"/>
                  </a:moveTo>
                  <a:lnTo>
                    <a:pt x="6350" y="0"/>
                  </a:lnTo>
                  <a:lnTo>
                    <a:pt x="13092" y="0"/>
                  </a:lnTo>
                  <a:lnTo>
                    <a:pt x="15078" y="2822"/>
                  </a:lnTo>
                  <a:lnTo>
                    <a:pt x="17284" y="13484"/>
                  </a:lnTo>
                  <a:lnTo>
                    <a:pt x="12926" y="4909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644">
              <a:extLst>
                <a:ext uri="{FF2B5EF4-FFF2-40B4-BE49-F238E27FC236}">
                  <a16:creationId xmlns:a16="http://schemas.microsoft.com/office/drawing/2014/main" xmlns="" id="{2747FCAB-FCAA-4A08-8E0A-7136C721DA4B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368727" y="4718050"/>
              <a:ext cx="101299" cy="275204"/>
            </a:xfrm>
            <a:custGeom>
              <a:avLst/>
              <a:gdLst/>
              <a:ahLst/>
              <a:cxnLst/>
              <a:rect l="0" t="0" r="0" b="0"/>
              <a:pathLst>
                <a:path w="101299" h="275204">
                  <a:moveTo>
                    <a:pt x="3373" y="0"/>
                  </a:moveTo>
                  <a:lnTo>
                    <a:pt x="3373" y="0"/>
                  </a:lnTo>
                  <a:lnTo>
                    <a:pt x="2" y="10113"/>
                  </a:lnTo>
                  <a:lnTo>
                    <a:pt x="1277" y="43370"/>
                  </a:lnTo>
                  <a:lnTo>
                    <a:pt x="2441" y="78777"/>
                  </a:lnTo>
                  <a:lnTo>
                    <a:pt x="2958" y="119679"/>
                  </a:lnTo>
                  <a:lnTo>
                    <a:pt x="3189" y="161376"/>
                  </a:lnTo>
                  <a:lnTo>
                    <a:pt x="3291" y="199663"/>
                  </a:lnTo>
                  <a:lnTo>
                    <a:pt x="3349" y="245426"/>
                  </a:lnTo>
                  <a:lnTo>
                    <a:pt x="3368" y="272689"/>
                  </a:lnTo>
                  <a:lnTo>
                    <a:pt x="2664" y="273515"/>
                  </a:lnTo>
                  <a:lnTo>
                    <a:pt x="1489" y="272654"/>
                  </a:lnTo>
                  <a:lnTo>
                    <a:pt x="0" y="270670"/>
                  </a:lnTo>
                  <a:lnTo>
                    <a:pt x="7750" y="226928"/>
                  </a:lnTo>
                  <a:lnTo>
                    <a:pt x="18859" y="183811"/>
                  </a:lnTo>
                  <a:lnTo>
                    <a:pt x="26954" y="164243"/>
                  </a:lnTo>
                  <a:lnTo>
                    <a:pt x="31794" y="158179"/>
                  </a:lnTo>
                  <a:lnTo>
                    <a:pt x="42815" y="151441"/>
                  </a:lnTo>
                  <a:lnTo>
                    <a:pt x="48012" y="151056"/>
                  </a:lnTo>
                  <a:lnTo>
                    <a:pt x="57549" y="154389"/>
                  </a:lnTo>
                  <a:lnTo>
                    <a:pt x="80240" y="173803"/>
                  </a:lnTo>
                  <a:lnTo>
                    <a:pt x="92569" y="188253"/>
                  </a:lnTo>
                  <a:lnTo>
                    <a:pt x="99460" y="205964"/>
                  </a:lnTo>
                  <a:lnTo>
                    <a:pt x="101298" y="215626"/>
                  </a:lnTo>
                  <a:lnTo>
                    <a:pt x="97695" y="233887"/>
                  </a:lnTo>
                  <a:lnTo>
                    <a:pt x="88333" y="250705"/>
                  </a:lnTo>
                  <a:lnTo>
                    <a:pt x="74764" y="265236"/>
                  </a:lnTo>
                  <a:lnTo>
                    <a:pt x="61208" y="273105"/>
                  </a:lnTo>
                  <a:lnTo>
                    <a:pt x="54630" y="275203"/>
                  </a:lnTo>
                  <a:lnTo>
                    <a:pt x="48832" y="274485"/>
                  </a:lnTo>
                  <a:lnTo>
                    <a:pt x="38629" y="268043"/>
                  </a:lnTo>
                  <a:lnTo>
                    <a:pt x="33153" y="256243"/>
                  </a:lnTo>
                  <a:lnTo>
                    <a:pt x="28773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645">
              <a:extLst>
                <a:ext uri="{FF2B5EF4-FFF2-40B4-BE49-F238E27FC236}">
                  <a16:creationId xmlns:a16="http://schemas.microsoft.com/office/drawing/2014/main" xmlns="" id="{D0DE91D3-D74F-4BAB-B711-FD368A3E48C7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191113" y="4852160"/>
              <a:ext cx="79388" cy="144524"/>
            </a:xfrm>
            <a:custGeom>
              <a:avLst/>
              <a:gdLst/>
              <a:ahLst/>
              <a:cxnLst/>
              <a:rect l="0" t="0" r="0" b="0"/>
              <a:pathLst>
                <a:path w="79388" h="144524">
                  <a:moveTo>
                    <a:pt x="3187" y="18290"/>
                  </a:moveTo>
                  <a:lnTo>
                    <a:pt x="3187" y="18290"/>
                  </a:lnTo>
                  <a:lnTo>
                    <a:pt x="3187" y="61874"/>
                  </a:lnTo>
                  <a:lnTo>
                    <a:pt x="6558" y="104903"/>
                  </a:lnTo>
                  <a:lnTo>
                    <a:pt x="3808" y="144140"/>
                  </a:lnTo>
                  <a:lnTo>
                    <a:pt x="2896" y="144523"/>
                  </a:lnTo>
                  <a:lnTo>
                    <a:pt x="0" y="139304"/>
                  </a:lnTo>
                  <a:lnTo>
                    <a:pt x="2532" y="100676"/>
                  </a:lnTo>
                  <a:lnTo>
                    <a:pt x="5953" y="66665"/>
                  </a:lnTo>
                  <a:lnTo>
                    <a:pt x="18588" y="28076"/>
                  </a:lnTo>
                  <a:lnTo>
                    <a:pt x="32365" y="5511"/>
                  </a:lnTo>
                  <a:lnTo>
                    <a:pt x="36751" y="2009"/>
                  </a:lnTo>
                  <a:lnTo>
                    <a:pt x="41085" y="380"/>
                  </a:lnTo>
                  <a:lnTo>
                    <a:pt x="45385" y="0"/>
                  </a:lnTo>
                  <a:lnTo>
                    <a:pt x="50369" y="3275"/>
                  </a:lnTo>
                  <a:lnTo>
                    <a:pt x="61551" y="16320"/>
                  </a:lnTo>
                  <a:lnTo>
                    <a:pt x="73004" y="46869"/>
                  </a:lnTo>
                  <a:lnTo>
                    <a:pt x="78126" y="89342"/>
                  </a:lnTo>
                  <a:lnTo>
                    <a:pt x="79387" y="138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646">
              <a:extLst>
                <a:ext uri="{FF2B5EF4-FFF2-40B4-BE49-F238E27FC236}">
                  <a16:creationId xmlns:a16="http://schemas.microsoft.com/office/drawing/2014/main" xmlns="" id="{048FDA29-7C2D-4C85-B0D9-318BEE17351A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949887" y="4810230"/>
              <a:ext cx="174564" cy="222244"/>
            </a:xfrm>
            <a:custGeom>
              <a:avLst/>
              <a:gdLst/>
              <a:ahLst/>
              <a:cxnLst/>
              <a:rect l="0" t="0" r="0" b="0"/>
              <a:pathLst>
                <a:path w="174564" h="222244">
                  <a:moveTo>
                    <a:pt x="3113" y="9420"/>
                  </a:moveTo>
                  <a:lnTo>
                    <a:pt x="3113" y="9420"/>
                  </a:lnTo>
                  <a:lnTo>
                    <a:pt x="3113" y="0"/>
                  </a:lnTo>
                  <a:lnTo>
                    <a:pt x="8139" y="44424"/>
                  </a:lnTo>
                  <a:lnTo>
                    <a:pt x="5830" y="84146"/>
                  </a:lnTo>
                  <a:lnTo>
                    <a:pt x="3649" y="125258"/>
                  </a:lnTo>
                  <a:lnTo>
                    <a:pt x="1338" y="163169"/>
                  </a:lnTo>
                  <a:lnTo>
                    <a:pt x="0" y="190207"/>
                  </a:lnTo>
                  <a:lnTo>
                    <a:pt x="3409" y="218398"/>
                  </a:lnTo>
                  <a:lnTo>
                    <a:pt x="4721" y="220704"/>
                  </a:lnTo>
                  <a:lnTo>
                    <a:pt x="6302" y="222243"/>
                  </a:lnTo>
                  <a:lnTo>
                    <a:pt x="8767" y="221857"/>
                  </a:lnTo>
                  <a:lnTo>
                    <a:pt x="15268" y="217667"/>
                  </a:lnTo>
                  <a:lnTo>
                    <a:pt x="40374" y="186858"/>
                  </a:lnTo>
                  <a:lnTo>
                    <a:pt x="60719" y="147915"/>
                  </a:lnTo>
                  <a:lnTo>
                    <a:pt x="82192" y="103763"/>
                  </a:lnTo>
                  <a:lnTo>
                    <a:pt x="97691" y="62084"/>
                  </a:lnTo>
                  <a:lnTo>
                    <a:pt x="107759" y="108031"/>
                  </a:lnTo>
                  <a:lnTo>
                    <a:pt x="120941" y="152371"/>
                  </a:lnTo>
                  <a:lnTo>
                    <a:pt x="140139" y="181983"/>
                  </a:lnTo>
                  <a:lnTo>
                    <a:pt x="152678" y="188420"/>
                  </a:lnTo>
                  <a:lnTo>
                    <a:pt x="174563" y="193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328">
            <a:extLst>
              <a:ext uri="{FF2B5EF4-FFF2-40B4-BE49-F238E27FC236}">
                <a16:creationId xmlns:a16="http://schemas.microsoft.com/office/drawing/2014/main" xmlns="" id="{80A48C22-2A1A-484E-B445-909920DFF10E}"/>
              </a:ext>
            </a:extLst>
          </p:cNvPr>
          <p:cNvGrpSpPr/>
          <p:nvPr/>
        </p:nvGrpSpPr>
        <p:grpSpPr>
          <a:xfrm>
            <a:off x="1854900" y="4878565"/>
            <a:ext cx="389895" cy="455436"/>
            <a:chOff x="1854900" y="4878565"/>
            <a:chExt cx="389895" cy="455436"/>
          </a:xfrm>
        </p:grpSpPr>
        <p:sp>
          <p:nvSpPr>
            <p:cNvPr id="179" name="SMARTInkShape-1647">
              <a:extLst>
                <a:ext uri="{FF2B5EF4-FFF2-40B4-BE49-F238E27FC236}">
                  <a16:creationId xmlns:a16="http://schemas.microsoft.com/office/drawing/2014/main" xmlns="" id="{AE22A9FF-A772-41C6-B550-A11E9F4429EE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174679" y="4878565"/>
              <a:ext cx="70116" cy="455436"/>
            </a:xfrm>
            <a:custGeom>
              <a:avLst/>
              <a:gdLst/>
              <a:ahLst/>
              <a:cxnLst/>
              <a:rect l="0" t="0" r="0" b="0"/>
              <a:pathLst>
                <a:path w="70116" h="455436">
                  <a:moveTo>
                    <a:pt x="3371" y="10935"/>
                  </a:moveTo>
                  <a:lnTo>
                    <a:pt x="3371" y="10935"/>
                  </a:lnTo>
                  <a:lnTo>
                    <a:pt x="0" y="4193"/>
                  </a:lnTo>
                  <a:lnTo>
                    <a:pt x="1124" y="2207"/>
                  </a:lnTo>
                  <a:lnTo>
                    <a:pt x="8016" y="0"/>
                  </a:lnTo>
                  <a:lnTo>
                    <a:pt x="12818" y="3645"/>
                  </a:lnTo>
                  <a:lnTo>
                    <a:pt x="30394" y="32529"/>
                  </a:lnTo>
                  <a:lnTo>
                    <a:pt x="45250" y="68275"/>
                  </a:lnTo>
                  <a:lnTo>
                    <a:pt x="57497" y="113795"/>
                  </a:lnTo>
                  <a:lnTo>
                    <a:pt x="62738" y="138775"/>
                  </a:lnTo>
                  <a:lnTo>
                    <a:pt x="66232" y="165307"/>
                  </a:lnTo>
                  <a:lnTo>
                    <a:pt x="68562" y="192872"/>
                  </a:lnTo>
                  <a:lnTo>
                    <a:pt x="70115" y="221126"/>
                  </a:lnTo>
                  <a:lnTo>
                    <a:pt x="69033" y="247722"/>
                  </a:lnTo>
                  <a:lnTo>
                    <a:pt x="66196" y="273216"/>
                  </a:lnTo>
                  <a:lnTo>
                    <a:pt x="62188" y="297973"/>
                  </a:lnTo>
                  <a:lnTo>
                    <a:pt x="50208" y="344294"/>
                  </a:lnTo>
                  <a:lnTo>
                    <a:pt x="35476" y="386283"/>
                  </a:lnTo>
                  <a:lnTo>
                    <a:pt x="14138" y="432751"/>
                  </a:lnTo>
                  <a:lnTo>
                    <a:pt x="3371" y="455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648">
              <a:extLst>
                <a:ext uri="{FF2B5EF4-FFF2-40B4-BE49-F238E27FC236}">
                  <a16:creationId xmlns:a16="http://schemas.microsoft.com/office/drawing/2014/main" xmlns="" id="{D02FBEDC-49B7-413A-B423-68337C9F835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854900" y="4938042"/>
              <a:ext cx="234251" cy="308580"/>
            </a:xfrm>
            <a:custGeom>
              <a:avLst/>
              <a:gdLst/>
              <a:ahLst/>
              <a:cxnLst/>
              <a:rect l="0" t="0" r="0" b="0"/>
              <a:pathLst>
                <a:path w="234251" h="308580">
                  <a:moveTo>
                    <a:pt x="145350" y="72108"/>
                  </a:moveTo>
                  <a:lnTo>
                    <a:pt x="145350" y="72108"/>
                  </a:lnTo>
                  <a:lnTo>
                    <a:pt x="130141" y="58310"/>
                  </a:lnTo>
                  <a:lnTo>
                    <a:pt x="118835" y="52335"/>
                  </a:lnTo>
                  <a:lnTo>
                    <a:pt x="102992" y="51090"/>
                  </a:lnTo>
                  <a:lnTo>
                    <a:pt x="93828" y="51746"/>
                  </a:lnTo>
                  <a:lnTo>
                    <a:pt x="60705" y="69524"/>
                  </a:lnTo>
                  <a:lnTo>
                    <a:pt x="27450" y="110618"/>
                  </a:lnTo>
                  <a:lnTo>
                    <a:pt x="11576" y="150607"/>
                  </a:lnTo>
                  <a:lnTo>
                    <a:pt x="1934" y="195190"/>
                  </a:lnTo>
                  <a:lnTo>
                    <a:pt x="0" y="238525"/>
                  </a:lnTo>
                  <a:lnTo>
                    <a:pt x="7137" y="271895"/>
                  </a:lnTo>
                  <a:lnTo>
                    <a:pt x="12991" y="285733"/>
                  </a:lnTo>
                  <a:lnTo>
                    <a:pt x="21833" y="295663"/>
                  </a:lnTo>
                  <a:lnTo>
                    <a:pt x="44828" y="308579"/>
                  </a:lnTo>
                  <a:lnTo>
                    <a:pt x="58580" y="308072"/>
                  </a:lnTo>
                  <a:lnTo>
                    <a:pt x="88911" y="296220"/>
                  </a:lnTo>
                  <a:lnTo>
                    <a:pt x="134350" y="252263"/>
                  </a:lnTo>
                  <a:lnTo>
                    <a:pt x="154807" y="206975"/>
                  </a:lnTo>
                  <a:lnTo>
                    <a:pt x="162238" y="181070"/>
                  </a:lnTo>
                  <a:lnTo>
                    <a:pt x="166487" y="153216"/>
                  </a:lnTo>
                  <a:lnTo>
                    <a:pt x="168613" y="124063"/>
                  </a:lnTo>
                  <a:lnTo>
                    <a:pt x="169325" y="94043"/>
                  </a:lnTo>
                  <a:lnTo>
                    <a:pt x="166354" y="49402"/>
                  </a:lnTo>
                  <a:lnTo>
                    <a:pt x="163586" y="31571"/>
                  </a:lnTo>
                  <a:lnTo>
                    <a:pt x="158213" y="18978"/>
                  </a:lnTo>
                  <a:lnTo>
                    <a:pt x="142835" y="3103"/>
                  </a:lnTo>
                  <a:lnTo>
                    <a:pt x="133796" y="0"/>
                  </a:lnTo>
                  <a:lnTo>
                    <a:pt x="114344" y="314"/>
                  </a:lnTo>
                  <a:lnTo>
                    <a:pt x="107041" y="5195"/>
                  </a:lnTo>
                  <a:lnTo>
                    <a:pt x="97044" y="21908"/>
                  </a:lnTo>
                  <a:lnTo>
                    <a:pt x="90820" y="61859"/>
                  </a:lnTo>
                  <a:lnTo>
                    <a:pt x="95718" y="109444"/>
                  </a:lnTo>
                  <a:lnTo>
                    <a:pt x="112848" y="155921"/>
                  </a:lnTo>
                  <a:lnTo>
                    <a:pt x="139169" y="197601"/>
                  </a:lnTo>
                  <a:lnTo>
                    <a:pt x="178962" y="238766"/>
                  </a:lnTo>
                  <a:lnTo>
                    <a:pt x="212850" y="264248"/>
                  </a:lnTo>
                  <a:lnTo>
                    <a:pt x="234250" y="275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329">
            <a:extLst>
              <a:ext uri="{FF2B5EF4-FFF2-40B4-BE49-F238E27FC236}">
                <a16:creationId xmlns:a16="http://schemas.microsoft.com/office/drawing/2014/main" xmlns="" id="{A5653190-8665-4DFE-9C9A-368D7FDEB6F4}"/>
              </a:ext>
            </a:extLst>
          </p:cNvPr>
          <p:cNvGrpSpPr/>
          <p:nvPr/>
        </p:nvGrpSpPr>
        <p:grpSpPr>
          <a:xfrm>
            <a:off x="2495550" y="4790592"/>
            <a:ext cx="187469" cy="378309"/>
            <a:chOff x="2495550" y="4790592"/>
            <a:chExt cx="187469" cy="378309"/>
          </a:xfrm>
        </p:grpSpPr>
        <p:sp>
          <p:nvSpPr>
            <p:cNvPr id="182" name="SMARTInkShape-1649">
              <a:extLst>
                <a:ext uri="{FF2B5EF4-FFF2-40B4-BE49-F238E27FC236}">
                  <a16:creationId xmlns:a16="http://schemas.microsoft.com/office/drawing/2014/main" xmlns="" id="{6E9DC4B6-DE7C-474A-AE88-2AD743716ED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595366" y="4961802"/>
              <a:ext cx="87653" cy="207099"/>
            </a:xfrm>
            <a:custGeom>
              <a:avLst/>
              <a:gdLst/>
              <a:ahLst/>
              <a:cxnLst/>
              <a:rect l="0" t="0" r="0" b="0"/>
              <a:pathLst>
                <a:path w="87653" h="207099">
                  <a:moveTo>
                    <a:pt x="71634" y="48348"/>
                  </a:moveTo>
                  <a:lnTo>
                    <a:pt x="71634" y="48348"/>
                  </a:lnTo>
                  <a:lnTo>
                    <a:pt x="68263" y="44977"/>
                  </a:lnTo>
                  <a:lnTo>
                    <a:pt x="66608" y="41440"/>
                  </a:lnTo>
                  <a:lnTo>
                    <a:pt x="56452" y="5824"/>
                  </a:lnTo>
                  <a:lnTo>
                    <a:pt x="53046" y="3066"/>
                  </a:lnTo>
                  <a:lnTo>
                    <a:pt x="43617" y="0"/>
                  </a:lnTo>
                  <a:lnTo>
                    <a:pt x="32371" y="2402"/>
                  </a:lnTo>
                  <a:lnTo>
                    <a:pt x="26408" y="5016"/>
                  </a:lnTo>
                  <a:lnTo>
                    <a:pt x="16021" y="15449"/>
                  </a:lnTo>
                  <a:lnTo>
                    <a:pt x="4121" y="37189"/>
                  </a:lnTo>
                  <a:lnTo>
                    <a:pt x="0" y="53266"/>
                  </a:lnTo>
                  <a:lnTo>
                    <a:pt x="521" y="69819"/>
                  </a:lnTo>
                  <a:lnTo>
                    <a:pt x="3764" y="76773"/>
                  </a:lnTo>
                  <a:lnTo>
                    <a:pt x="14894" y="88263"/>
                  </a:lnTo>
                  <a:lnTo>
                    <a:pt x="56340" y="113411"/>
                  </a:lnTo>
                  <a:lnTo>
                    <a:pt x="80451" y="137557"/>
                  </a:lnTo>
                  <a:lnTo>
                    <a:pt x="86136" y="150085"/>
                  </a:lnTo>
                  <a:lnTo>
                    <a:pt x="87652" y="156389"/>
                  </a:lnTo>
                  <a:lnTo>
                    <a:pt x="86546" y="162708"/>
                  </a:lnTo>
                  <a:lnTo>
                    <a:pt x="79673" y="175375"/>
                  </a:lnTo>
                  <a:lnTo>
                    <a:pt x="57161" y="194407"/>
                  </a:lnTo>
                  <a:lnTo>
                    <a:pt x="27184" y="207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650">
              <a:extLst>
                <a:ext uri="{FF2B5EF4-FFF2-40B4-BE49-F238E27FC236}">
                  <a16:creationId xmlns:a16="http://schemas.microsoft.com/office/drawing/2014/main" xmlns="" id="{C61E7F21-A455-4775-A482-CC1FB5C67FA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495550" y="4790592"/>
              <a:ext cx="57151" cy="352909"/>
            </a:xfrm>
            <a:custGeom>
              <a:avLst/>
              <a:gdLst/>
              <a:ahLst/>
              <a:cxnLst/>
              <a:rect l="0" t="0" r="0" b="0"/>
              <a:pathLst>
                <a:path w="57151" h="3529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11933" y="29749"/>
                  </a:lnTo>
                  <a:lnTo>
                    <a:pt x="18823" y="70419"/>
                  </a:lnTo>
                  <a:lnTo>
                    <a:pt x="23182" y="108824"/>
                  </a:lnTo>
                  <a:lnTo>
                    <a:pt x="27472" y="154115"/>
                  </a:lnTo>
                  <a:lnTo>
                    <a:pt x="31730" y="198703"/>
                  </a:lnTo>
                  <a:lnTo>
                    <a:pt x="35975" y="239921"/>
                  </a:lnTo>
                  <a:lnTo>
                    <a:pt x="40213" y="274705"/>
                  </a:lnTo>
                  <a:lnTo>
                    <a:pt x="49936" y="322054"/>
                  </a:lnTo>
                  <a:lnTo>
                    <a:pt x="57150" y="352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330">
            <a:extLst>
              <a:ext uri="{FF2B5EF4-FFF2-40B4-BE49-F238E27FC236}">
                <a16:creationId xmlns:a16="http://schemas.microsoft.com/office/drawing/2014/main" xmlns="" id="{16B80480-8219-4A08-A100-B08FCC0A6AB2}"/>
              </a:ext>
            </a:extLst>
          </p:cNvPr>
          <p:cNvGrpSpPr/>
          <p:nvPr/>
        </p:nvGrpSpPr>
        <p:grpSpPr>
          <a:xfrm>
            <a:off x="2787650" y="4281527"/>
            <a:ext cx="5975351" cy="808896"/>
            <a:chOff x="2787650" y="4281527"/>
            <a:chExt cx="5975351" cy="808896"/>
          </a:xfrm>
        </p:grpSpPr>
        <p:sp>
          <p:nvSpPr>
            <p:cNvPr id="185" name="SMARTInkShape-1651">
              <a:extLst>
                <a:ext uri="{FF2B5EF4-FFF2-40B4-BE49-F238E27FC236}">
                  <a16:creationId xmlns:a16="http://schemas.microsoft.com/office/drawing/2014/main" xmlns="" id="{0D77D498-E1D8-42C4-82FF-4371D590C9A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337050" y="4902878"/>
              <a:ext cx="114301" cy="126323"/>
            </a:xfrm>
            <a:custGeom>
              <a:avLst/>
              <a:gdLst/>
              <a:ahLst/>
              <a:cxnLst/>
              <a:rect l="0" t="0" r="0" b="0"/>
              <a:pathLst>
                <a:path w="114301" h="126323">
                  <a:moveTo>
                    <a:pt x="0" y="24722"/>
                  </a:moveTo>
                  <a:lnTo>
                    <a:pt x="0" y="24722"/>
                  </a:lnTo>
                  <a:lnTo>
                    <a:pt x="0" y="66785"/>
                  </a:lnTo>
                  <a:lnTo>
                    <a:pt x="5467" y="96949"/>
                  </a:lnTo>
                  <a:lnTo>
                    <a:pt x="5762" y="96862"/>
                  </a:lnTo>
                  <a:lnTo>
                    <a:pt x="13223" y="57459"/>
                  </a:lnTo>
                  <a:lnTo>
                    <a:pt x="18577" y="36450"/>
                  </a:lnTo>
                  <a:lnTo>
                    <a:pt x="28012" y="17704"/>
                  </a:lnTo>
                  <a:lnTo>
                    <a:pt x="41142" y="5611"/>
                  </a:lnTo>
                  <a:lnTo>
                    <a:pt x="48595" y="1397"/>
                  </a:lnTo>
                  <a:lnTo>
                    <a:pt x="55680" y="0"/>
                  </a:lnTo>
                  <a:lnTo>
                    <a:pt x="69197" y="2210"/>
                  </a:lnTo>
                  <a:lnTo>
                    <a:pt x="80378" y="13541"/>
                  </a:lnTo>
                  <a:lnTo>
                    <a:pt x="89345" y="32453"/>
                  </a:lnTo>
                  <a:lnTo>
                    <a:pt x="99066" y="73423"/>
                  </a:lnTo>
                  <a:lnTo>
                    <a:pt x="114300" y="126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652">
              <a:extLst>
                <a:ext uri="{FF2B5EF4-FFF2-40B4-BE49-F238E27FC236}">
                  <a16:creationId xmlns:a16="http://schemas.microsoft.com/office/drawing/2014/main" xmlns="" id="{EC0A113A-547A-4765-B9AD-FBFDFB656247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292600" y="48641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653">
              <a:extLst>
                <a:ext uri="{FF2B5EF4-FFF2-40B4-BE49-F238E27FC236}">
                  <a16:creationId xmlns:a16="http://schemas.microsoft.com/office/drawing/2014/main" xmlns="" id="{09E5B1CA-D231-41BB-97DA-CB7D98080123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267200" y="49403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2979" y="4481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654">
              <a:extLst>
                <a:ext uri="{FF2B5EF4-FFF2-40B4-BE49-F238E27FC236}">
                  <a16:creationId xmlns:a16="http://schemas.microsoft.com/office/drawing/2014/main" xmlns="" id="{42A36CA9-7827-4F1E-87E1-B76B4120F7A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091482" y="4934833"/>
              <a:ext cx="89089" cy="100025"/>
            </a:xfrm>
            <a:custGeom>
              <a:avLst/>
              <a:gdLst/>
              <a:ahLst/>
              <a:cxnLst/>
              <a:rect l="0" t="0" r="0" b="0"/>
              <a:pathLst>
                <a:path w="89089" h="100025">
                  <a:moveTo>
                    <a:pt x="67768" y="5467"/>
                  </a:moveTo>
                  <a:lnTo>
                    <a:pt x="67768" y="5467"/>
                  </a:lnTo>
                  <a:lnTo>
                    <a:pt x="47046" y="441"/>
                  </a:lnTo>
                  <a:lnTo>
                    <a:pt x="41253" y="0"/>
                  </a:lnTo>
                  <a:lnTo>
                    <a:pt x="27291" y="5154"/>
                  </a:lnTo>
                  <a:lnTo>
                    <a:pt x="19616" y="9491"/>
                  </a:lnTo>
                  <a:lnTo>
                    <a:pt x="7327" y="23718"/>
                  </a:lnTo>
                  <a:lnTo>
                    <a:pt x="2074" y="32451"/>
                  </a:lnTo>
                  <a:lnTo>
                    <a:pt x="0" y="51562"/>
                  </a:lnTo>
                  <a:lnTo>
                    <a:pt x="4488" y="70404"/>
                  </a:lnTo>
                  <a:lnTo>
                    <a:pt x="13538" y="85833"/>
                  </a:lnTo>
                  <a:lnTo>
                    <a:pt x="26497" y="95984"/>
                  </a:lnTo>
                  <a:lnTo>
                    <a:pt x="33904" y="99678"/>
                  </a:lnTo>
                  <a:lnTo>
                    <a:pt x="41664" y="100024"/>
                  </a:lnTo>
                  <a:lnTo>
                    <a:pt x="57812" y="94765"/>
                  </a:lnTo>
                  <a:lnTo>
                    <a:pt x="79400" y="76532"/>
                  </a:lnTo>
                  <a:lnTo>
                    <a:pt x="87049" y="61275"/>
                  </a:lnTo>
                  <a:lnTo>
                    <a:pt x="89088" y="53256"/>
                  </a:lnTo>
                  <a:lnTo>
                    <a:pt x="87592" y="36819"/>
                  </a:lnTo>
                  <a:lnTo>
                    <a:pt x="82223" y="21518"/>
                  </a:lnTo>
                  <a:lnTo>
                    <a:pt x="75133" y="10014"/>
                  </a:lnTo>
                  <a:lnTo>
                    <a:pt x="67278" y="3960"/>
                  </a:lnTo>
                  <a:lnTo>
                    <a:pt x="63208" y="2346"/>
                  </a:lnTo>
                  <a:lnTo>
                    <a:pt x="60495" y="1975"/>
                  </a:lnTo>
                  <a:lnTo>
                    <a:pt x="58686" y="2433"/>
                  </a:lnTo>
                  <a:lnTo>
                    <a:pt x="55068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655">
              <a:extLst>
                <a:ext uri="{FF2B5EF4-FFF2-40B4-BE49-F238E27FC236}">
                  <a16:creationId xmlns:a16="http://schemas.microsoft.com/office/drawing/2014/main" xmlns="" id="{6C2275C3-0824-4015-8E73-BC11ECCE173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994574" y="4893718"/>
              <a:ext cx="75777" cy="167233"/>
            </a:xfrm>
            <a:custGeom>
              <a:avLst/>
              <a:gdLst/>
              <a:ahLst/>
              <a:cxnLst/>
              <a:rect l="0" t="0" r="0" b="0"/>
              <a:pathLst>
                <a:path w="75777" h="167233">
                  <a:moveTo>
                    <a:pt x="56726" y="27532"/>
                  </a:moveTo>
                  <a:lnTo>
                    <a:pt x="56726" y="27532"/>
                  </a:lnTo>
                  <a:lnTo>
                    <a:pt x="56020" y="6575"/>
                  </a:lnTo>
                  <a:lnTo>
                    <a:pt x="53355" y="1049"/>
                  </a:lnTo>
                  <a:lnTo>
                    <a:pt x="51657" y="0"/>
                  </a:lnTo>
                  <a:lnTo>
                    <a:pt x="49819" y="4"/>
                  </a:lnTo>
                  <a:lnTo>
                    <a:pt x="43778" y="3303"/>
                  </a:lnTo>
                  <a:lnTo>
                    <a:pt x="31686" y="11825"/>
                  </a:lnTo>
                  <a:lnTo>
                    <a:pt x="12383" y="38636"/>
                  </a:lnTo>
                  <a:lnTo>
                    <a:pt x="0" y="80132"/>
                  </a:lnTo>
                  <a:lnTo>
                    <a:pt x="1975" y="121434"/>
                  </a:lnTo>
                  <a:lnTo>
                    <a:pt x="11696" y="141939"/>
                  </a:lnTo>
                  <a:lnTo>
                    <a:pt x="18239" y="150369"/>
                  </a:lnTo>
                  <a:lnTo>
                    <a:pt x="38680" y="159737"/>
                  </a:lnTo>
                  <a:lnTo>
                    <a:pt x="75776" y="167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656">
              <a:extLst>
                <a:ext uri="{FF2B5EF4-FFF2-40B4-BE49-F238E27FC236}">
                  <a16:creationId xmlns:a16="http://schemas.microsoft.com/office/drawing/2014/main" xmlns="" id="{231ACE0F-A135-4B44-850E-DC6925330EAF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093333" y="4798172"/>
              <a:ext cx="424568" cy="253823"/>
            </a:xfrm>
            <a:custGeom>
              <a:avLst/>
              <a:gdLst/>
              <a:ahLst/>
              <a:cxnLst/>
              <a:rect l="0" t="0" r="0" b="0"/>
              <a:pathLst>
                <a:path w="424568" h="253823">
                  <a:moveTo>
                    <a:pt x="5467" y="148478"/>
                  </a:moveTo>
                  <a:lnTo>
                    <a:pt x="5467" y="148478"/>
                  </a:lnTo>
                  <a:lnTo>
                    <a:pt x="0" y="148478"/>
                  </a:lnTo>
                  <a:lnTo>
                    <a:pt x="43723" y="108932"/>
                  </a:lnTo>
                  <a:lnTo>
                    <a:pt x="77464" y="69484"/>
                  </a:lnTo>
                  <a:lnTo>
                    <a:pt x="104826" y="23748"/>
                  </a:lnTo>
                  <a:lnTo>
                    <a:pt x="115732" y="4904"/>
                  </a:lnTo>
                  <a:lnTo>
                    <a:pt x="121031" y="0"/>
                  </a:lnTo>
                  <a:lnTo>
                    <a:pt x="122726" y="809"/>
                  </a:lnTo>
                  <a:lnTo>
                    <a:pt x="124610" y="7353"/>
                  </a:lnTo>
                  <a:lnTo>
                    <a:pt x="125671" y="43163"/>
                  </a:lnTo>
                  <a:lnTo>
                    <a:pt x="122155" y="81915"/>
                  </a:lnTo>
                  <a:lnTo>
                    <a:pt x="116595" y="127361"/>
                  </a:lnTo>
                  <a:lnTo>
                    <a:pt x="114125" y="151332"/>
                  </a:lnTo>
                  <a:lnTo>
                    <a:pt x="109498" y="195608"/>
                  </a:lnTo>
                  <a:lnTo>
                    <a:pt x="104338" y="237545"/>
                  </a:lnTo>
                  <a:lnTo>
                    <a:pt x="105945" y="253577"/>
                  </a:lnTo>
                  <a:lnTo>
                    <a:pt x="106319" y="253822"/>
                  </a:lnTo>
                  <a:lnTo>
                    <a:pt x="113449" y="210720"/>
                  </a:lnTo>
                  <a:lnTo>
                    <a:pt x="128008" y="171467"/>
                  </a:lnTo>
                  <a:lnTo>
                    <a:pt x="139658" y="153051"/>
                  </a:lnTo>
                  <a:lnTo>
                    <a:pt x="151890" y="143455"/>
                  </a:lnTo>
                  <a:lnTo>
                    <a:pt x="158116" y="140896"/>
                  </a:lnTo>
                  <a:lnTo>
                    <a:pt x="164383" y="141308"/>
                  </a:lnTo>
                  <a:lnTo>
                    <a:pt x="176991" y="147408"/>
                  </a:lnTo>
                  <a:lnTo>
                    <a:pt x="187768" y="160937"/>
                  </a:lnTo>
                  <a:lnTo>
                    <a:pt x="199888" y="188388"/>
                  </a:lnTo>
                  <a:lnTo>
                    <a:pt x="213286" y="228183"/>
                  </a:lnTo>
                  <a:lnTo>
                    <a:pt x="220362" y="236349"/>
                  </a:lnTo>
                  <a:lnTo>
                    <a:pt x="224225" y="237397"/>
                  </a:lnTo>
                  <a:lnTo>
                    <a:pt x="228211" y="236686"/>
                  </a:lnTo>
                  <a:lnTo>
                    <a:pt x="232280" y="234800"/>
                  </a:lnTo>
                  <a:lnTo>
                    <a:pt x="248119" y="215291"/>
                  </a:lnTo>
                  <a:lnTo>
                    <a:pt x="266217" y="177055"/>
                  </a:lnTo>
                  <a:lnTo>
                    <a:pt x="279746" y="130891"/>
                  </a:lnTo>
                  <a:lnTo>
                    <a:pt x="279533" y="116908"/>
                  </a:lnTo>
                  <a:lnTo>
                    <a:pt x="277783" y="113320"/>
                  </a:lnTo>
                  <a:lnTo>
                    <a:pt x="275206" y="111634"/>
                  </a:lnTo>
                  <a:lnTo>
                    <a:pt x="272076" y="111216"/>
                  </a:lnTo>
                  <a:lnTo>
                    <a:pt x="262954" y="122039"/>
                  </a:lnTo>
                  <a:lnTo>
                    <a:pt x="257558" y="130852"/>
                  </a:lnTo>
                  <a:lnTo>
                    <a:pt x="249964" y="166852"/>
                  </a:lnTo>
                  <a:lnTo>
                    <a:pt x="254456" y="202057"/>
                  </a:lnTo>
                  <a:lnTo>
                    <a:pt x="266647" y="220268"/>
                  </a:lnTo>
                  <a:lnTo>
                    <a:pt x="274837" y="228087"/>
                  </a:lnTo>
                  <a:lnTo>
                    <a:pt x="298989" y="238658"/>
                  </a:lnTo>
                  <a:lnTo>
                    <a:pt x="332066" y="243592"/>
                  </a:lnTo>
                  <a:lnTo>
                    <a:pt x="377340" y="241080"/>
                  </a:lnTo>
                  <a:lnTo>
                    <a:pt x="424567" y="237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657">
              <a:extLst>
                <a:ext uri="{FF2B5EF4-FFF2-40B4-BE49-F238E27FC236}">
                  <a16:creationId xmlns:a16="http://schemas.microsoft.com/office/drawing/2014/main" xmlns="" id="{4F0120B3-A42F-400A-93BA-F5CB61D0C74E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124200" y="4757915"/>
              <a:ext cx="38101" cy="332508"/>
            </a:xfrm>
            <a:custGeom>
              <a:avLst/>
              <a:gdLst/>
              <a:ahLst/>
              <a:cxnLst/>
              <a:rect l="0" t="0" r="0" b="0"/>
              <a:pathLst>
                <a:path w="38101" h="332508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3658" y="38031"/>
                  </a:lnTo>
                  <a:lnTo>
                    <a:pt x="2096" y="68133"/>
                  </a:lnTo>
                  <a:lnTo>
                    <a:pt x="931" y="108323"/>
                  </a:lnTo>
                  <a:lnTo>
                    <a:pt x="414" y="153701"/>
                  </a:lnTo>
                  <a:lnTo>
                    <a:pt x="184" y="199741"/>
                  </a:lnTo>
                  <a:lnTo>
                    <a:pt x="82" y="242309"/>
                  </a:lnTo>
                  <a:lnTo>
                    <a:pt x="742" y="279573"/>
                  </a:lnTo>
                  <a:lnTo>
                    <a:pt x="6915" y="324715"/>
                  </a:lnTo>
                  <a:lnTo>
                    <a:pt x="8842" y="330188"/>
                  </a:lnTo>
                  <a:lnTo>
                    <a:pt x="11540" y="332426"/>
                  </a:lnTo>
                  <a:lnTo>
                    <a:pt x="14749" y="332507"/>
                  </a:lnTo>
                  <a:lnTo>
                    <a:pt x="18299" y="331150"/>
                  </a:lnTo>
                  <a:lnTo>
                    <a:pt x="26007" y="320234"/>
                  </a:lnTo>
                  <a:lnTo>
                    <a:pt x="30038" y="312384"/>
                  </a:lnTo>
                  <a:lnTo>
                    <a:pt x="36507" y="264874"/>
                  </a:lnTo>
                  <a:lnTo>
                    <a:pt x="38100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658">
              <a:extLst>
                <a:ext uri="{FF2B5EF4-FFF2-40B4-BE49-F238E27FC236}">
                  <a16:creationId xmlns:a16="http://schemas.microsoft.com/office/drawing/2014/main" xmlns="" id="{66ED1518-D451-4BD9-BC73-C0F0FD42AFEC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787650" y="4281527"/>
              <a:ext cx="5975351" cy="258724"/>
            </a:xfrm>
            <a:custGeom>
              <a:avLst/>
              <a:gdLst/>
              <a:ahLst/>
              <a:cxnLst/>
              <a:rect l="0" t="0" r="0" b="0"/>
              <a:pathLst>
                <a:path w="5975351" h="258724">
                  <a:moveTo>
                    <a:pt x="0" y="258723"/>
                  </a:moveTo>
                  <a:lnTo>
                    <a:pt x="0" y="258723"/>
                  </a:lnTo>
                  <a:lnTo>
                    <a:pt x="23597" y="248610"/>
                  </a:lnTo>
                  <a:lnTo>
                    <a:pt x="70930" y="241764"/>
                  </a:lnTo>
                  <a:lnTo>
                    <a:pt x="102320" y="238950"/>
                  </a:lnTo>
                  <a:lnTo>
                    <a:pt x="145824" y="235663"/>
                  </a:lnTo>
                  <a:lnTo>
                    <a:pt x="197405" y="232060"/>
                  </a:lnTo>
                  <a:lnTo>
                    <a:pt x="254370" y="228249"/>
                  </a:lnTo>
                  <a:lnTo>
                    <a:pt x="321980" y="221473"/>
                  </a:lnTo>
                  <a:lnTo>
                    <a:pt x="396687" y="212723"/>
                  </a:lnTo>
                  <a:lnTo>
                    <a:pt x="476124" y="202656"/>
                  </a:lnTo>
                  <a:lnTo>
                    <a:pt x="565772" y="192417"/>
                  </a:lnTo>
                  <a:lnTo>
                    <a:pt x="662225" y="182063"/>
                  </a:lnTo>
                  <a:lnTo>
                    <a:pt x="763217" y="171633"/>
                  </a:lnTo>
                  <a:lnTo>
                    <a:pt x="876406" y="161152"/>
                  </a:lnTo>
                  <a:lnTo>
                    <a:pt x="997726" y="150637"/>
                  </a:lnTo>
                  <a:lnTo>
                    <a:pt x="1124467" y="140099"/>
                  </a:lnTo>
                  <a:lnTo>
                    <a:pt x="1260467" y="128840"/>
                  </a:lnTo>
                  <a:lnTo>
                    <a:pt x="1402639" y="117101"/>
                  </a:lnTo>
                  <a:lnTo>
                    <a:pt x="1548926" y="105042"/>
                  </a:lnTo>
                  <a:lnTo>
                    <a:pt x="1705011" y="92768"/>
                  </a:lnTo>
                  <a:lnTo>
                    <a:pt x="1867630" y="80353"/>
                  </a:lnTo>
                  <a:lnTo>
                    <a:pt x="2034603" y="67843"/>
                  </a:lnTo>
                  <a:lnTo>
                    <a:pt x="2215063" y="55975"/>
                  </a:lnTo>
                  <a:lnTo>
                    <a:pt x="2404514" y="44536"/>
                  </a:lnTo>
                  <a:lnTo>
                    <a:pt x="2599960" y="33381"/>
                  </a:lnTo>
                  <a:lnTo>
                    <a:pt x="2799400" y="23828"/>
                  </a:lnTo>
                  <a:lnTo>
                    <a:pt x="3001506" y="15343"/>
                  </a:lnTo>
                  <a:lnTo>
                    <a:pt x="3205387" y="7570"/>
                  </a:lnTo>
                  <a:lnTo>
                    <a:pt x="3408336" y="3093"/>
                  </a:lnTo>
                  <a:lnTo>
                    <a:pt x="3610663" y="814"/>
                  </a:lnTo>
                  <a:lnTo>
                    <a:pt x="3812575" y="0"/>
                  </a:lnTo>
                  <a:lnTo>
                    <a:pt x="4012095" y="1574"/>
                  </a:lnTo>
                  <a:lnTo>
                    <a:pt x="4210018" y="4740"/>
                  </a:lnTo>
                  <a:lnTo>
                    <a:pt x="4406879" y="8968"/>
                  </a:lnTo>
                  <a:lnTo>
                    <a:pt x="4593153" y="14608"/>
                  </a:lnTo>
                  <a:lnTo>
                    <a:pt x="4772368" y="21191"/>
                  </a:lnTo>
                  <a:lnTo>
                    <a:pt x="4946878" y="28402"/>
                  </a:lnTo>
                  <a:lnTo>
                    <a:pt x="5106963" y="35325"/>
                  </a:lnTo>
                  <a:lnTo>
                    <a:pt x="5257431" y="42058"/>
                  </a:lnTo>
                  <a:lnTo>
                    <a:pt x="5401487" y="48663"/>
                  </a:lnTo>
                  <a:lnTo>
                    <a:pt x="5529275" y="55888"/>
                  </a:lnTo>
                  <a:lnTo>
                    <a:pt x="5646218" y="63528"/>
                  </a:lnTo>
                  <a:lnTo>
                    <a:pt x="5755928" y="71443"/>
                  </a:lnTo>
                  <a:lnTo>
                    <a:pt x="5829068" y="76719"/>
                  </a:lnTo>
                  <a:lnTo>
                    <a:pt x="5975350" y="87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331">
            <a:extLst>
              <a:ext uri="{FF2B5EF4-FFF2-40B4-BE49-F238E27FC236}">
                <a16:creationId xmlns:a16="http://schemas.microsoft.com/office/drawing/2014/main" xmlns="" id="{71634843-32D2-4E10-8719-4B46738E229F}"/>
              </a:ext>
            </a:extLst>
          </p:cNvPr>
          <p:cNvGrpSpPr/>
          <p:nvPr/>
        </p:nvGrpSpPr>
        <p:grpSpPr>
          <a:xfrm>
            <a:off x="3924300" y="3534602"/>
            <a:ext cx="533401" cy="478599"/>
            <a:chOff x="3924300" y="3534602"/>
            <a:chExt cx="533401" cy="478599"/>
          </a:xfrm>
        </p:grpSpPr>
        <p:sp>
          <p:nvSpPr>
            <p:cNvPr id="194" name="SMARTInkShape-1659">
              <a:extLst>
                <a:ext uri="{FF2B5EF4-FFF2-40B4-BE49-F238E27FC236}">
                  <a16:creationId xmlns:a16="http://schemas.microsoft.com/office/drawing/2014/main" xmlns="" id="{A1D630CD-328C-4FBB-B876-AEBEB6207E0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136829" y="3860800"/>
              <a:ext cx="320872" cy="107951"/>
            </a:xfrm>
            <a:custGeom>
              <a:avLst/>
              <a:gdLst/>
              <a:ahLst/>
              <a:cxnLst/>
              <a:rect l="0" t="0" r="0" b="0"/>
              <a:pathLst>
                <a:path w="320872" h="107951">
                  <a:moveTo>
                    <a:pt x="3371" y="107950"/>
                  </a:moveTo>
                  <a:lnTo>
                    <a:pt x="3371" y="107950"/>
                  </a:lnTo>
                  <a:lnTo>
                    <a:pt x="0" y="107950"/>
                  </a:lnTo>
                  <a:lnTo>
                    <a:pt x="45121" y="86609"/>
                  </a:lnTo>
                  <a:lnTo>
                    <a:pt x="92482" y="66010"/>
                  </a:lnTo>
                  <a:lnTo>
                    <a:pt x="124867" y="54590"/>
                  </a:lnTo>
                  <a:lnTo>
                    <a:pt x="160568" y="42743"/>
                  </a:lnTo>
                  <a:lnTo>
                    <a:pt x="194247" y="32729"/>
                  </a:lnTo>
                  <a:lnTo>
                    <a:pt x="226578" y="23936"/>
                  </a:lnTo>
                  <a:lnTo>
                    <a:pt x="258009" y="15957"/>
                  </a:lnTo>
                  <a:lnTo>
                    <a:pt x="3208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660">
              <a:extLst>
                <a:ext uri="{FF2B5EF4-FFF2-40B4-BE49-F238E27FC236}">
                  <a16:creationId xmlns:a16="http://schemas.microsoft.com/office/drawing/2014/main" xmlns="" id="{972F896A-56A0-4EDE-88D7-296A0D52F6DF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968750" y="3841750"/>
              <a:ext cx="482601" cy="171451"/>
            </a:xfrm>
            <a:custGeom>
              <a:avLst/>
              <a:gdLst/>
              <a:ahLst/>
              <a:cxnLst/>
              <a:rect l="0" t="0" r="0" b="0"/>
              <a:pathLst>
                <a:path w="482601" h="171451">
                  <a:moveTo>
                    <a:pt x="0" y="171450"/>
                  </a:moveTo>
                  <a:lnTo>
                    <a:pt x="0" y="171450"/>
                  </a:lnTo>
                  <a:lnTo>
                    <a:pt x="41418" y="150109"/>
                  </a:lnTo>
                  <a:lnTo>
                    <a:pt x="63596" y="140289"/>
                  </a:lnTo>
                  <a:lnTo>
                    <a:pt x="91080" y="128098"/>
                  </a:lnTo>
                  <a:lnTo>
                    <a:pt x="122104" y="114327"/>
                  </a:lnTo>
                  <a:lnTo>
                    <a:pt x="155485" y="99501"/>
                  </a:lnTo>
                  <a:lnTo>
                    <a:pt x="193262" y="85384"/>
                  </a:lnTo>
                  <a:lnTo>
                    <a:pt x="233969" y="71739"/>
                  </a:lnTo>
                  <a:lnTo>
                    <a:pt x="276629" y="58410"/>
                  </a:lnTo>
                  <a:lnTo>
                    <a:pt x="318475" y="45995"/>
                  </a:lnTo>
                  <a:lnTo>
                    <a:pt x="359778" y="34191"/>
                  </a:lnTo>
                  <a:lnTo>
                    <a:pt x="400718" y="22794"/>
                  </a:lnTo>
                  <a:lnTo>
                    <a:pt x="482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661">
              <a:extLst>
                <a:ext uri="{FF2B5EF4-FFF2-40B4-BE49-F238E27FC236}">
                  <a16:creationId xmlns:a16="http://schemas.microsoft.com/office/drawing/2014/main" xmlns="" id="{0A9910CB-BD9B-48FD-B56B-0203CA997A8E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083933" y="3534602"/>
              <a:ext cx="373768" cy="272219"/>
            </a:xfrm>
            <a:custGeom>
              <a:avLst/>
              <a:gdLst/>
              <a:ahLst/>
              <a:cxnLst/>
              <a:rect l="0" t="0" r="0" b="0"/>
              <a:pathLst>
                <a:path w="373768" h="272219">
                  <a:moveTo>
                    <a:pt x="5467" y="180148"/>
                  </a:moveTo>
                  <a:lnTo>
                    <a:pt x="5467" y="180148"/>
                  </a:lnTo>
                  <a:lnTo>
                    <a:pt x="5467" y="173406"/>
                  </a:lnTo>
                  <a:lnTo>
                    <a:pt x="4761" y="171420"/>
                  </a:lnTo>
                  <a:lnTo>
                    <a:pt x="3585" y="170096"/>
                  </a:lnTo>
                  <a:lnTo>
                    <a:pt x="2096" y="169213"/>
                  </a:lnTo>
                  <a:lnTo>
                    <a:pt x="1103" y="170036"/>
                  </a:lnTo>
                  <a:lnTo>
                    <a:pt x="0" y="174713"/>
                  </a:lnTo>
                  <a:lnTo>
                    <a:pt x="6141" y="213970"/>
                  </a:lnTo>
                  <a:lnTo>
                    <a:pt x="14066" y="247899"/>
                  </a:lnTo>
                  <a:lnTo>
                    <a:pt x="21989" y="259883"/>
                  </a:lnTo>
                  <a:lnTo>
                    <a:pt x="27065" y="265055"/>
                  </a:lnTo>
                  <a:lnTo>
                    <a:pt x="31860" y="267797"/>
                  </a:lnTo>
                  <a:lnTo>
                    <a:pt x="36468" y="268919"/>
                  </a:lnTo>
                  <a:lnTo>
                    <a:pt x="40950" y="268962"/>
                  </a:lnTo>
                  <a:lnTo>
                    <a:pt x="45351" y="266169"/>
                  </a:lnTo>
                  <a:lnTo>
                    <a:pt x="54002" y="255539"/>
                  </a:lnTo>
                  <a:lnTo>
                    <a:pt x="69643" y="222060"/>
                  </a:lnTo>
                  <a:lnTo>
                    <a:pt x="74570" y="197113"/>
                  </a:lnTo>
                  <a:lnTo>
                    <a:pt x="75525" y="197808"/>
                  </a:lnTo>
                  <a:lnTo>
                    <a:pt x="91916" y="238517"/>
                  </a:lnTo>
                  <a:lnTo>
                    <a:pt x="108222" y="259296"/>
                  </a:lnTo>
                  <a:lnTo>
                    <a:pt x="114187" y="264665"/>
                  </a:lnTo>
                  <a:lnTo>
                    <a:pt x="128341" y="270627"/>
                  </a:lnTo>
                  <a:lnTo>
                    <a:pt x="136066" y="272218"/>
                  </a:lnTo>
                  <a:lnTo>
                    <a:pt x="152176" y="270222"/>
                  </a:lnTo>
                  <a:lnTo>
                    <a:pt x="160423" y="267714"/>
                  </a:lnTo>
                  <a:lnTo>
                    <a:pt x="177112" y="251757"/>
                  </a:lnTo>
                  <a:lnTo>
                    <a:pt x="200493" y="211243"/>
                  </a:lnTo>
                  <a:lnTo>
                    <a:pt x="212795" y="176329"/>
                  </a:lnTo>
                  <a:lnTo>
                    <a:pt x="220615" y="137293"/>
                  </a:lnTo>
                  <a:lnTo>
                    <a:pt x="224560" y="102070"/>
                  </a:lnTo>
                  <a:lnTo>
                    <a:pt x="223019" y="60117"/>
                  </a:lnTo>
                  <a:lnTo>
                    <a:pt x="217162" y="42134"/>
                  </a:lnTo>
                  <a:lnTo>
                    <a:pt x="213624" y="37339"/>
                  </a:lnTo>
                  <a:lnTo>
                    <a:pt x="209855" y="34142"/>
                  </a:lnTo>
                  <a:lnTo>
                    <a:pt x="205932" y="34127"/>
                  </a:lnTo>
                  <a:lnTo>
                    <a:pt x="201904" y="36234"/>
                  </a:lnTo>
                  <a:lnTo>
                    <a:pt x="197810" y="39755"/>
                  </a:lnTo>
                  <a:lnTo>
                    <a:pt x="188673" y="68308"/>
                  </a:lnTo>
                  <a:lnTo>
                    <a:pt x="188240" y="114790"/>
                  </a:lnTo>
                  <a:lnTo>
                    <a:pt x="192768" y="148513"/>
                  </a:lnTo>
                  <a:lnTo>
                    <a:pt x="199483" y="181610"/>
                  </a:lnTo>
                  <a:lnTo>
                    <a:pt x="212609" y="226599"/>
                  </a:lnTo>
                  <a:lnTo>
                    <a:pt x="233040" y="260077"/>
                  </a:lnTo>
                  <a:lnTo>
                    <a:pt x="246310" y="271646"/>
                  </a:lnTo>
                  <a:lnTo>
                    <a:pt x="254224" y="272191"/>
                  </a:lnTo>
                  <a:lnTo>
                    <a:pt x="272424" y="265271"/>
                  </a:lnTo>
                  <a:lnTo>
                    <a:pt x="290390" y="245261"/>
                  </a:lnTo>
                  <a:lnTo>
                    <a:pt x="307077" y="214026"/>
                  </a:lnTo>
                  <a:lnTo>
                    <a:pt x="321549" y="169570"/>
                  </a:lnTo>
                  <a:lnTo>
                    <a:pt x="326961" y="145579"/>
                  </a:lnTo>
                  <a:lnTo>
                    <a:pt x="331274" y="121119"/>
                  </a:lnTo>
                  <a:lnTo>
                    <a:pt x="336537" y="74890"/>
                  </a:lnTo>
                  <a:lnTo>
                    <a:pt x="336524" y="37881"/>
                  </a:lnTo>
                  <a:lnTo>
                    <a:pt x="332550" y="9505"/>
                  </a:lnTo>
                  <a:lnTo>
                    <a:pt x="330061" y="5003"/>
                  </a:lnTo>
                  <a:lnTo>
                    <a:pt x="326991" y="2002"/>
                  </a:lnTo>
                  <a:lnTo>
                    <a:pt x="323533" y="0"/>
                  </a:lnTo>
                  <a:lnTo>
                    <a:pt x="321228" y="2194"/>
                  </a:lnTo>
                  <a:lnTo>
                    <a:pt x="318666" y="14038"/>
                  </a:lnTo>
                  <a:lnTo>
                    <a:pt x="320595" y="50654"/>
                  </a:lnTo>
                  <a:lnTo>
                    <a:pt x="329006" y="97252"/>
                  </a:lnTo>
                  <a:lnTo>
                    <a:pt x="338351" y="130134"/>
                  </a:lnTo>
                  <a:lnTo>
                    <a:pt x="355512" y="176618"/>
                  </a:lnTo>
                  <a:lnTo>
                    <a:pt x="373767" y="2182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662">
              <a:extLst>
                <a:ext uri="{FF2B5EF4-FFF2-40B4-BE49-F238E27FC236}">
                  <a16:creationId xmlns:a16="http://schemas.microsoft.com/office/drawing/2014/main" xmlns="" id="{B22F3802-2233-4234-92C9-E867C610BD2B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924300" y="3720540"/>
              <a:ext cx="101601" cy="131106"/>
            </a:xfrm>
            <a:custGeom>
              <a:avLst/>
              <a:gdLst/>
              <a:ahLst/>
              <a:cxnLst/>
              <a:rect l="0" t="0" r="0" b="0"/>
              <a:pathLst>
                <a:path w="101601" h="131106">
                  <a:moveTo>
                    <a:pt x="0" y="38660"/>
                  </a:moveTo>
                  <a:lnTo>
                    <a:pt x="0" y="38660"/>
                  </a:lnTo>
                  <a:lnTo>
                    <a:pt x="1881" y="76324"/>
                  </a:lnTo>
                  <a:lnTo>
                    <a:pt x="9420" y="112111"/>
                  </a:lnTo>
                  <a:lnTo>
                    <a:pt x="6894" y="130761"/>
                  </a:lnTo>
                  <a:lnTo>
                    <a:pt x="6007" y="131105"/>
                  </a:lnTo>
                  <a:lnTo>
                    <a:pt x="4710" y="130628"/>
                  </a:lnTo>
                  <a:lnTo>
                    <a:pt x="3140" y="129606"/>
                  </a:lnTo>
                  <a:lnTo>
                    <a:pt x="413" y="86385"/>
                  </a:lnTo>
                  <a:lnTo>
                    <a:pt x="1595" y="64104"/>
                  </a:lnTo>
                  <a:lnTo>
                    <a:pt x="10899" y="35694"/>
                  </a:lnTo>
                  <a:lnTo>
                    <a:pt x="26042" y="11519"/>
                  </a:lnTo>
                  <a:lnTo>
                    <a:pt x="35328" y="2373"/>
                  </a:lnTo>
                  <a:lnTo>
                    <a:pt x="39780" y="358"/>
                  </a:lnTo>
                  <a:lnTo>
                    <a:pt x="48489" y="0"/>
                  </a:lnTo>
                  <a:lnTo>
                    <a:pt x="57064" y="5955"/>
                  </a:lnTo>
                  <a:lnTo>
                    <a:pt x="64872" y="16363"/>
                  </a:lnTo>
                  <a:lnTo>
                    <a:pt x="77939" y="57535"/>
                  </a:lnTo>
                  <a:lnTo>
                    <a:pt x="90732" y="105002"/>
                  </a:lnTo>
                  <a:lnTo>
                    <a:pt x="101600" y="1275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9" name="SMARTInkShape-1663">
            <a:extLst>
              <a:ext uri="{FF2B5EF4-FFF2-40B4-BE49-F238E27FC236}">
                <a16:creationId xmlns:a16="http://schemas.microsoft.com/office/drawing/2014/main" xmlns="" id="{CFE1B2D8-59A5-4A06-95AA-9CE398CE27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62250" y="3073400"/>
            <a:ext cx="2749551" cy="178027"/>
          </a:xfrm>
          <a:custGeom>
            <a:avLst/>
            <a:gdLst/>
            <a:ahLst/>
            <a:cxnLst/>
            <a:rect l="0" t="0" r="0" b="0"/>
            <a:pathLst>
              <a:path w="2749551" h="178027">
                <a:moveTo>
                  <a:pt x="0" y="120650"/>
                </a:moveTo>
                <a:lnTo>
                  <a:pt x="0" y="120650"/>
                </a:lnTo>
                <a:lnTo>
                  <a:pt x="39680" y="147382"/>
                </a:lnTo>
                <a:lnTo>
                  <a:pt x="79177" y="164789"/>
                </a:lnTo>
                <a:lnTo>
                  <a:pt x="115152" y="174604"/>
                </a:lnTo>
                <a:lnTo>
                  <a:pt x="160305" y="178026"/>
                </a:lnTo>
                <a:lnTo>
                  <a:pt x="185186" y="177951"/>
                </a:lnTo>
                <a:lnTo>
                  <a:pt x="215180" y="174373"/>
                </a:lnTo>
                <a:lnTo>
                  <a:pt x="248581" y="168460"/>
                </a:lnTo>
                <a:lnTo>
                  <a:pt x="284254" y="160990"/>
                </a:lnTo>
                <a:lnTo>
                  <a:pt x="321442" y="151071"/>
                </a:lnTo>
                <a:lnTo>
                  <a:pt x="359639" y="139519"/>
                </a:lnTo>
                <a:lnTo>
                  <a:pt x="398509" y="126880"/>
                </a:lnTo>
                <a:lnTo>
                  <a:pt x="437829" y="114925"/>
                </a:lnTo>
                <a:lnTo>
                  <a:pt x="477446" y="103428"/>
                </a:lnTo>
                <a:lnTo>
                  <a:pt x="517265" y="92235"/>
                </a:lnTo>
                <a:lnTo>
                  <a:pt x="556509" y="84068"/>
                </a:lnTo>
                <a:lnTo>
                  <a:pt x="595373" y="77918"/>
                </a:lnTo>
                <a:lnTo>
                  <a:pt x="633982" y="73111"/>
                </a:lnTo>
                <a:lnTo>
                  <a:pt x="671009" y="71319"/>
                </a:lnTo>
                <a:lnTo>
                  <a:pt x="706985" y="71535"/>
                </a:lnTo>
                <a:lnTo>
                  <a:pt x="742256" y="73089"/>
                </a:lnTo>
                <a:lnTo>
                  <a:pt x="776354" y="78360"/>
                </a:lnTo>
                <a:lnTo>
                  <a:pt x="809670" y="86107"/>
                </a:lnTo>
                <a:lnTo>
                  <a:pt x="842463" y="95504"/>
                </a:lnTo>
                <a:lnTo>
                  <a:pt x="874203" y="105297"/>
                </a:lnTo>
                <a:lnTo>
                  <a:pt x="905241" y="115353"/>
                </a:lnTo>
                <a:lnTo>
                  <a:pt x="935810" y="125586"/>
                </a:lnTo>
                <a:lnTo>
                  <a:pt x="966068" y="135229"/>
                </a:lnTo>
                <a:lnTo>
                  <a:pt x="996117" y="144481"/>
                </a:lnTo>
                <a:lnTo>
                  <a:pt x="1026028" y="153471"/>
                </a:lnTo>
                <a:lnTo>
                  <a:pt x="1055141" y="160169"/>
                </a:lnTo>
                <a:lnTo>
                  <a:pt x="1083722" y="165341"/>
                </a:lnTo>
                <a:lnTo>
                  <a:pt x="1111948" y="169494"/>
                </a:lnTo>
                <a:lnTo>
                  <a:pt x="1140643" y="171557"/>
                </a:lnTo>
                <a:lnTo>
                  <a:pt x="1169651" y="172227"/>
                </a:lnTo>
                <a:lnTo>
                  <a:pt x="1198867" y="171968"/>
                </a:lnTo>
                <a:lnTo>
                  <a:pt x="1229633" y="170384"/>
                </a:lnTo>
                <a:lnTo>
                  <a:pt x="1261433" y="167917"/>
                </a:lnTo>
                <a:lnTo>
                  <a:pt x="1293922" y="164862"/>
                </a:lnTo>
                <a:lnTo>
                  <a:pt x="1327576" y="160708"/>
                </a:lnTo>
                <a:lnTo>
                  <a:pt x="1362006" y="155822"/>
                </a:lnTo>
                <a:lnTo>
                  <a:pt x="1396954" y="150448"/>
                </a:lnTo>
                <a:lnTo>
                  <a:pt x="1432953" y="145454"/>
                </a:lnTo>
                <a:lnTo>
                  <a:pt x="1469652" y="140714"/>
                </a:lnTo>
                <a:lnTo>
                  <a:pt x="1506818" y="136143"/>
                </a:lnTo>
                <a:lnTo>
                  <a:pt x="1543590" y="133095"/>
                </a:lnTo>
                <a:lnTo>
                  <a:pt x="1580099" y="131063"/>
                </a:lnTo>
                <a:lnTo>
                  <a:pt x="1616433" y="129709"/>
                </a:lnTo>
                <a:lnTo>
                  <a:pt x="1651944" y="128100"/>
                </a:lnTo>
                <a:lnTo>
                  <a:pt x="1686907" y="126322"/>
                </a:lnTo>
                <a:lnTo>
                  <a:pt x="1721504" y="124432"/>
                </a:lnTo>
                <a:lnTo>
                  <a:pt x="1758681" y="122466"/>
                </a:lnTo>
                <a:lnTo>
                  <a:pt x="1797576" y="120449"/>
                </a:lnTo>
                <a:lnTo>
                  <a:pt x="1837617" y="118400"/>
                </a:lnTo>
                <a:lnTo>
                  <a:pt x="1878423" y="115622"/>
                </a:lnTo>
                <a:lnTo>
                  <a:pt x="1919737" y="112359"/>
                </a:lnTo>
                <a:lnTo>
                  <a:pt x="1961392" y="108773"/>
                </a:lnTo>
                <a:lnTo>
                  <a:pt x="2003272" y="104971"/>
                </a:lnTo>
                <a:lnTo>
                  <a:pt x="2045303" y="101025"/>
                </a:lnTo>
                <a:lnTo>
                  <a:pt x="2087437" y="96983"/>
                </a:lnTo>
                <a:lnTo>
                  <a:pt x="2131752" y="91467"/>
                </a:lnTo>
                <a:lnTo>
                  <a:pt x="2177523" y="84966"/>
                </a:lnTo>
                <a:lnTo>
                  <a:pt x="2224265" y="77811"/>
                </a:lnTo>
                <a:lnTo>
                  <a:pt x="2270949" y="70924"/>
                </a:lnTo>
                <a:lnTo>
                  <a:pt x="2317594" y="64216"/>
                </a:lnTo>
                <a:lnTo>
                  <a:pt x="2364213" y="57627"/>
                </a:lnTo>
                <a:lnTo>
                  <a:pt x="2411519" y="50413"/>
                </a:lnTo>
                <a:lnTo>
                  <a:pt x="2459285" y="42781"/>
                </a:lnTo>
                <a:lnTo>
                  <a:pt x="2507357" y="34870"/>
                </a:lnTo>
                <a:lnTo>
                  <a:pt x="2555632" y="27480"/>
                </a:lnTo>
                <a:lnTo>
                  <a:pt x="2604043" y="20437"/>
                </a:lnTo>
                <a:lnTo>
                  <a:pt x="2652545" y="13625"/>
                </a:lnTo>
                <a:lnTo>
                  <a:pt x="2684880" y="9083"/>
                </a:lnTo>
                <a:lnTo>
                  <a:pt x="27495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0" name="SMARTInkShape-Group333">
            <a:extLst>
              <a:ext uri="{FF2B5EF4-FFF2-40B4-BE49-F238E27FC236}">
                <a16:creationId xmlns:a16="http://schemas.microsoft.com/office/drawing/2014/main" xmlns="" id="{49942692-17F4-4BD4-97F7-5C2CA6FFB2CE}"/>
              </a:ext>
            </a:extLst>
          </p:cNvPr>
          <p:cNvGrpSpPr/>
          <p:nvPr/>
        </p:nvGrpSpPr>
        <p:grpSpPr>
          <a:xfrm>
            <a:off x="10587004" y="2428220"/>
            <a:ext cx="1211297" cy="465247"/>
            <a:chOff x="10587004" y="2428220"/>
            <a:chExt cx="1211297" cy="465247"/>
          </a:xfrm>
        </p:grpSpPr>
        <p:sp>
          <p:nvSpPr>
            <p:cNvPr id="200" name="SMARTInkShape-1664">
              <a:extLst>
                <a:ext uri="{FF2B5EF4-FFF2-40B4-BE49-F238E27FC236}">
                  <a16:creationId xmlns:a16="http://schemas.microsoft.com/office/drawing/2014/main" xmlns="" id="{52F55F6B-D09D-408E-9953-FAC7F31E3E4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1785600" y="27749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665">
              <a:extLst>
                <a:ext uri="{FF2B5EF4-FFF2-40B4-BE49-F238E27FC236}">
                  <a16:creationId xmlns:a16="http://schemas.microsoft.com/office/drawing/2014/main" xmlns="" id="{C0AA7C0A-A0DE-4014-BAE7-6735426E136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402297" y="2584548"/>
              <a:ext cx="77621" cy="132338"/>
            </a:xfrm>
            <a:custGeom>
              <a:avLst/>
              <a:gdLst/>
              <a:ahLst/>
              <a:cxnLst/>
              <a:rect l="0" t="0" r="0" b="0"/>
              <a:pathLst>
                <a:path w="77621" h="132338">
                  <a:moveTo>
                    <a:pt x="72153" y="50702"/>
                  </a:moveTo>
                  <a:lnTo>
                    <a:pt x="72153" y="50702"/>
                  </a:lnTo>
                  <a:lnTo>
                    <a:pt x="77620" y="15349"/>
                  </a:lnTo>
                  <a:lnTo>
                    <a:pt x="76503" y="9494"/>
                  </a:lnTo>
                  <a:lnTo>
                    <a:pt x="71500" y="1108"/>
                  </a:lnTo>
                  <a:lnTo>
                    <a:pt x="66779" y="0"/>
                  </a:lnTo>
                  <a:lnTo>
                    <a:pt x="54006" y="2533"/>
                  </a:lnTo>
                  <a:lnTo>
                    <a:pt x="30949" y="22005"/>
                  </a:lnTo>
                  <a:lnTo>
                    <a:pt x="9614" y="63601"/>
                  </a:lnTo>
                  <a:lnTo>
                    <a:pt x="0" y="102659"/>
                  </a:lnTo>
                  <a:lnTo>
                    <a:pt x="1515" y="119890"/>
                  </a:lnTo>
                  <a:lnTo>
                    <a:pt x="3894" y="126461"/>
                  </a:lnTo>
                  <a:lnTo>
                    <a:pt x="7596" y="130135"/>
                  </a:lnTo>
                  <a:lnTo>
                    <a:pt x="12184" y="131880"/>
                  </a:lnTo>
                  <a:lnTo>
                    <a:pt x="17357" y="132337"/>
                  </a:lnTo>
                  <a:lnTo>
                    <a:pt x="22922" y="129820"/>
                  </a:lnTo>
                  <a:lnTo>
                    <a:pt x="34750" y="119497"/>
                  </a:lnTo>
                  <a:lnTo>
                    <a:pt x="58988" y="73585"/>
                  </a:lnTo>
                  <a:lnTo>
                    <a:pt x="69552" y="55222"/>
                  </a:lnTo>
                  <a:lnTo>
                    <a:pt x="69714" y="55832"/>
                  </a:lnTo>
                  <a:lnTo>
                    <a:pt x="59453" y="107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666">
              <a:extLst>
                <a:ext uri="{FF2B5EF4-FFF2-40B4-BE49-F238E27FC236}">
                  <a16:creationId xmlns:a16="http://schemas.microsoft.com/office/drawing/2014/main" xmlns="" id="{38943B49-D147-44E9-95EA-36AD0DA8C5C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1526810" y="2603500"/>
              <a:ext cx="106391" cy="122250"/>
            </a:xfrm>
            <a:custGeom>
              <a:avLst/>
              <a:gdLst/>
              <a:ahLst/>
              <a:cxnLst/>
              <a:rect l="0" t="0" r="0" b="0"/>
              <a:pathLst>
                <a:path w="106391" h="122250">
                  <a:moveTo>
                    <a:pt x="30190" y="12700"/>
                  </a:moveTo>
                  <a:lnTo>
                    <a:pt x="30190" y="12700"/>
                  </a:lnTo>
                  <a:lnTo>
                    <a:pt x="23447" y="12700"/>
                  </a:lnTo>
                  <a:lnTo>
                    <a:pt x="16376" y="18344"/>
                  </a:lnTo>
                  <a:lnTo>
                    <a:pt x="12514" y="22813"/>
                  </a:lnTo>
                  <a:lnTo>
                    <a:pt x="3707" y="49328"/>
                  </a:lnTo>
                  <a:lnTo>
                    <a:pt x="0" y="83995"/>
                  </a:lnTo>
                  <a:lnTo>
                    <a:pt x="2896" y="102948"/>
                  </a:lnTo>
                  <a:lnTo>
                    <a:pt x="5643" y="110965"/>
                  </a:lnTo>
                  <a:lnTo>
                    <a:pt x="10299" y="116310"/>
                  </a:lnTo>
                  <a:lnTo>
                    <a:pt x="22994" y="122249"/>
                  </a:lnTo>
                  <a:lnTo>
                    <a:pt x="29628" y="121010"/>
                  </a:lnTo>
                  <a:lnTo>
                    <a:pt x="42639" y="112108"/>
                  </a:lnTo>
                  <a:lnTo>
                    <a:pt x="61862" y="84488"/>
                  </a:lnTo>
                  <a:lnTo>
                    <a:pt x="80968" y="42751"/>
                  </a:lnTo>
                  <a:lnTo>
                    <a:pt x="1063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667">
              <a:extLst>
                <a:ext uri="{FF2B5EF4-FFF2-40B4-BE49-F238E27FC236}">
                  <a16:creationId xmlns:a16="http://schemas.microsoft.com/office/drawing/2014/main" xmlns="" id="{5647BAAC-F738-4E1E-A99C-3CEB0B590BB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1576050" y="2631266"/>
              <a:ext cx="133351" cy="262201"/>
            </a:xfrm>
            <a:custGeom>
              <a:avLst/>
              <a:gdLst/>
              <a:ahLst/>
              <a:cxnLst/>
              <a:rect l="0" t="0" r="0" b="0"/>
              <a:pathLst>
                <a:path w="133351" h="262201">
                  <a:moveTo>
                    <a:pt x="133350" y="29384"/>
                  </a:moveTo>
                  <a:lnTo>
                    <a:pt x="133350" y="29384"/>
                  </a:lnTo>
                  <a:lnTo>
                    <a:pt x="132645" y="13483"/>
                  </a:lnTo>
                  <a:lnTo>
                    <a:pt x="129980" y="5619"/>
                  </a:lnTo>
                  <a:lnTo>
                    <a:pt x="127574" y="2957"/>
                  </a:lnTo>
                  <a:lnTo>
                    <a:pt x="121141" y="0"/>
                  </a:lnTo>
                  <a:lnTo>
                    <a:pt x="109814" y="4330"/>
                  </a:lnTo>
                  <a:lnTo>
                    <a:pt x="96784" y="14016"/>
                  </a:lnTo>
                  <a:lnTo>
                    <a:pt x="86290" y="27728"/>
                  </a:lnTo>
                  <a:lnTo>
                    <a:pt x="80686" y="43229"/>
                  </a:lnTo>
                  <a:lnTo>
                    <a:pt x="78900" y="56704"/>
                  </a:lnTo>
                  <a:lnTo>
                    <a:pt x="79411" y="60297"/>
                  </a:lnTo>
                  <a:lnTo>
                    <a:pt x="80457" y="62693"/>
                  </a:lnTo>
                  <a:lnTo>
                    <a:pt x="82566" y="63584"/>
                  </a:lnTo>
                  <a:lnTo>
                    <a:pt x="88671" y="62693"/>
                  </a:lnTo>
                  <a:lnTo>
                    <a:pt x="103414" y="51483"/>
                  </a:lnTo>
                  <a:lnTo>
                    <a:pt x="124799" y="28243"/>
                  </a:lnTo>
                  <a:lnTo>
                    <a:pt x="127650" y="26507"/>
                  </a:lnTo>
                  <a:lnTo>
                    <a:pt x="129551" y="28172"/>
                  </a:lnTo>
                  <a:lnTo>
                    <a:pt x="131660" y="37547"/>
                  </a:lnTo>
                  <a:lnTo>
                    <a:pt x="129477" y="75547"/>
                  </a:lnTo>
                  <a:lnTo>
                    <a:pt x="126220" y="109168"/>
                  </a:lnTo>
                  <a:lnTo>
                    <a:pt x="122420" y="144571"/>
                  </a:lnTo>
                  <a:lnTo>
                    <a:pt x="118379" y="179121"/>
                  </a:lnTo>
                  <a:lnTo>
                    <a:pt x="102025" y="223563"/>
                  </a:lnTo>
                  <a:lnTo>
                    <a:pt x="83446" y="244803"/>
                  </a:lnTo>
                  <a:lnTo>
                    <a:pt x="72562" y="253430"/>
                  </a:lnTo>
                  <a:lnTo>
                    <a:pt x="49184" y="261134"/>
                  </a:lnTo>
                  <a:lnTo>
                    <a:pt x="37023" y="262200"/>
                  </a:lnTo>
                  <a:lnTo>
                    <a:pt x="27503" y="260090"/>
                  </a:lnTo>
                  <a:lnTo>
                    <a:pt x="0" y="238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668">
              <a:extLst>
                <a:ext uri="{FF2B5EF4-FFF2-40B4-BE49-F238E27FC236}">
                  <a16:creationId xmlns:a16="http://schemas.microsoft.com/office/drawing/2014/main" xmlns="" id="{F6462033-6197-4CFE-8115-B313F642F7CD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1182350" y="26606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5026" y="7116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669">
              <a:extLst>
                <a:ext uri="{FF2B5EF4-FFF2-40B4-BE49-F238E27FC236}">
                  <a16:creationId xmlns:a16="http://schemas.microsoft.com/office/drawing/2014/main" xmlns="" id="{6B338D46-36BC-4307-A8A8-4330C28BC93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1144250" y="2457450"/>
              <a:ext cx="76201" cy="171451"/>
            </a:xfrm>
            <a:custGeom>
              <a:avLst/>
              <a:gdLst/>
              <a:ahLst/>
              <a:cxnLst/>
              <a:rect l="0" t="0" r="0" b="0"/>
              <a:pathLst>
                <a:path w="76201" h="171451">
                  <a:moveTo>
                    <a:pt x="76200" y="0"/>
                  </a:moveTo>
                  <a:lnTo>
                    <a:pt x="76200" y="0"/>
                  </a:lnTo>
                  <a:lnTo>
                    <a:pt x="75495" y="6481"/>
                  </a:lnTo>
                  <a:lnTo>
                    <a:pt x="63990" y="42716"/>
                  </a:lnTo>
                  <a:lnTo>
                    <a:pt x="49062" y="87681"/>
                  </a:lnTo>
                  <a:lnTo>
                    <a:pt x="31684" y="12104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670">
              <a:extLst>
                <a:ext uri="{FF2B5EF4-FFF2-40B4-BE49-F238E27FC236}">
                  <a16:creationId xmlns:a16="http://schemas.microsoft.com/office/drawing/2014/main" xmlns="" id="{A358002E-FD07-4319-AAB1-C2C02CF6859A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1066230" y="2560194"/>
              <a:ext cx="71671" cy="11557"/>
            </a:xfrm>
            <a:custGeom>
              <a:avLst/>
              <a:gdLst/>
              <a:ahLst/>
              <a:cxnLst/>
              <a:rect l="0" t="0" r="0" b="0"/>
              <a:pathLst>
                <a:path w="71671" h="11557">
                  <a:moveTo>
                    <a:pt x="8170" y="11556"/>
                  </a:moveTo>
                  <a:lnTo>
                    <a:pt x="8170" y="11556"/>
                  </a:lnTo>
                  <a:lnTo>
                    <a:pt x="1427" y="8185"/>
                  </a:lnTo>
                  <a:lnTo>
                    <a:pt x="148" y="6487"/>
                  </a:lnTo>
                  <a:lnTo>
                    <a:pt x="0" y="4648"/>
                  </a:lnTo>
                  <a:lnTo>
                    <a:pt x="1460" y="0"/>
                  </a:lnTo>
                  <a:lnTo>
                    <a:pt x="2286" y="324"/>
                  </a:lnTo>
                  <a:lnTo>
                    <a:pt x="13997" y="7795"/>
                  </a:lnTo>
                  <a:lnTo>
                    <a:pt x="25574" y="10442"/>
                  </a:lnTo>
                  <a:lnTo>
                    <a:pt x="47198" y="10630"/>
                  </a:lnTo>
                  <a:lnTo>
                    <a:pt x="7167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671">
              <a:extLst>
                <a:ext uri="{FF2B5EF4-FFF2-40B4-BE49-F238E27FC236}">
                  <a16:creationId xmlns:a16="http://schemas.microsoft.com/office/drawing/2014/main" xmlns="" id="{BB504119-4529-4DA6-87CB-25E83BD3338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983055" y="2428220"/>
              <a:ext cx="196316" cy="239039"/>
            </a:xfrm>
            <a:custGeom>
              <a:avLst/>
              <a:gdLst/>
              <a:ahLst/>
              <a:cxnLst/>
              <a:rect l="0" t="0" r="0" b="0"/>
              <a:pathLst>
                <a:path w="196316" h="239039">
                  <a:moveTo>
                    <a:pt x="21495" y="200680"/>
                  </a:moveTo>
                  <a:lnTo>
                    <a:pt x="21495" y="200680"/>
                  </a:lnTo>
                  <a:lnTo>
                    <a:pt x="34586" y="181813"/>
                  </a:lnTo>
                  <a:lnTo>
                    <a:pt x="37896" y="172069"/>
                  </a:lnTo>
                  <a:lnTo>
                    <a:pt x="38073" y="168906"/>
                  </a:lnTo>
                  <a:lnTo>
                    <a:pt x="37485" y="166797"/>
                  </a:lnTo>
                  <a:lnTo>
                    <a:pt x="36388" y="165391"/>
                  </a:lnTo>
                  <a:lnTo>
                    <a:pt x="34247" y="165160"/>
                  </a:lnTo>
                  <a:lnTo>
                    <a:pt x="28103" y="166784"/>
                  </a:lnTo>
                  <a:lnTo>
                    <a:pt x="16711" y="175036"/>
                  </a:lnTo>
                  <a:lnTo>
                    <a:pt x="7769" y="189789"/>
                  </a:lnTo>
                  <a:lnTo>
                    <a:pt x="651" y="207566"/>
                  </a:lnTo>
                  <a:lnTo>
                    <a:pt x="0" y="218087"/>
                  </a:lnTo>
                  <a:lnTo>
                    <a:pt x="816" y="222868"/>
                  </a:lnTo>
                  <a:lnTo>
                    <a:pt x="2770" y="226055"/>
                  </a:lnTo>
                  <a:lnTo>
                    <a:pt x="5485" y="228180"/>
                  </a:lnTo>
                  <a:lnTo>
                    <a:pt x="8704" y="229597"/>
                  </a:lnTo>
                  <a:lnTo>
                    <a:pt x="11557" y="229835"/>
                  </a:lnTo>
                  <a:lnTo>
                    <a:pt x="16606" y="228220"/>
                  </a:lnTo>
                  <a:lnTo>
                    <a:pt x="32924" y="214580"/>
                  </a:lnTo>
                  <a:lnTo>
                    <a:pt x="33348" y="215591"/>
                  </a:lnTo>
                  <a:lnTo>
                    <a:pt x="33819" y="220477"/>
                  </a:lnTo>
                  <a:lnTo>
                    <a:pt x="34650" y="222345"/>
                  </a:lnTo>
                  <a:lnTo>
                    <a:pt x="35910" y="223590"/>
                  </a:lnTo>
                  <a:lnTo>
                    <a:pt x="37454" y="224420"/>
                  </a:lnTo>
                  <a:lnTo>
                    <a:pt x="42935" y="223461"/>
                  </a:lnTo>
                  <a:lnTo>
                    <a:pt x="50074" y="219977"/>
                  </a:lnTo>
                  <a:lnTo>
                    <a:pt x="80431" y="192159"/>
                  </a:lnTo>
                  <a:lnTo>
                    <a:pt x="112805" y="149942"/>
                  </a:lnTo>
                  <a:lnTo>
                    <a:pt x="138749" y="113454"/>
                  </a:lnTo>
                  <a:lnTo>
                    <a:pt x="164622" y="75835"/>
                  </a:lnTo>
                  <a:lnTo>
                    <a:pt x="191530" y="29712"/>
                  </a:lnTo>
                  <a:lnTo>
                    <a:pt x="196315" y="9689"/>
                  </a:lnTo>
                  <a:lnTo>
                    <a:pt x="195192" y="4208"/>
                  </a:lnTo>
                  <a:lnTo>
                    <a:pt x="192323" y="1260"/>
                  </a:lnTo>
                  <a:lnTo>
                    <a:pt x="188298" y="0"/>
                  </a:lnTo>
                  <a:lnTo>
                    <a:pt x="182791" y="2687"/>
                  </a:lnTo>
                  <a:lnTo>
                    <a:pt x="169146" y="15081"/>
                  </a:lnTo>
                  <a:lnTo>
                    <a:pt x="148970" y="48635"/>
                  </a:lnTo>
                  <a:lnTo>
                    <a:pt x="134123" y="79482"/>
                  </a:lnTo>
                  <a:lnTo>
                    <a:pt x="119530" y="113653"/>
                  </a:lnTo>
                  <a:lnTo>
                    <a:pt x="108340" y="147655"/>
                  </a:lnTo>
                  <a:lnTo>
                    <a:pt x="97478" y="191789"/>
                  </a:lnTo>
                  <a:lnTo>
                    <a:pt x="96532" y="221564"/>
                  </a:lnTo>
                  <a:lnTo>
                    <a:pt x="100941" y="233010"/>
                  </a:lnTo>
                  <a:lnTo>
                    <a:pt x="104092" y="237050"/>
                  </a:lnTo>
                  <a:lnTo>
                    <a:pt x="108309" y="239038"/>
                  </a:lnTo>
                  <a:lnTo>
                    <a:pt x="129445" y="238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672">
              <a:extLst>
                <a:ext uri="{FF2B5EF4-FFF2-40B4-BE49-F238E27FC236}">
                  <a16:creationId xmlns:a16="http://schemas.microsoft.com/office/drawing/2014/main" xmlns="" id="{59E467E1-7DFC-4091-95E9-B0556628D7C8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0859207" y="2565972"/>
              <a:ext cx="75494" cy="113729"/>
            </a:xfrm>
            <a:custGeom>
              <a:avLst/>
              <a:gdLst/>
              <a:ahLst/>
              <a:cxnLst/>
              <a:rect l="0" t="0" r="0" b="0"/>
              <a:pathLst>
                <a:path w="75494" h="113729">
                  <a:moveTo>
                    <a:pt x="31043" y="18478"/>
                  </a:moveTo>
                  <a:lnTo>
                    <a:pt x="31043" y="18478"/>
                  </a:lnTo>
                  <a:lnTo>
                    <a:pt x="36510" y="13011"/>
                  </a:lnTo>
                  <a:lnTo>
                    <a:pt x="37130" y="19131"/>
                  </a:lnTo>
                  <a:lnTo>
                    <a:pt x="28532" y="59681"/>
                  </a:lnTo>
                  <a:lnTo>
                    <a:pt x="15311" y="86981"/>
                  </a:lnTo>
                  <a:lnTo>
                    <a:pt x="1680" y="104413"/>
                  </a:lnTo>
                  <a:lnTo>
                    <a:pt x="884" y="103285"/>
                  </a:lnTo>
                  <a:lnTo>
                    <a:pt x="0" y="96387"/>
                  </a:lnTo>
                  <a:lnTo>
                    <a:pt x="9616" y="73861"/>
                  </a:lnTo>
                  <a:lnTo>
                    <a:pt x="36192" y="35350"/>
                  </a:lnTo>
                  <a:lnTo>
                    <a:pt x="62243" y="1345"/>
                  </a:lnTo>
                  <a:lnTo>
                    <a:pt x="65247" y="0"/>
                  </a:lnTo>
                  <a:lnTo>
                    <a:pt x="67956" y="515"/>
                  </a:lnTo>
                  <a:lnTo>
                    <a:pt x="70469" y="2269"/>
                  </a:lnTo>
                  <a:lnTo>
                    <a:pt x="71436" y="6261"/>
                  </a:lnTo>
                  <a:lnTo>
                    <a:pt x="68731" y="53261"/>
                  </a:lnTo>
                  <a:lnTo>
                    <a:pt x="63715" y="93266"/>
                  </a:lnTo>
                  <a:lnTo>
                    <a:pt x="64818" y="98675"/>
                  </a:lnTo>
                  <a:lnTo>
                    <a:pt x="75493" y="113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673">
              <a:extLst>
                <a:ext uri="{FF2B5EF4-FFF2-40B4-BE49-F238E27FC236}">
                  <a16:creationId xmlns:a16="http://schemas.microsoft.com/office/drawing/2014/main" xmlns="" id="{537C4B4B-1581-4DBB-B87C-8BB0E6202B0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0587004" y="2543280"/>
              <a:ext cx="167206" cy="117371"/>
            </a:xfrm>
            <a:custGeom>
              <a:avLst/>
              <a:gdLst/>
              <a:ahLst/>
              <a:cxnLst/>
              <a:rect l="0" t="0" r="0" b="0"/>
              <a:pathLst>
                <a:path w="167206" h="117371">
                  <a:moveTo>
                    <a:pt x="163546" y="9420"/>
                  </a:moveTo>
                  <a:lnTo>
                    <a:pt x="163546" y="9420"/>
                  </a:lnTo>
                  <a:lnTo>
                    <a:pt x="163544" y="6049"/>
                  </a:lnTo>
                  <a:lnTo>
                    <a:pt x="165427" y="2512"/>
                  </a:lnTo>
                  <a:lnTo>
                    <a:pt x="167205" y="0"/>
                  </a:lnTo>
                  <a:lnTo>
                    <a:pt x="162122" y="2552"/>
                  </a:lnTo>
                  <a:lnTo>
                    <a:pt x="121635" y="18489"/>
                  </a:lnTo>
                  <a:lnTo>
                    <a:pt x="82845" y="35626"/>
                  </a:lnTo>
                  <a:lnTo>
                    <a:pt x="43444" y="54109"/>
                  </a:lnTo>
                  <a:lnTo>
                    <a:pt x="15071" y="69619"/>
                  </a:lnTo>
                  <a:lnTo>
                    <a:pt x="3955" y="80626"/>
                  </a:lnTo>
                  <a:lnTo>
                    <a:pt x="0" y="86524"/>
                  </a:lnTo>
                  <a:lnTo>
                    <a:pt x="188" y="91161"/>
                  </a:lnTo>
                  <a:lnTo>
                    <a:pt x="3136" y="94959"/>
                  </a:lnTo>
                  <a:lnTo>
                    <a:pt x="7923" y="98196"/>
                  </a:lnTo>
                  <a:lnTo>
                    <a:pt x="34886" y="106123"/>
                  </a:lnTo>
                  <a:lnTo>
                    <a:pt x="76428" y="109569"/>
                  </a:lnTo>
                  <a:lnTo>
                    <a:pt x="108128" y="112257"/>
                  </a:lnTo>
                  <a:lnTo>
                    <a:pt x="157196" y="117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334">
            <a:extLst>
              <a:ext uri="{FF2B5EF4-FFF2-40B4-BE49-F238E27FC236}">
                <a16:creationId xmlns:a16="http://schemas.microsoft.com/office/drawing/2014/main" xmlns="" id="{80F7FAEE-29B7-47ED-B151-23D31D2FA1D9}"/>
              </a:ext>
            </a:extLst>
          </p:cNvPr>
          <p:cNvGrpSpPr/>
          <p:nvPr/>
        </p:nvGrpSpPr>
        <p:grpSpPr>
          <a:xfrm>
            <a:off x="9969500" y="2436566"/>
            <a:ext cx="387351" cy="221406"/>
            <a:chOff x="9969500" y="2436566"/>
            <a:chExt cx="387351" cy="221406"/>
          </a:xfrm>
        </p:grpSpPr>
        <p:sp>
          <p:nvSpPr>
            <p:cNvPr id="211" name="SMARTInkShape-1674">
              <a:extLst>
                <a:ext uri="{FF2B5EF4-FFF2-40B4-BE49-F238E27FC236}">
                  <a16:creationId xmlns:a16="http://schemas.microsoft.com/office/drawing/2014/main" xmlns="" id="{E4F4543A-B873-4B06-9359-A9C41F61600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208832" y="2489723"/>
              <a:ext cx="148019" cy="18528"/>
            </a:xfrm>
            <a:custGeom>
              <a:avLst/>
              <a:gdLst/>
              <a:ahLst/>
              <a:cxnLst/>
              <a:rect l="0" t="0" r="0" b="0"/>
              <a:pathLst>
                <a:path w="148019" h="18528">
                  <a:moveTo>
                    <a:pt x="21018" y="12177"/>
                  </a:moveTo>
                  <a:lnTo>
                    <a:pt x="21018" y="12177"/>
                  </a:lnTo>
                  <a:lnTo>
                    <a:pt x="4060" y="2125"/>
                  </a:lnTo>
                  <a:lnTo>
                    <a:pt x="74" y="654"/>
                  </a:lnTo>
                  <a:lnTo>
                    <a:pt x="0" y="261"/>
                  </a:lnTo>
                  <a:lnTo>
                    <a:pt x="656" y="0"/>
                  </a:lnTo>
                  <a:lnTo>
                    <a:pt x="36951" y="6453"/>
                  </a:lnTo>
                  <a:lnTo>
                    <a:pt x="67611" y="10339"/>
                  </a:lnTo>
                  <a:lnTo>
                    <a:pt x="107107" y="14417"/>
                  </a:lnTo>
                  <a:lnTo>
                    <a:pt x="148018" y="18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675">
              <a:extLst>
                <a:ext uri="{FF2B5EF4-FFF2-40B4-BE49-F238E27FC236}">
                  <a16:creationId xmlns:a16="http://schemas.microsoft.com/office/drawing/2014/main" xmlns="" id="{578B662E-2B15-4565-9442-ECA47133346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0083305" y="2436566"/>
              <a:ext cx="260846" cy="221406"/>
            </a:xfrm>
            <a:custGeom>
              <a:avLst/>
              <a:gdLst/>
              <a:ahLst/>
              <a:cxnLst/>
              <a:rect l="0" t="0" r="0" b="0"/>
              <a:pathLst>
                <a:path w="260846" h="221406">
                  <a:moveTo>
                    <a:pt x="63995" y="141534"/>
                  </a:moveTo>
                  <a:lnTo>
                    <a:pt x="63995" y="141534"/>
                  </a:lnTo>
                  <a:lnTo>
                    <a:pt x="57514" y="140828"/>
                  </a:lnTo>
                  <a:lnTo>
                    <a:pt x="48415" y="138163"/>
                  </a:lnTo>
                  <a:lnTo>
                    <a:pt x="37314" y="140271"/>
                  </a:lnTo>
                  <a:lnTo>
                    <a:pt x="25326" y="146617"/>
                  </a:lnTo>
                  <a:lnTo>
                    <a:pt x="8088" y="162090"/>
                  </a:lnTo>
                  <a:lnTo>
                    <a:pt x="812" y="173953"/>
                  </a:lnTo>
                  <a:lnTo>
                    <a:pt x="0" y="180080"/>
                  </a:lnTo>
                  <a:lnTo>
                    <a:pt x="2862" y="192532"/>
                  </a:lnTo>
                  <a:lnTo>
                    <a:pt x="8838" y="201359"/>
                  </a:lnTo>
                  <a:lnTo>
                    <a:pt x="12407" y="204701"/>
                  </a:lnTo>
                  <a:lnTo>
                    <a:pt x="16903" y="206223"/>
                  </a:lnTo>
                  <a:lnTo>
                    <a:pt x="27542" y="206033"/>
                  </a:lnTo>
                  <a:lnTo>
                    <a:pt x="39329" y="199834"/>
                  </a:lnTo>
                  <a:lnTo>
                    <a:pt x="63960" y="178374"/>
                  </a:lnTo>
                  <a:lnTo>
                    <a:pt x="67506" y="172489"/>
                  </a:lnTo>
                  <a:lnTo>
                    <a:pt x="67042" y="172048"/>
                  </a:lnTo>
                  <a:lnTo>
                    <a:pt x="62762" y="175322"/>
                  </a:lnTo>
                  <a:lnTo>
                    <a:pt x="59919" y="183362"/>
                  </a:lnTo>
                  <a:lnTo>
                    <a:pt x="59360" y="192580"/>
                  </a:lnTo>
                  <a:lnTo>
                    <a:pt x="61465" y="199028"/>
                  </a:lnTo>
                  <a:lnTo>
                    <a:pt x="68515" y="204246"/>
                  </a:lnTo>
                  <a:lnTo>
                    <a:pt x="73356" y="206626"/>
                  </a:lnTo>
                  <a:lnTo>
                    <a:pt x="78702" y="206095"/>
                  </a:lnTo>
                  <a:lnTo>
                    <a:pt x="90286" y="199861"/>
                  </a:lnTo>
                  <a:lnTo>
                    <a:pt x="125025" y="153143"/>
                  </a:lnTo>
                  <a:lnTo>
                    <a:pt x="154045" y="105698"/>
                  </a:lnTo>
                  <a:lnTo>
                    <a:pt x="173159" y="71279"/>
                  </a:lnTo>
                  <a:lnTo>
                    <a:pt x="193707" y="27663"/>
                  </a:lnTo>
                  <a:lnTo>
                    <a:pt x="202380" y="0"/>
                  </a:lnTo>
                  <a:lnTo>
                    <a:pt x="201409" y="612"/>
                  </a:lnTo>
                  <a:lnTo>
                    <a:pt x="179161" y="35880"/>
                  </a:lnTo>
                  <a:lnTo>
                    <a:pt x="165978" y="67530"/>
                  </a:lnTo>
                  <a:lnTo>
                    <a:pt x="155181" y="102999"/>
                  </a:lnTo>
                  <a:lnTo>
                    <a:pt x="149104" y="149323"/>
                  </a:lnTo>
                  <a:lnTo>
                    <a:pt x="148714" y="183902"/>
                  </a:lnTo>
                  <a:lnTo>
                    <a:pt x="153624" y="198229"/>
                  </a:lnTo>
                  <a:lnTo>
                    <a:pt x="157614" y="202614"/>
                  </a:lnTo>
                  <a:lnTo>
                    <a:pt x="167693" y="207486"/>
                  </a:lnTo>
                  <a:lnTo>
                    <a:pt x="182990" y="202125"/>
                  </a:lnTo>
                  <a:lnTo>
                    <a:pt x="209555" y="181359"/>
                  </a:lnTo>
                  <a:lnTo>
                    <a:pt x="237073" y="149479"/>
                  </a:lnTo>
                  <a:lnTo>
                    <a:pt x="239354" y="144008"/>
                  </a:lnTo>
                  <a:lnTo>
                    <a:pt x="239461" y="139656"/>
                  </a:lnTo>
                  <a:lnTo>
                    <a:pt x="238122" y="136048"/>
                  </a:lnTo>
                  <a:lnTo>
                    <a:pt x="234407" y="135055"/>
                  </a:lnTo>
                  <a:lnTo>
                    <a:pt x="222754" y="137714"/>
                  </a:lnTo>
                  <a:lnTo>
                    <a:pt x="210049" y="147362"/>
                  </a:lnTo>
                  <a:lnTo>
                    <a:pt x="198757" y="161058"/>
                  </a:lnTo>
                  <a:lnTo>
                    <a:pt x="191388" y="176552"/>
                  </a:lnTo>
                  <a:lnTo>
                    <a:pt x="189523" y="190964"/>
                  </a:lnTo>
                  <a:lnTo>
                    <a:pt x="190013" y="197771"/>
                  </a:lnTo>
                  <a:lnTo>
                    <a:pt x="196202" y="209097"/>
                  </a:lnTo>
                  <a:lnTo>
                    <a:pt x="200816" y="214093"/>
                  </a:lnTo>
                  <a:lnTo>
                    <a:pt x="213470" y="219643"/>
                  </a:lnTo>
                  <a:lnTo>
                    <a:pt x="228500" y="221405"/>
                  </a:lnTo>
                  <a:lnTo>
                    <a:pt x="260845" y="217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676">
              <a:extLst>
                <a:ext uri="{FF2B5EF4-FFF2-40B4-BE49-F238E27FC236}">
                  <a16:creationId xmlns:a16="http://schemas.microsoft.com/office/drawing/2014/main" xmlns="" id="{33268AFE-A342-49E2-86F4-2C28E7949BF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969500" y="2549329"/>
              <a:ext cx="107951" cy="105150"/>
            </a:xfrm>
            <a:custGeom>
              <a:avLst/>
              <a:gdLst/>
              <a:ahLst/>
              <a:cxnLst/>
              <a:rect l="0" t="0" r="0" b="0"/>
              <a:pathLst>
                <a:path w="107951" h="105150">
                  <a:moveTo>
                    <a:pt x="0" y="3371"/>
                  </a:moveTo>
                  <a:lnTo>
                    <a:pt x="0" y="3371"/>
                  </a:lnTo>
                  <a:lnTo>
                    <a:pt x="3370" y="3371"/>
                  </a:lnTo>
                  <a:lnTo>
                    <a:pt x="6907" y="1489"/>
                  </a:lnTo>
                  <a:lnTo>
                    <a:pt x="8839" y="0"/>
                  </a:lnTo>
                  <a:lnTo>
                    <a:pt x="12243" y="418"/>
                  </a:lnTo>
                  <a:lnTo>
                    <a:pt x="21669" y="4646"/>
                  </a:lnTo>
                  <a:lnTo>
                    <a:pt x="45672" y="25338"/>
                  </a:lnTo>
                  <a:lnTo>
                    <a:pt x="66606" y="51351"/>
                  </a:lnTo>
                  <a:lnTo>
                    <a:pt x="74994" y="68675"/>
                  </a:lnTo>
                  <a:lnTo>
                    <a:pt x="77310" y="83900"/>
                  </a:lnTo>
                  <a:lnTo>
                    <a:pt x="76940" y="90924"/>
                  </a:lnTo>
                  <a:lnTo>
                    <a:pt x="74577" y="96312"/>
                  </a:lnTo>
                  <a:lnTo>
                    <a:pt x="66306" y="104180"/>
                  </a:lnTo>
                  <a:lnTo>
                    <a:pt x="61137" y="105149"/>
                  </a:lnTo>
                  <a:lnTo>
                    <a:pt x="49750" y="102463"/>
                  </a:lnTo>
                  <a:lnTo>
                    <a:pt x="41396" y="94684"/>
                  </a:lnTo>
                  <a:lnTo>
                    <a:pt x="38181" y="89646"/>
                  </a:lnTo>
                  <a:lnTo>
                    <a:pt x="33656" y="62330"/>
                  </a:lnTo>
                  <a:lnTo>
                    <a:pt x="40123" y="43216"/>
                  </a:lnTo>
                  <a:lnTo>
                    <a:pt x="52405" y="27430"/>
                  </a:lnTo>
                  <a:lnTo>
                    <a:pt x="67270" y="18062"/>
                  </a:lnTo>
                  <a:lnTo>
                    <a:pt x="10795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335">
            <a:extLst>
              <a:ext uri="{FF2B5EF4-FFF2-40B4-BE49-F238E27FC236}">
                <a16:creationId xmlns:a16="http://schemas.microsoft.com/office/drawing/2014/main" xmlns="" id="{9A526280-F0E1-4804-B065-00A0A5B43E76}"/>
              </a:ext>
            </a:extLst>
          </p:cNvPr>
          <p:cNvGrpSpPr/>
          <p:nvPr/>
        </p:nvGrpSpPr>
        <p:grpSpPr>
          <a:xfrm>
            <a:off x="8663234" y="2389280"/>
            <a:ext cx="1047179" cy="473199"/>
            <a:chOff x="8663234" y="2389280"/>
            <a:chExt cx="1047179" cy="473199"/>
          </a:xfrm>
        </p:grpSpPr>
        <p:sp>
          <p:nvSpPr>
            <p:cNvPr id="215" name="SMARTInkShape-1677">
              <a:extLst>
                <a:ext uri="{FF2B5EF4-FFF2-40B4-BE49-F238E27FC236}">
                  <a16:creationId xmlns:a16="http://schemas.microsoft.com/office/drawing/2014/main" xmlns="" id="{EF3A0CC2-869C-4FC6-8153-886B3E758B8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652000" y="2518054"/>
              <a:ext cx="58413" cy="104497"/>
            </a:xfrm>
            <a:custGeom>
              <a:avLst/>
              <a:gdLst/>
              <a:ahLst/>
              <a:cxnLst/>
              <a:rect l="0" t="0" r="0" b="0"/>
              <a:pathLst>
                <a:path w="58413" h="104497">
                  <a:moveTo>
                    <a:pt x="0" y="15596"/>
                  </a:moveTo>
                  <a:lnTo>
                    <a:pt x="0" y="15596"/>
                  </a:lnTo>
                  <a:lnTo>
                    <a:pt x="3370" y="12225"/>
                  </a:lnTo>
                  <a:lnTo>
                    <a:pt x="5026" y="8688"/>
                  </a:lnTo>
                  <a:lnTo>
                    <a:pt x="5467" y="6758"/>
                  </a:lnTo>
                  <a:lnTo>
                    <a:pt x="9459" y="669"/>
                  </a:lnTo>
                  <a:lnTo>
                    <a:pt x="11950" y="0"/>
                  </a:lnTo>
                  <a:lnTo>
                    <a:pt x="18482" y="1139"/>
                  </a:lnTo>
                  <a:lnTo>
                    <a:pt x="36833" y="9117"/>
                  </a:lnTo>
                  <a:lnTo>
                    <a:pt x="46475" y="18361"/>
                  </a:lnTo>
                  <a:lnTo>
                    <a:pt x="55869" y="37347"/>
                  </a:lnTo>
                  <a:lnTo>
                    <a:pt x="58412" y="44913"/>
                  </a:lnTo>
                  <a:lnTo>
                    <a:pt x="57475" y="60846"/>
                  </a:lnTo>
                  <a:lnTo>
                    <a:pt x="44450" y="104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678">
              <a:extLst>
                <a:ext uri="{FF2B5EF4-FFF2-40B4-BE49-F238E27FC236}">
                  <a16:creationId xmlns:a16="http://schemas.microsoft.com/office/drawing/2014/main" xmlns="" id="{689AFBD0-09C2-43E2-B26E-45FB628B14FF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529563" y="2528183"/>
              <a:ext cx="173238" cy="114861"/>
            </a:xfrm>
            <a:custGeom>
              <a:avLst/>
              <a:gdLst/>
              <a:ahLst/>
              <a:cxnLst/>
              <a:rect l="0" t="0" r="0" b="0"/>
              <a:pathLst>
                <a:path w="173238" h="114861">
                  <a:moveTo>
                    <a:pt x="39887" y="5467"/>
                  </a:moveTo>
                  <a:lnTo>
                    <a:pt x="39887" y="5467"/>
                  </a:lnTo>
                  <a:lnTo>
                    <a:pt x="36516" y="2096"/>
                  </a:lnTo>
                  <a:lnTo>
                    <a:pt x="31098" y="441"/>
                  </a:lnTo>
                  <a:lnTo>
                    <a:pt x="27677" y="0"/>
                  </a:lnTo>
                  <a:lnTo>
                    <a:pt x="20115" y="3272"/>
                  </a:lnTo>
                  <a:lnTo>
                    <a:pt x="16122" y="6120"/>
                  </a:lnTo>
                  <a:lnTo>
                    <a:pt x="9804" y="14930"/>
                  </a:lnTo>
                  <a:lnTo>
                    <a:pt x="0" y="44574"/>
                  </a:lnTo>
                  <a:lnTo>
                    <a:pt x="594" y="52705"/>
                  </a:lnTo>
                  <a:lnTo>
                    <a:pt x="6901" y="67384"/>
                  </a:lnTo>
                  <a:lnTo>
                    <a:pt x="11546" y="72145"/>
                  </a:lnTo>
                  <a:lnTo>
                    <a:pt x="22352" y="77435"/>
                  </a:lnTo>
                  <a:lnTo>
                    <a:pt x="28198" y="77435"/>
                  </a:lnTo>
                  <a:lnTo>
                    <a:pt x="40336" y="73671"/>
                  </a:lnTo>
                  <a:lnTo>
                    <a:pt x="50906" y="65413"/>
                  </a:lnTo>
                  <a:lnTo>
                    <a:pt x="55698" y="60248"/>
                  </a:lnTo>
                  <a:lnTo>
                    <a:pt x="56777" y="53276"/>
                  </a:lnTo>
                  <a:lnTo>
                    <a:pt x="52333" y="36123"/>
                  </a:lnTo>
                  <a:lnTo>
                    <a:pt x="47064" y="26148"/>
                  </a:lnTo>
                  <a:lnTo>
                    <a:pt x="44672" y="23487"/>
                  </a:lnTo>
                  <a:lnTo>
                    <a:pt x="43783" y="21714"/>
                  </a:lnTo>
                  <a:lnTo>
                    <a:pt x="43895" y="20532"/>
                  </a:lnTo>
                  <a:lnTo>
                    <a:pt x="44677" y="19743"/>
                  </a:lnTo>
                  <a:lnTo>
                    <a:pt x="66754" y="14612"/>
                  </a:lnTo>
                  <a:lnTo>
                    <a:pt x="84235" y="7273"/>
                  </a:lnTo>
                  <a:lnTo>
                    <a:pt x="86386" y="8083"/>
                  </a:lnTo>
                  <a:lnTo>
                    <a:pt x="87819" y="10033"/>
                  </a:lnTo>
                  <a:lnTo>
                    <a:pt x="89835" y="19520"/>
                  </a:lnTo>
                  <a:lnTo>
                    <a:pt x="91985" y="45287"/>
                  </a:lnTo>
                  <a:lnTo>
                    <a:pt x="101605" y="80918"/>
                  </a:lnTo>
                  <a:lnTo>
                    <a:pt x="102329" y="105508"/>
                  </a:lnTo>
                  <a:lnTo>
                    <a:pt x="99859" y="112959"/>
                  </a:lnTo>
                  <a:lnTo>
                    <a:pt x="98212" y="114523"/>
                  </a:lnTo>
                  <a:lnTo>
                    <a:pt x="96410" y="114860"/>
                  </a:lnTo>
                  <a:lnTo>
                    <a:pt x="94501" y="114379"/>
                  </a:lnTo>
                  <a:lnTo>
                    <a:pt x="92382" y="106318"/>
                  </a:lnTo>
                  <a:lnTo>
                    <a:pt x="91818" y="100218"/>
                  </a:lnTo>
                  <a:lnTo>
                    <a:pt x="101134" y="74777"/>
                  </a:lnTo>
                  <a:lnTo>
                    <a:pt x="131973" y="33034"/>
                  </a:lnTo>
                  <a:lnTo>
                    <a:pt x="151839" y="18417"/>
                  </a:lnTo>
                  <a:lnTo>
                    <a:pt x="159729" y="14750"/>
                  </a:lnTo>
                  <a:lnTo>
                    <a:pt x="162821" y="15183"/>
                  </a:lnTo>
                  <a:lnTo>
                    <a:pt x="165587" y="16884"/>
                  </a:lnTo>
                  <a:lnTo>
                    <a:pt x="173237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679">
              <a:extLst>
                <a:ext uri="{FF2B5EF4-FFF2-40B4-BE49-F238E27FC236}">
                  <a16:creationId xmlns:a16="http://schemas.microsoft.com/office/drawing/2014/main" xmlns="" id="{74A84C66-DC0A-45A7-82A0-839E39929CA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918236" y="2389280"/>
              <a:ext cx="619465" cy="282563"/>
            </a:xfrm>
            <a:custGeom>
              <a:avLst/>
              <a:gdLst/>
              <a:ahLst/>
              <a:cxnLst/>
              <a:rect l="0" t="0" r="0" b="0"/>
              <a:pathLst>
                <a:path w="619465" h="282563">
                  <a:moveTo>
                    <a:pt x="73364" y="233270"/>
                  </a:moveTo>
                  <a:lnTo>
                    <a:pt x="73364" y="233270"/>
                  </a:lnTo>
                  <a:lnTo>
                    <a:pt x="72659" y="207244"/>
                  </a:lnTo>
                  <a:lnTo>
                    <a:pt x="64525" y="184783"/>
                  </a:lnTo>
                  <a:lnTo>
                    <a:pt x="58618" y="178089"/>
                  </a:lnTo>
                  <a:lnTo>
                    <a:pt x="55067" y="175316"/>
                  </a:lnTo>
                  <a:lnTo>
                    <a:pt x="50582" y="174173"/>
                  </a:lnTo>
                  <a:lnTo>
                    <a:pt x="39955" y="174784"/>
                  </a:lnTo>
                  <a:lnTo>
                    <a:pt x="28177" y="183052"/>
                  </a:lnTo>
                  <a:lnTo>
                    <a:pt x="11527" y="203574"/>
                  </a:lnTo>
                  <a:lnTo>
                    <a:pt x="3547" y="220071"/>
                  </a:lnTo>
                  <a:lnTo>
                    <a:pt x="0" y="239163"/>
                  </a:lnTo>
                  <a:lnTo>
                    <a:pt x="4068" y="257526"/>
                  </a:lnTo>
                  <a:lnTo>
                    <a:pt x="8118" y="266374"/>
                  </a:lnTo>
                  <a:lnTo>
                    <a:pt x="13637" y="272273"/>
                  </a:lnTo>
                  <a:lnTo>
                    <a:pt x="27299" y="278827"/>
                  </a:lnTo>
                  <a:lnTo>
                    <a:pt x="40895" y="277977"/>
                  </a:lnTo>
                  <a:lnTo>
                    <a:pt x="47484" y="275774"/>
                  </a:lnTo>
                  <a:lnTo>
                    <a:pt x="58570" y="265802"/>
                  </a:lnTo>
                  <a:lnTo>
                    <a:pt x="66788" y="251962"/>
                  </a:lnTo>
                  <a:lnTo>
                    <a:pt x="72498" y="225262"/>
                  </a:lnTo>
                  <a:lnTo>
                    <a:pt x="72081" y="224403"/>
                  </a:lnTo>
                  <a:lnTo>
                    <a:pt x="71097" y="224537"/>
                  </a:lnTo>
                  <a:lnTo>
                    <a:pt x="69736" y="225331"/>
                  </a:lnTo>
                  <a:lnTo>
                    <a:pt x="70105" y="231858"/>
                  </a:lnTo>
                  <a:lnTo>
                    <a:pt x="76091" y="253296"/>
                  </a:lnTo>
                  <a:lnTo>
                    <a:pt x="83749" y="263572"/>
                  </a:lnTo>
                  <a:lnTo>
                    <a:pt x="88753" y="268288"/>
                  </a:lnTo>
                  <a:lnTo>
                    <a:pt x="99960" y="273528"/>
                  </a:lnTo>
                  <a:lnTo>
                    <a:pt x="105911" y="274925"/>
                  </a:lnTo>
                  <a:lnTo>
                    <a:pt x="120050" y="272715"/>
                  </a:lnTo>
                  <a:lnTo>
                    <a:pt x="155495" y="256427"/>
                  </a:lnTo>
                  <a:lnTo>
                    <a:pt x="175937" y="238955"/>
                  </a:lnTo>
                  <a:lnTo>
                    <a:pt x="187559" y="223744"/>
                  </a:lnTo>
                  <a:lnTo>
                    <a:pt x="189006" y="219158"/>
                  </a:lnTo>
                  <a:lnTo>
                    <a:pt x="188732" y="210300"/>
                  </a:lnTo>
                  <a:lnTo>
                    <a:pt x="186964" y="208079"/>
                  </a:lnTo>
                  <a:lnTo>
                    <a:pt x="184375" y="207303"/>
                  </a:lnTo>
                  <a:lnTo>
                    <a:pt x="181237" y="207492"/>
                  </a:lnTo>
                  <a:lnTo>
                    <a:pt x="173988" y="211465"/>
                  </a:lnTo>
                  <a:lnTo>
                    <a:pt x="161975" y="223517"/>
                  </a:lnTo>
                  <a:lnTo>
                    <a:pt x="151359" y="240493"/>
                  </a:lnTo>
                  <a:lnTo>
                    <a:pt x="148644" y="246552"/>
                  </a:lnTo>
                  <a:lnTo>
                    <a:pt x="147508" y="258929"/>
                  </a:lnTo>
                  <a:lnTo>
                    <a:pt x="150062" y="270779"/>
                  </a:lnTo>
                  <a:lnTo>
                    <a:pt x="155899" y="280750"/>
                  </a:lnTo>
                  <a:lnTo>
                    <a:pt x="159432" y="282562"/>
                  </a:lnTo>
                  <a:lnTo>
                    <a:pt x="163198" y="282359"/>
                  </a:lnTo>
                  <a:lnTo>
                    <a:pt x="179004" y="273450"/>
                  </a:lnTo>
                  <a:lnTo>
                    <a:pt x="186124" y="268523"/>
                  </a:lnTo>
                  <a:lnTo>
                    <a:pt x="206257" y="241364"/>
                  </a:lnTo>
                  <a:lnTo>
                    <a:pt x="225629" y="196392"/>
                  </a:lnTo>
                  <a:lnTo>
                    <a:pt x="236521" y="159259"/>
                  </a:lnTo>
                  <a:lnTo>
                    <a:pt x="245362" y="121354"/>
                  </a:lnTo>
                  <a:lnTo>
                    <a:pt x="252895" y="75070"/>
                  </a:lnTo>
                  <a:lnTo>
                    <a:pt x="251285" y="48107"/>
                  </a:lnTo>
                  <a:lnTo>
                    <a:pt x="248160" y="38557"/>
                  </a:lnTo>
                  <a:lnTo>
                    <a:pt x="245634" y="37844"/>
                  </a:lnTo>
                  <a:lnTo>
                    <a:pt x="242536" y="39486"/>
                  </a:lnTo>
                  <a:lnTo>
                    <a:pt x="239063" y="42697"/>
                  </a:lnTo>
                  <a:lnTo>
                    <a:pt x="227711" y="84749"/>
                  </a:lnTo>
                  <a:lnTo>
                    <a:pt x="220515" y="117166"/>
                  </a:lnTo>
                  <a:lnTo>
                    <a:pt x="218257" y="152740"/>
                  </a:lnTo>
                  <a:lnTo>
                    <a:pt x="219604" y="187601"/>
                  </a:lnTo>
                  <a:lnTo>
                    <a:pt x="225036" y="228205"/>
                  </a:lnTo>
                  <a:lnTo>
                    <a:pt x="231554" y="244189"/>
                  </a:lnTo>
                  <a:lnTo>
                    <a:pt x="241037" y="254116"/>
                  </a:lnTo>
                  <a:lnTo>
                    <a:pt x="246529" y="257750"/>
                  </a:lnTo>
                  <a:lnTo>
                    <a:pt x="252307" y="257351"/>
                  </a:lnTo>
                  <a:lnTo>
                    <a:pt x="264371" y="249382"/>
                  </a:lnTo>
                  <a:lnTo>
                    <a:pt x="279693" y="225657"/>
                  </a:lnTo>
                  <a:lnTo>
                    <a:pt x="286428" y="199656"/>
                  </a:lnTo>
                  <a:lnTo>
                    <a:pt x="286122" y="188227"/>
                  </a:lnTo>
                  <a:lnTo>
                    <a:pt x="284338" y="182206"/>
                  </a:lnTo>
                  <a:lnTo>
                    <a:pt x="283865" y="181589"/>
                  </a:lnTo>
                  <a:lnTo>
                    <a:pt x="283548" y="181882"/>
                  </a:lnTo>
                  <a:lnTo>
                    <a:pt x="279730" y="192409"/>
                  </a:lnTo>
                  <a:lnTo>
                    <a:pt x="284244" y="215675"/>
                  </a:lnTo>
                  <a:lnTo>
                    <a:pt x="294519" y="238170"/>
                  </a:lnTo>
                  <a:lnTo>
                    <a:pt x="304300" y="247913"/>
                  </a:lnTo>
                  <a:lnTo>
                    <a:pt x="309870" y="251498"/>
                  </a:lnTo>
                  <a:lnTo>
                    <a:pt x="314996" y="252478"/>
                  </a:lnTo>
                  <a:lnTo>
                    <a:pt x="319825" y="251720"/>
                  </a:lnTo>
                  <a:lnTo>
                    <a:pt x="324453" y="249803"/>
                  </a:lnTo>
                  <a:lnTo>
                    <a:pt x="337711" y="236993"/>
                  </a:lnTo>
                  <a:lnTo>
                    <a:pt x="352276" y="215005"/>
                  </a:lnTo>
                  <a:lnTo>
                    <a:pt x="353372" y="223809"/>
                  </a:lnTo>
                  <a:lnTo>
                    <a:pt x="356092" y="228595"/>
                  </a:lnTo>
                  <a:lnTo>
                    <a:pt x="364959" y="235255"/>
                  </a:lnTo>
                  <a:lnTo>
                    <a:pt x="379896" y="241698"/>
                  </a:lnTo>
                  <a:lnTo>
                    <a:pt x="385669" y="241711"/>
                  </a:lnTo>
                  <a:lnTo>
                    <a:pt x="413045" y="231289"/>
                  </a:lnTo>
                  <a:lnTo>
                    <a:pt x="429891" y="218102"/>
                  </a:lnTo>
                  <a:lnTo>
                    <a:pt x="433109" y="213280"/>
                  </a:lnTo>
                  <a:lnTo>
                    <a:pt x="434549" y="208654"/>
                  </a:lnTo>
                  <a:lnTo>
                    <a:pt x="435163" y="194462"/>
                  </a:lnTo>
                  <a:lnTo>
                    <a:pt x="433096" y="193287"/>
                  </a:lnTo>
                  <a:lnTo>
                    <a:pt x="425155" y="193863"/>
                  </a:lnTo>
                  <a:lnTo>
                    <a:pt x="421485" y="196415"/>
                  </a:lnTo>
                  <a:lnTo>
                    <a:pt x="415527" y="204896"/>
                  </a:lnTo>
                  <a:lnTo>
                    <a:pt x="411577" y="221570"/>
                  </a:lnTo>
                  <a:lnTo>
                    <a:pt x="412535" y="231833"/>
                  </a:lnTo>
                  <a:lnTo>
                    <a:pt x="415312" y="240393"/>
                  </a:lnTo>
                  <a:lnTo>
                    <a:pt x="418897" y="246549"/>
                  </a:lnTo>
                  <a:lnTo>
                    <a:pt x="422254" y="247767"/>
                  </a:lnTo>
                  <a:lnTo>
                    <a:pt x="431627" y="247239"/>
                  </a:lnTo>
                  <a:lnTo>
                    <a:pt x="435678" y="245405"/>
                  </a:lnTo>
                  <a:lnTo>
                    <a:pt x="452959" y="228359"/>
                  </a:lnTo>
                  <a:lnTo>
                    <a:pt x="454132" y="228585"/>
                  </a:lnTo>
                  <a:lnTo>
                    <a:pt x="459707" y="232514"/>
                  </a:lnTo>
                  <a:lnTo>
                    <a:pt x="467158" y="229675"/>
                  </a:lnTo>
                  <a:lnTo>
                    <a:pt x="481672" y="214252"/>
                  </a:lnTo>
                  <a:lnTo>
                    <a:pt x="499381" y="178325"/>
                  </a:lnTo>
                  <a:lnTo>
                    <a:pt x="515528" y="142292"/>
                  </a:lnTo>
                  <a:lnTo>
                    <a:pt x="533760" y="101819"/>
                  </a:lnTo>
                  <a:lnTo>
                    <a:pt x="551269" y="62664"/>
                  </a:lnTo>
                  <a:lnTo>
                    <a:pt x="566880" y="21775"/>
                  </a:lnTo>
                  <a:lnTo>
                    <a:pt x="572604" y="1898"/>
                  </a:lnTo>
                  <a:lnTo>
                    <a:pt x="572703" y="0"/>
                  </a:lnTo>
                  <a:lnTo>
                    <a:pt x="572060" y="146"/>
                  </a:lnTo>
                  <a:lnTo>
                    <a:pt x="570930" y="1654"/>
                  </a:lnTo>
                  <a:lnTo>
                    <a:pt x="558267" y="37314"/>
                  </a:lnTo>
                  <a:lnTo>
                    <a:pt x="547813" y="70919"/>
                  </a:lnTo>
                  <a:lnTo>
                    <a:pt x="534233" y="111255"/>
                  </a:lnTo>
                  <a:lnTo>
                    <a:pt x="520200" y="153641"/>
                  </a:lnTo>
                  <a:lnTo>
                    <a:pt x="509259" y="193646"/>
                  </a:lnTo>
                  <a:lnTo>
                    <a:pt x="501909" y="238384"/>
                  </a:lnTo>
                  <a:lnTo>
                    <a:pt x="503952" y="255063"/>
                  </a:lnTo>
                  <a:lnTo>
                    <a:pt x="506472" y="260499"/>
                  </a:lnTo>
                  <a:lnTo>
                    <a:pt x="510270" y="262006"/>
                  </a:lnTo>
                  <a:lnTo>
                    <a:pt x="514918" y="260894"/>
                  </a:lnTo>
                  <a:lnTo>
                    <a:pt x="520134" y="258036"/>
                  </a:lnTo>
                  <a:lnTo>
                    <a:pt x="529692" y="245453"/>
                  </a:lnTo>
                  <a:lnTo>
                    <a:pt x="537231" y="227396"/>
                  </a:lnTo>
                  <a:lnTo>
                    <a:pt x="540583" y="205259"/>
                  </a:lnTo>
                  <a:lnTo>
                    <a:pt x="534547" y="185073"/>
                  </a:lnTo>
                  <a:lnTo>
                    <a:pt x="523162" y="168810"/>
                  </a:lnTo>
                  <a:lnTo>
                    <a:pt x="488953" y="146000"/>
                  </a:lnTo>
                  <a:lnTo>
                    <a:pt x="489417" y="145456"/>
                  </a:lnTo>
                  <a:lnTo>
                    <a:pt x="535371" y="140740"/>
                  </a:lnTo>
                  <a:lnTo>
                    <a:pt x="548928" y="142286"/>
                  </a:lnTo>
                  <a:lnTo>
                    <a:pt x="568460" y="150495"/>
                  </a:lnTo>
                  <a:lnTo>
                    <a:pt x="572761" y="154098"/>
                  </a:lnTo>
                  <a:lnTo>
                    <a:pt x="577540" y="161864"/>
                  </a:lnTo>
                  <a:lnTo>
                    <a:pt x="577784" y="171900"/>
                  </a:lnTo>
                  <a:lnTo>
                    <a:pt x="570310" y="200389"/>
                  </a:lnTo>
                  <a:lnTo>
                    <a:pt x="565701" y="209103"/>
                  </a:lnTo>
                  <a:lnTo>
                    <a:pt x="565984" y="209397"/>
                  </a:lnTo>
                  <a:lnTo>
                    <a:pt x="566877" y="208888"/>
                  </a:lnTo>
                  <a:lnTo>
                    <a:pt x="585165" y="168250"/>
                  </a:lnTo>
                  <a:lnTo>
                    <a:pt x="605633" y="126405"/>
                  </a:lnTo>
                  <a:lnTo>
                    <a:pt x="619464" y="106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680">
              <a:extLst>
                <a:ext uri="{FF2B5EF4-FFF2-40B4-BE49-F238E27FC236}">
                  <a16:creationId xmlns:a16="http://schemas.microsoft.com/office/drawing/2014/main" xmlns="" id="{FE5EAFE1-7FAC-4AEB-934C-C6CFC5D288A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836041" y="2539714"/>
              <a:ext cx="104760" cy="135798"/>
            </a:xfrm>
            <a:custGeom>
              <a:avLst/>
              <a:gdLst/>
              <a:ahLst/>
              <a:cxnLst/>
              <a:rect l="0" t="0" r="0" b="0"/>
              <a:pathLst>
                <a:path w="104760" h="135798">
                  <a:moveTo>
                    <a:pt x="3159" y="25686"/>
                  </a:moveTo>
                  <a:lnTo>
                    <a:pt x="3159" y="25686"/>
                  </a:lnTo>
                  <a:lnTo>
                    <a:pt x="3159" y="20219"/>
                  </a:lnTo>
                  <a:lnTo>
                    <a:pt x="3159" y="22969"/>
                  </a:lnTo>
                  <a:lnTo>
                    <a:pt x="23862" y="67007"/>
                  </a:lnTo>
                  <a:lnTo>
                    <a:pt x="29294" y="85678"/>
                  </a:lnTo>
                  <a:lnTo>
                    <a:pt x="29356" y="103385"/>
                  </a:lnTo>
                  <a:lnTo>
                    <a:pt x="22053" y="125848"/>
                  </a:lnTo>
                  <a:lnTo>
                    <a:pt x="17872" y="130561"/>
                  </a:lnTo>
                  <a:lnTo>
                    <a:pt x="7581" y="135797"/>
                  </a:lnTo>
                  <a:lnTo>
                    <a:pt x="3990" y="134371"/>
                  </a:lnTo>
                  <a:lnTo>
                    <a:pt x="1596" y="130598"/>
                  </a:lnTo>
                  <a:lnTo>
                    <a:pt x="0" y="125261"/>
                  </a:lnTo>
                  <a:lnTo>
                    <a:pt x="1127" y="90781"/>
                  </a:lnTo>
                  <a:lnTo>
                    <a:pt x="12669" y="48188"/>
                  </a:lnTo>
                  <a:lnTo>
                    <a:pt x="36238" y="14401"/>
                  </a:lnTo>
                  <a:lnTo>
                    <a:pt x="49845" y="3031"/>
                  </a:lnTo>
                  <a:lnTo>
                    <a:pt x="55450" y="0"/>
                  </a:lnTo>
                  <a:lnTo>
                    <a:pt x="61304" y="95"/>
                  </a:lnTo>
                  <a:lnTo>
                    <a:pt x="73450" y="5845"/>
                  </a:lnTo>
                  <a:lnTo>
                    <a:pt x="104759" y="32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681">
              <a:extLst>
                <a:ext uri="{FF2B5EF4-FFF2-40B4-BE49-F238E27FC236}">
                  <a16:creationId xmlns:a16="http://schemas.microsoft.com/office/drawing/2014/main" xmlns="" id="{EAD97ED6-8DF7-4863-B814-F73C85E28D2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663234" y="2554988"/>
              <a:ext cx="97944" cy="307491"/>
            </a:xfrm>
            <a:custGeom>
              <a:avLst/>
              <a:gdLst/>
              <a:ahLst/>
              <a:cxnLst/>
              <a:rect l="0" t="0" r="0" b="0"/>
              <a:pathLst>
                <a:path w="97944" h="307491">
                  <a:moveTo>
                    <a:pt x="61666" y="23112"/>
                  </a:moveTo>
                  <a:lnTo>
                    <a:pt x="61666" y="23112"/>
                  </a:lnTo>
                  <a:lnTo>
                    <a:pt x="52827" y="5435"/>
                  </a:lnTo>
                  <a:lnTo>
                    <a:pt x="50129" y="2861"/>
                  </a:lnTo>
                  <a:lnTo>
                    <a:pt x="43369" y="0"/>
                  </a:lnTo>
                  <a:lnTo>
                    <a:pt x="38884" y="1354"/>
                  </a:lnTo>
                  <a:lnTo>
                    <a:pt x="28257" y="8503"/>
                  </a:lnTo>
                  <a:lnTo>
                    <a:pt x="13746" y="31170"/>
                  </a:lnTo>
                  <a:lnTo>
                    <a:pt x="1975" y="70434"/>
                  </a:lnTo>
                  <a:lnTo>
                    <a:pt x="0" y="99536"/>
                  </a:lnTo>
                  <a:lnTo>
                    <a:pt x="2038" y="112582"/>
                  </a:lnTo>
                  <a:lnTo>
                    <a:pt x="5686" y="115920"/>
                  </a:lnTo>
                  <a:lnTo>
                    <a:pt x="10939" y="117439"/>
                  </a:lnTo>
                  <a:lnTo>
                    <a:pt x="17267" y="117747"/>
                  </a:lnTo>
                  <a:lnTo>
                    <a:pt x="31819" y="108681"/>
                  </a:lnTo>
                  <a:lnTo>
                    <a:pt x="60788" y="74116"/>
                  </a:lnTo>
                  <a:lnTo>
                    <a:pt x="82629" y="35412"/>
                  </a:lnTo>
                  <a:lnTo>
                    <a:pt x="86189" y="25542"/>
                  </a:lnTo>
                  <a:lnTo>
                    <a:pt x="81522" y="65420"/>
                  </a:lnTo>
                  <a:lnTo>
                    <a:pt x="84325" y="107301"/>
                  </a:lnTo>
                  <a:lnTo>
                    <a:pt x="87730" y="139081"/>
                  </a:lnTo>
                  <a:lnTo>
                    <a:pt x="91594" y="172726"/>
                  </a:lnTo>
                  <a:lnTo>
                    <a:pt x="95663" y="208846"/>
                  </a:lnTo>
                  <a:lnTo>
                    <a:pt x="97943" y="242303"/>
                  </a:lnTo>
                  <a:lnTo>
                    <a:pt x="96837" y="270813"/>
                  </a:lnTo>
                  <a:lnTo>
                    <a:pt x="89292" y="290540"/>
                  </a:lnTo>
                  <a:lnTo>
                    <a:pt x="77002" y="302601"/>
                  </a:lnTo>
                  <a:lnTo>
                    <a:pt x="69773" y="306804"/>
                  </a:lnTo>
                  <a:lnTo>
                    <a:pt x="62133" y="307490"/>
                  </a:lnTo>
                  <a:lnTo>
                    <a:pt x="46116" y="302608"/>
                  </a:lnTo>
                  <a:lnTo>
                    <a:pt x="33354" y="285856"/>
                  </a:lnTo>
                  <a:lnTo>
                    <a:pt x="27974" y="274475"/>
                  </a:lnTo>
                  <a:lnTo>
                    <a:pt x="25759" y="243014"/>
                  </a:lnTo>
                  <a:lnTo>
                    <a:pt x="29916" y="188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336">
            <a:extLst>
              <a:ext uri="{FF2B5EF4-FFF2-40B4-BE49-F238E27FC236}">
                <a16:creationId xmlns:a16="http://schemas.microsoft.com/office/drawing/2014/main" xmlns="" id="{5C40B19D-99BE-4311-88C0-21536462E921}"/>
              </a:ext>
            </a:extLst>
          </p:cNvPr>
          <p:cNvGrpSpPr/>
          <p:nvPr/>
        </p:nvGrpSpPr>
        <p:grpSpPr>
          <a:xfrm>
            <a:off x="7600950" y="2523181"/>
            <a:ext cx="228601" cy="130572"/>
            <a:chOff x="7600950" y="2523181"/>
            <a:chExt cx="228601" cy="130572"/>
          </a:xfrm>
        </p:grpSpPr>
        <p:sp>
          <p:nvSpPr>
            <p:cNvPr id="221" name="SMARTInkShape-1682">
              <a:extLst>
                <a:ext uri="{FF2B5EF4-FFF2-40B4-BE49-F238E27FC236}">
                  <a16:creationId xmlns:a16="http://schemas.microsoft.com/office/drawing/2014/main" xmlns="" id="{6B3ACDCF-E154-4A2F-BC01-EFD43A0A0E0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747000" y="2523181"/>
              <a:ext cx="82551" cy="125262"/>
            </a:xfrm>
            <a:custGeom>
              <a:avLst/>
              <a:gdLst/>
              <a:ahLst/>
              <a:cxnLst/>
              <a:rect l="0" t="0" r="0" b="0"/>
              <a:pathLst>
                <a:path w="82551" h="125262">
                  <a:moveTo>
                    <a:pt x="82550" y="23169"/>
                  </a:moveTo>
                  <a:lnTo>
                    <a:pt x="82550" y="23169"/>
                  </a:lnTo>
                  <a:lnTo>
                    <a:pt x="64874" y="5492"/>
                  </a:lnTo>
                  <a:lnTo>
                    <a:pt x="54938" y="1202"/>
                  </a:lnTo>
                  <a:lnTo>
                    <a:pt x="43466" y="0"/>
                  </a:lnTo>
                  <a:lnTo>
                    <a:pt x="31313" y="1818"/>
                  </a:lnTo>
                  <a:lnTo>
                    <a:pt x="27225" y="3996"/>
                  </a:lnTo>
                  <a:lnTo>
                    <a:pt x="24500" y="6859"/>
                  </a:lnTo>
                  <a:lnTo>
                    <a:pt x="22684" y="10179"/>
                  </a:lnTo>
                  <a:lnTo>
                    <a:pt x="22546" y="19512"/>
                  </a:lnTo>
                  <a:lnTo>
                    <a:pt x="25543" y="30716"/>
                  </a:lnTo>
                  <a:lnTo>
                    <a:pt x="47656" y="67724"/>
                  </a:lnTo>
                  <a:lnTo>
                    <a:pt x="58575" y="80366"/>
                  </a:lnTo>
                  <a:lnTo>
                    <a:pt x="61627" y="86700"/>
                  </a:lnTo>
                  <a:lnTo>
                    <a:pt x="63138" y="99383"/>
                  </a:lnTo>
                  <a:lnTo>
                    <a:pt x="61142" y="105023"/>
                  </a:lnTo>
                  <a:lnTo>
                    <a:pt x="53279" y="115052"/>
                  </a:lnTo>
                  <a:lnTo>
                    <a:pt x="38967" y="122332"/>
                  </a:lnTo>
                  <a:lnTo>
                    <a:pt x="30211" y="125261"/>
                  </a:lnTo>
                  <a:lnTo>
                    <a:pt x="22963" y="125097"/>
                  </a:lnTo>
                  <a:lnTo>
                    <a:pt x="16720" y="122871"/>
                  </a:lnTo>
                  <a:lnTo>
                    <a:pt x="0" y="112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683">
              <a:extLst>
                <a:ext uri="{FF2B5EF4-FFF2-40B4-BE49-F238E27FC236}">
                  <a16:creationId xmlns:a16="http://schemas.microsoft.com/office/drawing/2014/main" xmlns="" id="{45E824AF-F22B-41D8-A095-DE16E08CD00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600950" y="2533650"/>
              <a:ext cx="82551" cy="120103"/>
            </a:xfrm>
            <a:custGeom>
              <a:avLst/>
              <a:gdLst/>
              <a:ahLst/>
              <a:cxnLst/>
              <a:rect l="0" t="0" r="0" b="0"/>
              <a:pathLst>
                <a:path w="82551" h="120103">
                  <a:moveTo>
                    <a:pt x="0" y="44450"/>
                  </a:moveTo>
                  <a:lnTo>
                    <a:pt x="0" y="44450"/>
                  </a:lnTo>
                  <a:lnTo>
                    <a:pt x="0" y="32894"/>
                  </a:lnTo>
                  <a:lnTo>
                    <a:pt x="15901" y="74450"/>
                  </a:lnTo>
                  <a:lnTo>
                    <a:pt x="31964" y="109146"/>
                  </a:lnTo>
                  <a:lnTo>
                    <a:pt x="36126" y="115097"/>
                  </a:lnTo>
                  <a:lnTo>
                    <a:pt x="40311" y="118359"/>
                  </a:lnTo>
                  <a:lnTo>
                    <a:pt x="44514" y="119828"/>
                  </a:lnTo>
                  <a:lnTo>
                    <a:pt x="48726" y="120102"/>
                  </a:lnTo>
                  <a:lnTo>
                    <a:pt x="52944" y="118168"/>
                  </a:lnTo>
                  <a:lnTo>
                    <a:pt x="61395" y="110375"/>
                  </a:lnTo>
                  <a:lnTo>
                    <a:pt x="68885" y="64188"/>
                  </a:lnTo>
                  <a:lnTo>
                    <a:pt x="76428" y="20362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337">
            <a:extLst>
              <a:ext uri="{FF2B5EF4-FFF2-40B4-BE49-F238E27FC236}">
                <a16:creationId xmlns:a16="http://schemas.microsoft.com/office/drawing/2014/main" xmlns="" id="{80867D27-D6B7-4861-B164-A79505C57761}"/>
              </a:ext>
            </a:extLst>
          </p:cNvPr>
          <p:cNvGrpSpPr/>
          <p:nvPr/>
        </p:nvGrpSpPr>
        <p:grpSpPr>
          <a:xfrm>
            <a:off x="6260055" y="2577310"/>
            <a:ext cx="337543" cy="259492"/>
            <a:chOff x="6260055" y="2577310"/>
            <a:chExt cx="337543" cy="259492"/>
          </a:xfrm>
        </p:grpSpPr>
        <p:sp>
          <p:nvSpPr>
            <p:cNvPr id="224" name="SMARTInkShape-1684">
              <a:extLst>
                <a:ext uri="{FF2B5EF4-FFF2-40B4-BE49-F238E27FC236}">
                  <a16:creationId xmlns:a16="http://schemas.microsoft.com/office/drawing/2014/main" xmlns="" id="{E098D19F-B389-4771-9B87-62EB34F4AAD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527800" y="2593427"/>
              <a:ext cx="69798" cy="243375"/>
            </a:xfrm>
            <a:custGeom>
              <a:avLst/>
              <a:gdLst/>
              <a:ahLst/>
              <a:cxnLst/>
              <a:rect l="0" t="0" r="0" b="0"/>
              <a:pathLst>
                <a:path w="69798" h="243375">
                  <a:moveTo>
                    <a:pt x="63500" y="35473"/>
                  </a:moveTo>
                  <a:lnTo>
                    <a:pt x="63500" y="35473"/>
                  </a:lnTo>
                  <a:lnTo>
                    <a:pt x="62795" y="28992"/>
                  </a:lnTo>
                  <a:lnTo>
                    <a:pt x="54661" y="6241"/>
                  </a:lnTo>
                  <a:lnTo>
                    <a:pt x="51257" y="3285"/>
                  </a:lnTo>
                  <a:lnTo>
                    <a:pt x="41831" y="0"/>
                  </a:lnTo>
                  <a:lnTo>
                    <a:pt x="30586" y="2304"/>
                  </a:lnTo>
                  <a:lnTo>
                    <a:pt x="24623" y="4893"/>
                  </a:lnTo>
                  <a:lnTo>
                    <a:pt x="20648" y="8737"/>
                  </a:lnTo>
                  <a:lnTo>
                    <a:pt x="16233" y="18651"/>
                  </a:lnTo>
                  <a:lnTo>
                    <a:pt x="16466" y="23553"/>
                  </a:lnTo>
                  <a:lnTo>
                    <a:pt x="20489" y="32762"/>
                  </a:lnTo>
                  <a:lnTo>
                    <a:pt x="26980" y="39678"/>
                  </a:lnTo>
                  <a:lnTo>
                    <a:pt x="30686" y="42509"/>
                  </a:lnTo>
                  <a:lnTo>
                    <a:pt x="33863" y="43692"/>
                  </a:lnTo>
                  <a:lnTo>
                    <a:pt x="36686" y="43774"/>
                  </a:lnTo>
                  <a:lnTo>
                    <a:pt x="52861" y="38422"/>
                  </a:lnTo>
                  <a:lnTo>
                    <a:pt x="58301" y="39841"/>
                  </a:lnTo>
                  <a:lnTo>
                    <a:pt x="63071" y="46586"/>
                  </a:lnTo>
                  <a:lnTo>
                    <a:pt x="66838" y="58051"/>
                  </a:lnTo>
                  <a:lnTo>
                    <a:pt x="69255" y="97919"/>
                  </a:lnTo>
                  <a:lnTo>
                    <a:pt x="69674" y="138642"/>
                  </a:lnTo>
                  <a:lnTo>
                    <a:pt x="69797" y="180106"/>
                  </a:lnTo>
                  <a:lnTo>
                    <a:pt x="67710" y="204882"/>
                  </a:lnTo>
                  <a:lnTo>
                    <a:pt x="59727" y="225301"/>
                  </a:lnTo>
                  <a:lnTo>
                    <a:pt x="53223" y="232581"/>
                  </a:lnTo>
                  <a:lnTo>
                    <a:pt x="36589" y="242550"/>
                  </a:lnTo>
                  <a:lnTo>
                    <a:pt x="27921" y="243374"/>
                  </a:lnTo>
                  <a:lnTo>
                    <a:pt x="10762" y="238646"/>
                  </a:lnTo>
                  <a:lnTo>
                    <a:pt x="5764" y="232305"/>
                  </a:lnTo>
                  <a:lnTo>
                    <a:pt x="0" y="194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685">
              <a:extLst>
                <a:ext uri="{FF2B5EF4-FFF2-40B4-BE49-F238E27FC236}">
                  <a16:creationId xmlns:a16="http://schemas.microsoft.com/office/drawing/2014/main" xmlns="" id="{8198BEE8-5D04-43FB-98CD-6FD867DAD35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260055" y="2577310"/>
              <a:ext cx="242346" cy="133217"/>
            </a:xfrm>
            <a:custGeom>
              <a:avLst/>
              <a:gdLst/>
              <a:ahLst/>
              <a:cxnLst/>
              <a:rect l="0" t="0" r="0" b="0"/>
              <a:pathLst>
                <a:path w="242346" h="133217">
                  <a:moveTo>
                    <a:pt x="77245" y="19840"/>
                  </a:moveTo>
                  <a:lnTo>
                    <a:pt x="77245" y="19840"/>
                  </a:lnTo>
                  <a:lnTo>
                    <a:pt x="54641" y="14814"/>
                  </a:lnTo>
                  <a:lnTo>
                    <a:pt x="47359" y="14373"/>
                  </a:lnTo>
                  <a:lnTo>
                    <a:pt x="41094" y="16195"/>
                  </a:lnTo>
                  <a:lnTo>
                    <a:pt x="30368" y="23865"/>
                  </a:lnTo>
                  <a:lnTo>
                    <a:pt x="13024" y="46824"/>
                  </a:lnTo>
                  <a:lnTo>
                    <a:pt x="1223" y="82712"/>
                  </a:lnTo>
                  <a:lnTo>
                    <a:pt x="0" y="114512"/>
                  </a:lnTo>
                  <a:lnTo>
                    <a:pt x="3170" y="121760"/>
                  </a:lnTo>
                  <a:lnTo>
                    <a:pt x="14219" y="131695"/>
                  </a:lnTo>
                  <a:lnTo>
                    <a:pt x="20410" y="133216"/>
                  </a:lnTo>
                  <a:lnTo>
                    <a:pt x="32936" y="131142"/>
                  </a:lnTo>
                  <a:lnTo>
                    <a:pt x="45559" y="117991"/>
                  </a:lnTo>
                  <a:lnTo>
                    <a:pt x="67537" y="75054"/>
                  </a:lnTo>
                  <a:lnTo>
                    <a:pt x="76392" y="37248"/>
                  </a:lnTo>
                  <a:lnTo>
                    <a:pt x="76676" y="37795"/>
                  </a:lnTo>
                  <a:lnTo>
                    <a:pt x="78607" y="69673"/>
                  </a:lnTo>
                  <a:lnTo>
                    <a:pt x="83965" y="82910"/>
                  </a:lnTo>
                  <a:lnTo>
                    <a:pt x="91050" y="92086"/>
                  </a:lnTo>
                  <a:lnTo>
                    <a:pt x="94914" y="95521"/>
                  </a:lnTo>
                  <a:lnTo>
                    <a:pt x="100315" y="96399"/>
                  </a:lnTo>
                  <a:lnTo>
                    <a:pt x="113839" y="93613"/>
                  </a:lnTo>
                  <a:lnTo>
                    <a:pt x="119985" y="88072"/>
                  </a:lnTo>
                  <a:lnTo>
                    <a:pt x="134673" y="61459"/>
                  </a:lnTo>
                  <a:lnTo>
                    <a:pt x="142395" y="37189"/>
                  </a:lnTo>
                  <a:lnTo>
                    <a:pt x="141950" y="28021"/>
                  </a:lnTo>
                  <a:lnTo>
                    <a:pt x="141280" y="25357"/>
                  </a:lnTo>
                  <a:lnTo>
                    <a:pt x="141102" y="25635"/>
                  </a:lnTo>
                  <a:lnTo>
                    <a:pt x="140851" y="36138"/>
                  </a:lnTo>
                  <a:lnTo>
                    <a:pt x="147518" y="56027"/>
                  </a:lnTo>
                  <a:lnTo>
                    <a:pt x="161801" y="76423"/>
                  </a:lnTo>
                  <a:lnTo>
                    <a:pt x="173386" y="83794"/>
                  </a:lnTo>
                  <a:lnTo>
                    <a:pt x="179440" y="85759"/>
                  </a:lnTo>
                  <a:lnTo>
                    <a:pt x="191810" y="84180"/>
                  </a:lnTo>
                  <a:lnTo>
                    <a:pt x="198071" y="81783"/>
                  </a:lnTo>
                  <a:lnTo>
                    <a:pt x="202952" y="77363"/>
                  </a:lnTo>
                  <a:lnTo>
                    <a:pt x="210255" y="64926"/>
                  </a:lnTo>
                  <a:lnTo>
                    <a:pt x="221090" y="22572"/>
                  </a:lnTo>
                  <a:lnTo>
                    <a:pt x="222859" y="1722"/>
                  </a:lnTo>
                  <a:lnTo>
                    <a:pt x="225121" y="0"/>
                  </a:lnTo>
                  <a:lnTo>
                    <a:pt x="242345" y="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338">
            <a:extLst>
              <a:ext uri="{FF2B5EF4-FFF2-40B4-BE49-F238E27FC236}">
                <a16:creationId xmlns:a16="http://schemas.microsoft.com/office/drawing/2014/main" xmlns="" id="{741A1367-352A-4D80-B4D1-2C51317216F9}"/>
              </a:ext>
            </a:extLst>
          </p:cNvPr>
          <p:cNvGrpSpPr/>
          <p:nvPr/>
        </p:nvGrpSpPr>
        <p:grpSpPr>
          <a:xfrm>
            <a:off x="5594350" y="2434568"/>
            <a:ext cx="393701" cy="281339"/>
            <a:chOff x="5594350" y="2434568"/>
            <a:chExt cx="393701" cy="281339"/>
          </a:xfrm>
        </p:grpSpPr>
        <p:sp>
          <p:nvSpPr>
            <p:cNvPr id="227" name="SMARTInkShape-1686">
              <a:extLst>
                <a:ext uri="{FF2B5EF4-FFF2-40B4-BE49-F238E27FC236}">
                  <a16:creationId xmlns:a16="http://schemas.microsoft.com/office/drawing/2014/main" xmlns="" id="{80124C19-F550-44A8-86A9-D352FB4B8A3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988050" y="26098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687">
              <a:extLst>
                <a:ext uri="{FF2B5EF4-FFF2-40B4-BE49-F238E27FC236}">
                  <a16:creationId xmlns:a16="http://schemas.microsoft.com/office/drawing/2014/main" xmlns="" id="{135801D7-474C-4E19-9A93-0B7F8F5E9B4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855583" y="2571750"/>
              <a:ext cx="75318" cy="12701"/>
            </a:xfrm>
            <a:custGeom>
              <a:avLst/>
              <a:gdLst/>
              <a:ahLst/>
              <a:cxnLst/>
              <a:rect l="0" t="0" r="0" b="0"/>
              <a:pathLst>
                <a:path w="75318" h="12701">
                  <a:moveTo>
                    <a:pt x="5467" y="12700"/>
                  </a:moveTo>
                  <a:lnTo>
                    <a:pt x="5467" y="12700"/>
                  </a:lnTo>
                  <a:lnTo>
                    <a:pt x="2096" y="12700"/>
                  </a:lnTo>
                  <a:lnTo>
                    <a:pt x="1103" y="11994"/>
                  </a:lnTo>
                  <a:lnTo>
                    <a:pt x="441" y="10819"/>
                  </a:lnTo>
                  <a:lnTo>
                    <a:pt x="0" y="9329"/>
                  </a:lnTo>
                  <a:lnTo>
                    <a:pt x="1116" y="8336"/>
                  </a:lnTo>
                  <a:lnTo>
                    <a:pt x="32382" y="2160"/>
                  </a:lnTo>
                  <a:lnTo>
                    <a:pt x="75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688">
              <a:extLst>
                <a:ext uri="{FF2B5EF4-FFF2-40B4-BE49-F238E27FC236}">
                  <a16:creationId xmlns:a16="http://schemas.microsoft.com/office/drawing/2014/main" xmlns="" id="{420FAC06-8F04-417B-A201-16D94E3C6F2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712421" y="2434568"/>
              <a:ext cx="205780" cy="281339"/>
            </a:xfrm>
            <a:custGeom>
              <a:avLst/>
              <a:gdLst/>
              <a:ahLst/>
              <a:cxnLst/>
              <a:rect l="0" t="0" r="0" b="0"/>
              <a:pathLst>
                <a:path w="205780" h="281339">
                  <a:moveTo>
                    <a:pt x="47029" y="194332"/>
                  </a:moveTo>
                  <a:lnTo>
                    <a:pt x="47029" y="194332"/>
                  </a:lnTo>
                  <a:lnTo>
                    <a:pt x="46323" y="158899"/>
                  </a:lnTo>
                  <a:lnTo>
                    <a:pt x="45147" y="157305"/>
                  </a:lnTo>
                  <a:lnTo>
                    <a:pt x="43658" y="156947"/>
                  </a:lnTo>
                  <a:lnTo>
                    <a:pt x="28077" y="173299"/>
                  </a:lnTo>
                  <a:lnTo>
                    <a:pt x="8958" y="207228"/>
                  </a:lnTo>
                  <a:lnTo>
                    <a:pt x="0" y="245190"/>
                  </a:lnTo>
                  <a:lnTo>
                    <a:pt x="717" y="273136"/>
                  </a:lnTo>
                  <a:lnTo>
                    <a:pt x="3455" y="277913"/>
                  </a:lnTo>
                  <a:lnTo>
                    <a:pt x="7395" y="280391"/>
                  </a:lnTo>
                  <a:lnTo>
                    <a:pt x="12140" y="281338"/>
                  </a:lnTo>
                  <a:lnTo>
                    <a:pt x="17420" y="279147"/>
                  </a:lnTo>
                  <a:lnTo>
                    <a:pt x="28930" y="269187"/>
                  </a:lnTo>
                  <a:lnTo>
                    <a:pt x="52946" y="228553"/>
                  </a:lnTo>
                  <a:lnTo>
                    <a:pt x="65055" y="206207"/>
                  </a:lnTo>
                  <a:lnTo>
                    <a:pt x="66808" y="205777"/>
                  </a:lnTo>
                  <a:lnTo>
                    <a:pt x="68682" y="206195"/>
                  </a:lnTo>
                  <a:lnTo>
                    <a:pt x="70763" y="214186"/>
                  </a:lnTo>
                  <a:lnTo>
                    <a:pt x="75702" y="254508"/>
                  </a:lnTo>
                  <a:lnTo>
                    <a:pt x="78140" y="257027"/>
                  </a:lnTo>
                  <a:lnTo>
                    <a:pt x="81175" y="258001"/>
                  </a:lnTo>
                  <a:lnTo>
                    <a:pt x="84610" y="257945"/>
                  </a:lnTo>
                  <a:lnTo>
                    <a:pt x="102928" y="244381"/>
                  </a:lnTo>
                  <a:lnTo>
                    <a:pt x="119488" y="209005"/>
                  </a:lnTo>
                  <a:lnTo>
                    <a:pt x="130739" y="169338"/>
                  </a:lnTo>
                  <a:lnTo>
                    <a:pt x="142794" y="122546"/>
                  </a:lnTo>
                  <a:lnTo>
                    <a:pt x="155207" y="75879"/>
                  </a:lnTo>
                  <a:lnTo>
                    <a:pt x="165898" y="40557"/>
                  </a:lnTo>
                  <a:lnTo>
                    <a:pt x="174207" y="8363"/>
                  </a:lnTo>
                  <a:lnTo>
                    <a:pt x="174148" y="2619"/>
                  </a:lnTo>
                  <a:lnTo>
                    <a:pt x="173402" y="201"/>
                  </a:lnTo>
                  <a:lnTo>
                    <a:pt x="172200" y="0"/>
                  </a:lnTo>
                  <a:lnTo>
                    <a:pt x="170691" y="1278"/>
                  </a:lnTo>
                  <a:lnTo>
                    <a:pt x="163204" y="45295"/>
                  </a:lnTo>
                  <a:lnTo>
                    <a:pt x="159105" y="81056"/>
                  </a:lnTo>
                  <a:lnTo>
                    <a:pt x="158694" y="120469"/>
                  </a:lnTo>
                  <a:lnTo>
                    <a:pt x="160862" y="160093"/>
                  </a:lnTo>
                  <a:lnTo>
                    <a:pt x="164180" y="196518"/>
                  </a:lnTo>
                  <a:lnTo>
                    <a:pt x="170013" y="242017"/>
                  </a:lnTo>
                  <a:lnTo>
                    <a:pt x="176007" y="259740"/>
                  </a:lnTo>
                  <a:lnTo>
                    <a:pt x="179581" y="265454"/>
                  </a:lnTo>
                  <a:lnTo>
                    <a:pt x="182669" y="267852"/>
                  </a:lnTo>
                  <a:lnTo>
                    <a:pt x="185434" y="268040"/>
                  </a:lnTo>
                  <a:lnTo>
                    <a:pt x="187982" y="266754"/>
                  </a:lnTo>
                  <a:lnTo>
                    <a:pt x="205779" y="232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689">
              <a:extLst>
                <a:ext uri="{FF2B5EF4-FFF2-40B4-BE49-F238E27FC236}">
                  <a16:creationId xmlns:a16="http://schemas.microsoft.com/office/drawing/2014/main" xmlns="" id="{BF9E2FEB-0114-4260-8290-3311A2518A0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594350" y="2594893"/>
              <a:ext cx="82551" cy="119326"/>
            </a:xfrm>
            <a:custGeom>
              <a:avLst/>
              <a:gdLst/>
              <a:ahLst/>
              <a:cxnLst/>
              <a:rect l="0" t="0" r="0" b="0"/>
              <a:pathLst>
                <a:path w="82551" h="119326">
                  <a:moveTo>
                    <a:pt x="0" y="14957"/>
                  </a:moveTo>
                  <a:lnTo>
                    <a:pt x="0" y="14957"/>
                  </a:lnTo>
                  <a:lnTo>
                    <a:pt x="0" y="11586"/>
                  </a:lnTo>
                  <a:lnTo>
                    <a:pt x="705" y="10593"/>
                  </a:lnTo>
                  <a:lnTo>
                    <a:pt x="1882" y="9931"/>
                  </a:lnTo>
                  <a:lnTo>
                    <a:pt x="5467" y="8868"/>
                  </a:lnTo>
                  <a:lnTo>
                    <a:pt x="9460" y="12055"/>
                  </a:lnTo>
                  <a:lnTo>
                    <a:pt x="12416" y="58893"/>
                  </a:lnTo>
                  <a:lnTo>
                    <a:pt x="10781" y="104774"/>
                  </a:lnTo>
                  <a:lnTo>
                    <a:pt x="7226" y="119325"/>
                  </a:lnTo>
                  <a:lnTo>
                    <a:pt x="6933" y="118402"/>
                  </a:lnTo>
                  <a:lnTo>
                    <a:pt x="9798" y="82594"/>
                  </a:lnTo>
                  <a:lnTo>
                    <a:pt x="18582" y="42680"/>
                  </a:lnTo>
                  <a:lnTo>
                    <a:pt x="26751" y="13058"/>
                  </a:lnTo>
                  <a:lnTo>
                    <a:pt x="29828" y="7341"/>
                  </a:lnTo>
                  <a:lnTo>
                    <a:pt x="33291" y="3530"/>
                  </a:lnTo>
                  <a:lnTo>
                    <a:pt x="37011" y="989"/>
                  </a:lnTo>
                  <a:lnTo>
                    <a:pt x="40901" y="0"/>
                  </a:lnTo>
                  <a:lnTo>
                    <a:pt x="48988" y="784"/>
                  </a:lnTo>
                  <a:lnTo>
                    <a:pt x="57285" y="11010"/>
                  </a:lnTo>
                  <a:lnTo>
                    <a:pt x="64265" y="27314"/>
                  </a:lnTo>
                  <a:lnTo>
                    <a:pt x="72510" y="66525"/>
                  </a:lnTo>
                  <a:lnTo>
                    <a:pt x="82550" y="97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339">
            <a:extLst>
              <a:ext uri="{FF2B5EF4-FFF2-40B4-BE49-F238E27FC236}">
                <a16:creationId xmlns:a16="http://schemas.microsoft.com/office/drawing/2014/main" xmlns="" id="{2CE0DBE4-7CE4-4C86-A1FB-7462A5962A96}"/>
              </a:ext>
            </a:extLst>
          </p:cNvPr>
          <p:cNvGrpSpPr/>
          <p:nvPr/>
        </p:nvGrpSpPr>
        <p:grpSpPr>
          <a:xfrm>
            <a:off x="4876800" y="2495550"/>
            <a:ext cx="311151" cy="317501"/>
            <a:chOff x="4876800" y="2495550"/>
            <a:chExt cx="311151" cy="317501"/>
          </a:xfrm>
        </p:grpSpPr>
        <p:sp>
          <p:nvSpPr>
            <p:cNvPr id="232" name="SMARTInkShape-1690">
              <a:extLst>
                <a:ext uri="{FF2B5EF4-FFF2-40B4-BE49-F238E27FC236}">
                  <a16:creationId xmlns:a16="http://schemas.microsoft.com/office/drawing/2014/main" xmlns="" id="{24CE5B0A-7EB3-4E1E-860A-3EF7922B2B1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946650" y="2679700"/>
              <a:ext cx="241301" cy="133351"/>
            </a:xfrm>
            <a:custGeom>
              <a:avLst/>
              <a:gdLst/>
              <a:ahLst/>
              <a:cxnLst/>
              <a:rect l="0" t="0" r="0" b="0"/>
              <a:pathLst>
                <a:path w="241301" h="133351">
                  <a:moveTo>
                    <a:pt x="241300" y="0"/>
                  </a:moveTo>
                  <a:lnTo>
                    <a:pt x="241300" y="0"/>
                  </a:lnTo>
                  <a:lnTo>
                    <a:pt x="195834" y="29886"/>
                  </a:lnTo>
                  <a:lnTo>
                    <a:pt x="148336" y="56989"/>
                  </a:lnTo>
                  <a:lnTo>
                    <a:pt x="110612" y="75188"/>
                  </a:lnTo>
                  <a:lnTo>
                    <a:pt x="71739" y="93389"/>
                  </a:lnTo>
                  <a:lnTo>
                    <a:pt x="35646" y="113238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691">
              <a:extLst>
                <a:ext uri="{FF2B5EF4-FFF2-40B4-BE49-F238E27FC236}">
                  <a16:creationId xmlns:a16="http://schemas.microsoft.com/office/drawing/2014/main" xmlns="" id="{15AEF3CE-3A88-4082-8C72-47D1CC4A668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876800" y="2495550"/>
              <a:ext cx="238912" cy="190501"/>
            </a:xfrm>
            <a:custGeom>
              <a:avLst/>
              <a:gdLst/>
              <a:ahLst/>
              <a:cxnLst/>
              <a:rect l="0" t="0" r="0" b="0"/>
              <a:pathLst>
                <a:path w="238912" h="190501">
                  <a:moveTo>
                    <a:pt x="0" y="0"/>
                  </a:moveTo>
                  <a:lnTo>
                    <a:pt x="0" y="0"/>
                  </a:lnTo>
                  <a:lnTo>
                    <a:pt x="45468" y="6481"/>
                  </a:lnTo>
                  <a:lnTo>
                    <a:pt x="82062" y="15580"/>
                  </a:lnTo>
                  <a:lnTo>
                    <a:pt x="124196" y="28562"/>
                  </a:lnTo>
                  <a:lnTo>
                    <a:pt x="165265" y="44444"/>
                  </a:lnTo>
                  <a:lnTo>
                    <a:pt x="210069" y="71808"/>
                  </a:lnTo>
                  <a:lnTo>
                    <a:pt x="229536" y="86948"/>
                  </a:lnTo>
                  <a:lnTo>
                    <a:pt x="234869" y="93243"/>
                  </a:lnTo>
                  <a:lnTo>
                    <a:pt x="237718" y="98851"/>
                  </a:lnTo>
                  <a:lnTo>
                    <a:pt x="238911" y="104001"/>
                  </a:lnTo>
                  <a:lnTo>
                    <a:pt x="236475" y="115367"/>
                  </a:lnTo>
                  <a:lnTo>
                    <a:pt x="233850" y="121361"/>
                  </a:lnTo>
                  <a:lnTo>
                    <a:pt x="219645" y="131784"/>
                  </a:lnTo>
                  <a:lnTo>
                    <a:pt x="182202" y="147467"/>
                  </a:lnTo>
                  <a:lnTo>
                    <a:pt x="148006" y="157969"/>
                  </a:lnTo>
                  <a:lnTo>
                    <a:pt x="109290" y="164988"/>
                  </a:lnTo>
                  <a:lnTo>
                    <a:pt x="74208" y="172341"/>
                  </a:lnTo>
                  <a:lnTo>
                    <a:pt x="28299" y="185188"/>
                  </a:lnTo>
                  <a:lnTo>
                    <a:pt x="24511" y="186959"/>
                  </a:lnTo>
                  <a:lnTo>
                    <a:pt x="23396" y="188139"/>
                  </a:lnTo>
                  <a:lnTo>
                    <a:pt x="254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340">
            <a:extLst>
              <a:ext uri="{FF2B5EF4-FFF2-40B4-BE49-F238E27FC236}">
                <a16:creationId xmlns:a16="http://schemas.microsoft.com/office/drawing/2014/main" xmlns="" id="{1A015959-FD4A-4634-8EA4-3FED28AF3A4C}"/>
              </a:ext>
            </a:extLst>
          </p:cNvPr>
          <p:cNvGrpSpPr/>
          <p:nvPr/>
        </p:nvGrpSpPr>
        <p:grpSpPr>
          <a:xfrm>
            <a:off x="4019550" y="2388767"/>
            <a:ext cx="463551" cy="284550"/>
            <a:chOff x="4019550" y="2388767"/>
            <a:chExt cx="463551" cy="284550"/>
          </a:xfrm>
        </p:grpSpPr>
        <p:sp>
          <p:nvSpPr>
            <p:cNvPr id="235" name="SMARTInkShape-1692">
              <a:extLst>
                <a:ext uri="{FF2B5EF4-FFF2-40B4-BE49-F238E27FC236}">
                  <a16:creationId xmlns:a16="http://schemas.microsoft.com/office/drawing/2014/main" xmlns="" id="{02BA8FD4-DFBE-46D0-892C-A59F736D7C4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276529" y="2470150"/>
              <a:ext cx="206572" cy="19051"/>
            </a:xfrm>
            <a:custGeom>
              <a:avLst/>
              <a:gdLst/>
              <a:ahLst/>
              <a:cxnLst/>
              <a:rect l="0" t="0" r="0" b="0"/>
              <a:pathLst>
                <a:path w="206572" h="190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069"/>
                  </a:lnTo>
                  <a:lnTo>
                    <a:pt x="4646" y="8838"/>
                  </a:lnTo>
                  <a:lnTo>
                    <a:pt x="38556" y="14927"/>
                  </a:lnTo>
                  <a:lnTo>
                    <a:pt x="76865" y="17218"/>
                  </a:lnTo>
                  <a:lnTo>
                    <a:pt x="120701" y="18236"/>
                  </a:lnTo>
                  <a:lnTo>
                    <a:pt x="163703" y="18688"/>
                  </a:lnTo>
                  <a:lnTo>
                    <a:pt x="20657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693">
              <a:extLst>
                <a:ext uri="{FF2B5EF4-FFF2-40B4-BE49-F238E27FC236}">
                  <a16:creationId xmlns:a16="http://schemas.microsoft.com/office/drawing/2014/main" xmlns="" id="{D7F3B93C-A96A-4B41-BD42-C82BDA120C0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135464" y="2388767"/>
              <a:ext cx="303187" cy="270338"/>
            </a:xfrm>
            <a:custGeom>
              <a:avLst/>
              <a:gdLst/>
              <a:ahLst/>
              <a:cxnLst/>
              <a:rect l="0" t="0" r="0" b="0"/>
              <a:pathLst>
                <a:path w="303187" h="270338">
                  <a:moveTo>
                    <a:pt x="61886" y="170283"/>
                  </a:moveTo>
                  <a:lnTo>
                    <a:pt x="61886" y="170283"/>
                  </a:lnTo>
                  <a:lnTo>
                    <a:pt x="48071" y="158350"/>
                  </a:lnTo>
                  <a:lnTo>
                    <a:pt x="40223" y="154396"/>
                  </a:lnTo>
                  <a:lnTo>
                    <a:pt x="32032" y="152639"/>
                  </a:lnTo>
                  <a:lnTo>
                    <a:pt x="27872" y="153581"/>
                  </a:lnTo>
                  <a:lnTo>
                    <a:pt x="19487" y="158391"/>
                  </a:lnTo>
                  <a:lnTo>
                    <a:pt x="12938" y="168996"/>
                  </a:lnTo>
                  <a:lnTo>
                    <a:pt x="2985" y="205542"/>
                  </a:lnTo>
                  <a:lnTo>
                    <a:pt x="0" y="247045"/>
                  </a:lnTo>
                  <a:lnTo>
                    <a:pt x="2161" y="262961"/>
                  </a:lnTo>
                  <a:lnTo>
                    <a:pt x="4430" y="267346"/>
                  </a:lnTo>
                  <a:lnTo>
                    <a:pt x="7354" y="269564"/>
                  </a:lnTo>
                  <a:lnTo>
                    <a:pt x="10714" y="270337"/>
                  </a:lnTo>
                  <a:lnTo>
                    <a:pt x="15071" y="268030"/>
                  </a:lnTo>
                  <a:lnTo>
                    <a:pt x="25558" y="257941"/>
                  </a:lnTo>
                  <a:lnTo>
                    <a:pt x="43760" y="219034"/>
                  </a:lnTo>
                  <a:lnTo>
                    <a:pt x="57217" y="179543"/>
                  </a:lnTo>
                  <a:lnTo>
                    <a:pt x="58773" y="177162"/>
                  </a:lnTo>
                  <a:lnTo>
                    <a:pt x="59811" y="176280"/>
                  </a:lnTo>
                  <a:lnTo>
                    <a:pt x="60502" y="176398"/>
                  </a:lnTo>
                  <a:lnTo>
                    <a:pt x="65135" y="215336"/>
                  </a:lnTo>
                  <a:lnTo>
                    <a:pt x="74059" y="241801"/>
                  </a:lnTo>
                  <a:lnTo>
                    <a:pt x="83524" y="255221"/>
                  </a:lnTo>
                  <a:lnTo>
                    <a:pt x="89011" y="260775"/>
                  </a:lnTo>
                  <a:lnTo>
                    <a:pt x="94081" y="263772"/>
                  </a:lnTo>
                  <a:lnTo>
                    <a:pt x="98871" y="265065"/>
                  </a:lnTo>
                  <a:lnTo>
                    <a:pt x="103476" y="265221"/>
                  </a:lnTo>
                  <a:lnTo>
                    <a:pt x="116119" y="255987"/>
                  </a:lnTo>
                  <a:lnTo>
                    <a:pt x="123441" y="248586"/>
                  </a:lnTo>
                  <a:lnTo>
                    <a:pt x="143860" y="207830"/>
                  </a:lnTo>
                  <a:lnTo>
                    <a:pt x="162524" y="166039"/>
                  </a:lnTo>
                  <a:lnTo>
                    <a:pt x="182109" y="119008"/>
                  </a:lnTo>
                  <a:lnTo>
                    <a:pt x="195516" y="74587"/>
                  </a:lnTo>
                  <a:lnTo>
                    <a:pt x="204297" y="38851"/>
                  </a:lnTo>
                  <a:lnTo>
                    <a:pt x="212313" y="1642"/>
                  </a:lnTo>
                  <a:lnTo>
                    <a:pt x="211559" y="0"/>
                  </a:lnTo>
                  <a:lnTo>
                    <a:pt x="209646" y="317"/>
                  </a:lnTo>
                  <a:lnTo>
                    <a:pt x="206959" y="1939"/>
                  </a:lnTo>
                  <a:lnTo>
                    <a:pt x="196436" y="24448"/>
                  </a:lnTo>
                  <a:lnTo>
                    <a:pt x="186597" y="57489"/>
                  </a:lnTo>
                  <a:lnTo>
                    <a:pt x="177991" y="98986"/>
                  </a:lnTo>
                  <a:lnTo>
                    <a:pt x="176518" y="140947"/>
                  </a:lnTo>
                  <a:lnTo>
                    <a:pt x="176333" y="177471"/>
                  </a:lnTo>
                  <a:lnTo>
                    <a:pt x="178111" y="220155"/>
                  </a:lnTo>
                  <a:lnTo>
                    <a:pt x="181981" y="239721"/>
                  </a:lnTo>
                  <a:lnTo>
                    <a:pt x="188404" y="253120"/>
                  </a:lnTo>
                  <a:lnTo>
                    <a:pt x="192797" y="255847"/>
                  </a:lnTo>
                  <a:lnTo>
                    <a:pt x="197844" y="256253"/>
                  </a:lnTo>
                  <a:lnTo>
                    <a:pt x="203324" y="255113"/>
                  </a:lnTo>
                  <a:lnTo>
                    <a:pt x="224522" y="236654"/>
                  </a:lnTo>
                  <a:lnTo>
                    <a:pt x="252048" y="195357"/>
                  </a:lnTo>
                  <a:lnTo>
                    <a:pt x="269063" y="163131"/>
                  </a:lnTo>
                  <a:lnTo>
                    <a:pt x="270559" y="157048"/>
                  </a:lnTo>
                  <a:lnTo>
                    <a:pt x="270146" y="152993"/>
                  </a:lnTo>
                  <a:lnTo>
                    <a:pt x="268459" y="150290"/>
                  </a:lnTo>
                  <a:lnTo>
                    <a:pt x="265218" y="150604"/>
                  </a:lnTo>
                  <a:lnTo>
                    <a:pt x="255973" y="156598"/>
                  </a:lnTo>
                  <a:lnTo>
                    <a:pt x="238867" y="181985"/>
                  </a:lnTo>
                  <a:lnTo>
                    <a:pt x="234148" y="202530"/>
                  </a:lnTo>
                  <a:lnTo>
                    <a:pt x="235108" y="222715"/>
                  </a:lnTo>
                  <a:lnTo>
                    <a:pt x="240239" y="241093"/>
                  </a:lnTo>
                  <a:lnTo>
                    <a:pt x="249104" y="254906"/>
                  </a:lnTo>
                  <a:lnTo>
                    <a:pt x="259394" y="264338"/>
                  </a:lnTo>
                  <a:lnTo>
                    <a:pt x="268671" y="268530"/>
                  </a:lnTo>
                  <a:lnTo>
                    <a:pt x="281261" y="266630"/>
                  </a:lnTo>
                  <a:lnTo>
                    <a:pt x="303186" y="259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694">
              <a:extLst>
                <a:ext uri="{FF2B5EF4-FFF2-40B4-BE49-F238E27FC236}">
                  <a16:creationId xmlns:a16="http://schemas.microsoft.com/office/drawing/2014/main" xmlns="" id="{22B70FF7-871C-4D34-9A35-6A490623A85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019550" y="2540000"/>
              <a:ext cx="69851" cy="133317"/>
            </a:xfrm>
            <a:custGeom>
              <a:avLst/>
              <a:gdLst/>
              <a:ahLst/>
              <a:cxnLst/>
              <a:rect l="0" t="0" r="0" b="0"/>
              <a:pathLst>
                <a:path w="69851" h="133317">
                  <a:moveTo>
                    <a:pt x="0" y="50800"/>
                  </a:moveTo>
                  <a:lnTo>
                    <a:pt x="0" y="50800"/>
                  </a:lnTo>
                  <a:lnTo>
                    <a:pt x="6479" y="51505"/>
                  </a:lnTo>
                  <a:lnTo>
                    <a:pt x="15580" y="54171"/>
                  </a:lnTo>
                  <a:lnTo>
                    <a:pt x="32603" y="66380"/>
                  </a:lnTo>
                  <a:lnTo>
                    <a:pt x="41066" y="81243"/>
                  </a:lnTo>
                  <a:lnTo>
                    <a:pt x="48877" y="112787"/>
                  </a:lnTo>
                  <a:lnTo>
                    <a:pt x="46182" y="124446"/>
                  </a:lnTo>
                  <a:lnTo>
                    <a:pt x="43488" y="129531"/>
                  </a:lnTo>
                  <a:lnTo>
                    <a:pt x="40986" y="132215"/>
                  </a:lnTo>
                  <a:lnTo>
                    <a:pt x="38613" y="133299"/>
                  </a:lnTo>
                  <a:lnTo>
                    <a:pt x="36325" y="133316"/>
                  </a:lnTo>
                  <a:lnTo>
                    <a:pt x="34094" y="130505"/>
                  </a:lnTo>
                  <a:lnTo>
                    <a:pt x="29734" y="119856"/>
                  </a:lnTo>
                  <a:lnTo>
                    <a:pt x="26684" y="87881"/>
                  </a:lnTo>
                  <a:lnTo>
                    <a:pt x="32522" y="47127"/>
                  </a:lnTo>
                  <a:lnTo>
                    <a:pt x="46560" y="17256"/>
                  </a:lnTo>
                  <a:lnTo>
                    <a:pt x="56206" y="7669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341">
            <a:extLst>
              <a:ext uri="{FF2B5EF4-FFF2-40B4-BE49-F238E27FC236}">
                <a16:creationId xmlns:a16="http://schemas.microsoft.com/office/drawing/2014/main" xmlns="" id="{1F32A2BB-57A1-4434-B997-59C1D59E2CC8}"/>
              </a:ext>
            </a:extLst>
          </p:cNvPr>
          <p:cNvGrpSpPr/>
          <p:nvPr/>
        </p:nvGrpSpPr>
        <p:grpSpPr>
          <a:xfrm>
            <a:off x="2469166" y="2365330"/>
            <a:ext cx="1146360" cy="592767"/>
            <a:chOff x="2469166" y="2365330"/>
            <a:chExt cx="1146360" cy="592767"/>
          </a:xfrm>
        </p:grpSpPr>
        <p:sp>
          <p:nvSpPr>
            <p:cNvPr id="239" name="SMARTInkShape-1695">
              <a:extLst>
                <a:ext uri="{FF2B5EF4-FFF2-40B4-BE49-F238E27FC236}">
                  <a16:creationId xmlns:a16="http://schemas.microsoft.com/office/drawing/2014/main" xmlns="" id="{43C3C3F7-A246-4931-A3DE-1662AEFC065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469166" y="2601558"/>
              <a:ext cx="144258" cy="356539"/>
            </a:xfrm>
            <a:custGeom>
              <a:avLst/>
              <a:gdLst/>
              <a:ahLst/>
              <a:cxnLst/>
              <a:rect l="0" t="0" r="0" b="0"/>
              <a:pathLst>
                <a:path w="144258" h="356539">
                  <a:moveTo>
                    <a:pt x="102584" y="46392"/>
                  </a:moveTo>
                  <a:lnTo>
                    <a:pt x="102584" y="46392"/>
                  </a:lnTo>
                  <a:lnTo>
                    <a:pt x="101878" y="35547"/>
                  </a:lnTo>
                  <a:lnTo>
                    <a:pt x="96809" y="20366"/>
                  </a:lnTo>
                  <a:lnTo>
                    <a:pt x="90375" y="11071"/>
                  </a:lnTo>
                  <a:lnTo>
                    <a:pt x="80930" y="4118"/>
                  </a:lnTo>
                  <a:lnTo>
                    <a:pt x="75448" y="1276"/>
                  </a:lnTo>
                  <a:lnTo>
                    <a:pt x="63712" y="0"/>
                  </a:lnTo>
                  <a:lnTo>
                    <a:pt x="57619" y="647"/>
                  </a:lnTo>
                  <a:lnTo>
                    <a:pt x="43324" y="10774"/>
                  </a:lnTo>
                  <a:lnTo>
                    <a:pt x="28268" y="28445"/>
                  </a:lnTo>
                  <a:lnTo>
                    <a:pt x="9303" y="65455"/>
                  </a:lnTo>
                  <a:lnTo>
                    <a:pt x="0" y="103546"/>
                  </a:lnTo>
                  <a:lnTo>
                    <a:pt x="76" y="128944"/>
                  </a:lnTo>
                  <a:lnTo>
                    <a:pt x="6225" y="146817"/>
                  </a:lnTo>
                  <a:lnTo>
                    <a:pt x="10828" y="153558"/>
                  </a:lnTo>
                  <a:lnTo>
                    <a:pt x="16719" y="157347"/>
                  </a:lnTo>
                  <a:lnTo>
                    <a:pt x="30790" y="159676"/>
                  </a:lnTo>
                  <a:lnTo>
                    <a:pt x="46451" y="152715"/>
                  </a:lnTo>
                  <a:lnTo>
                    <a:pt x="62820" y="138802"/>
                  </a:lnTo>
                  <a:lnTo>
                    <a:pt x="86490" y="105758"/>
                  </a:lnTo>
                  <a:lnTo>
                    <a:pt x="101657" y="62963"/>
                  </a:lnTo>
                  <a:lnTo>
                    <a:pt x="106072" y="29116"/>
                  </a:lnTo>
                  <a:lnTo>
                    <a:pt x="104605" y="14960"/>
                  </a:lnTo>
                  <a:lnTo>
                    <a:pt x="101601" y="7728"/>
                  </a:lnTo>
                  <a:lnTo>
                    <a:pt x="99812" y="5799"/>
                  </a:lnTo>
                  <a:lnTo>
                    <a:pt x="98619" y="5924"/>
                  </a:lnTo>
                  <a:lnTo>
                    <a:pt x="97824" y="7419"/>
                  </a:lnTo>
                  <a:lnTo>
                    <a:pt x="97294" y="9827"/>
                  </a:lnTo>
                  <a:lnTo>
                    <a:pt x="101513" y="45519"/>
                  </a:lnTo>
                  <a:lnTo>
                    <a:pt x="107833" y="89486"/>
                  </a:lnTo>
                  <a:lnTo>
                    <a:pt x="114559" y="121754"/>
                  </a:lnTo>
                  <a:lnTo>
                    <a:pt x="124134" y="156792"/>
                  </a:lnTo>
                  <a:lnTo>
                    <a:pt x="134034" y="193531"/>
                  </a:lnTo>
                  <a:lnTo>
                    <a:pt x="140786" y="231026"/>
                  </a:lnTo>
                  <a:lnTo>
                    <a:pt x="144257" y="266975"/>
                  </a:lnTo>
                  <a:lnTo>
                    <a:pt x="143683" y="299651"/>
                  </a:lnTo>
                  <a:lnTo>
                    <a:pt x="136372" y="325933"/>
                  </a:lnTo>
                  <a:lnTo>
                    <a:pt x="124186" y="343729"/>
                  </a:lnTo>
                  <a:lnTo>
                    <a:pt x="116985" y="350450"/>
                  </a:lnTo>
                  <a:lnTo>
                    <a:pt x="109363" y="354225"/>
                  </a:lnTo>
                  <a:lnTo>
                    <a:pt x="93367" y="356538"/>
                  </a:lnTo>
                  <a:lnTo>
                    <a:pt x="76850" y="351451"/>
                  </a:lnTo>
                  <a:lnTo>
                    <a:pt x="68495" y="347131"/>
                  </a:lnTo>
                  <a:lnTo>
                    <a:pt x="62924" y="339313"/>
                  </a:lnTo>
                  <a:lnTo>
                    <a:pt x="56735" y="317455"/>
                  </a:lnTo>
                  <a:lnTo>
                    <a:pt x="70834" y="255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696">
              <a:extLst>
                <a:ext uri="{FF2B5EF4-FFF2-40B4-BE49-F238E27FC236}">
                  <a16:creationId xmlns:a16="http://schemas.microsoft.com/office/drawing/2014/main" xmlns="" id="{0A0B0FCA-6037-473A-9BFC-3F17750294C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517900" y="2550615"/>
              <a:ext cx="97626" cy="90986"/>
            </a:xfrm>
            <a:custGeom>
              <a:avLst/>
              <a:gdLst/>
              <a:ahLst/>
              <a:cxnLst/>
              <a:rect l="0" t="0" r="0" b="0"/>
              <a:pathLst>
                <a:path w="97626" h="90986">
                  <a:moveTo>
                    <a:pt x="0" y="8435"/>
                  </a:moveTo>
                  <a:lnTo>
                    <a:pt x="0" y="8435"/>
                  </a:lnTo>
                  <a:lnTo>
                    <a:pt x="3371" y="8435"/>
                  </a:lnTo>
                  <a:lnTo>
                    <a:pt x="6907" y="10316"/>
                  </a:lnTo>
                  <a:lnTo>
                    <a:pt x="18297" y="20644"/>
                  </a:lnTo>
                  <a:lnTo>
                    <a:pt x="19960" y="24336"/>
                  </a:lnTo>
                  <a:lnTo>
                    <a:pt x="19309" y="51303"/>
                  </a:lnTo>
                  <a:lnTo>
                    <a:pt x="15402" y="63000"/>
                  </a:lnTo>
                  <a:lnTo>
                    <a:pt x="8138" y="75266"/>
                  </a:lnTo>
                  <a:lnTo>
                    <a:pt x="7542" y="75567"/>
                  </a:lnTo>
                  <a:lnTo>
                    <a:pt x="7145" y="75062"/>
                  </a:lnTo>
                  <a:lnTo>
                    <a:pt x="6880" y="74020"/>
                  </a:lnTo>
                  <a:lnTo>
                    <a:pt x="27444" y="33394"/>
                  </a:lnTo>
                  <a:lnTo>
                    <a:pt x="45056" y="10186"/>
                  </a:lnTo>
                  <a:lnTo>
                    <a:pt x="57419" y="2158"/>
                  </a:lnTo>
                  <a:lnTo>
                    <a:pt x="63679" y="17"/>
                  </a:lnTo>
                  <a:lnTo>
                    <a:pt x="69264" y="0"/>
                  </a:lnTo>
                  <a:lnTo>
                    <a:pt x="79232" y="3746"/>
                  </a:lnTo>
                  <a:lnTo>
                    <a:pt x="86484" y="13877"/>
                  </a:lnTo>
                  <a:lnTo>
                    <a:pt x="96889" y="43377"/>
                  </a:lnTo>
                  <a:lnTo>
                    <a:pt x="97625" y="57831"/>
                  </a:lnTo>
                  <a:lnTo>
                    <a:pt x="95250" y="90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697">
              <a:extLst>
                <a:ext uri="{FF2B5EF4-FFF2-40B4-BE49-F238E27FC236}">
                  <a16:creationId xmlns:a16="http://schemas.microsoft.com/office/drawing/2014/main" xmlns="" id="{22F9FFD8-2A1F-4019-A549-C9CC063BD77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409939" y="2529223"/>
              <a:ext cx="96042" cy="120231"/>
            </a:xfrm>
            <a:custGeom>
              <a:avLst/>
              <a:gdLst/>
              <a:ahLst/>
              <a:cxnLst/>
              <a:rect l="0" t="0" r="0" b="0"/>
              <a:pathLst>
                <a:path w="96042" h="120231">
                  <a:moveTo>
                    <a:pt x="76211" y="48877"/>
                  </a:moveTo>
                  <a:lnTo>
                    <a:pt x="76211" y="48877"/>
                  </a:lnTo>
                  <a:lnTo>
                    <a:pt x="72840" y="45506"/>
                  </a:lnTo>
                  <a:lnTo>
                    <a:pt x="63070" y="7811"/>
                  </a:lnTo>
                  <a:lnTo>
                    <a:pt x="61100" y="4566"/>
                  </a:lnTo>
                  <a:lnTo>
                    <a:pt x="49504" y="961"/>
                  </a:lnTo>
                  <a:lnTo>
                    <a:pt x="41473" y="0"/>
                  </a:lnTo>
                  <a:lnTo>
                    <a:pt x="34002" y="2181"/>
                  </a:lnTo>
                  <a:lnTo>
                    <a:pt x="20057" y="12131"/>
                  </a:lnTo>
                  <a:lnTo>
                    <a:pt x="3677" y="43712"/>
                  </a:lnTo>
                  <a:lnTo>
                    <a:pt x="0" y="80978"/>
                  </a:lnTo>
                  <a:lnTo>
                    <a:pt x="6749" y="108718"/>
                  </a:lnTo>
                  <a:lnTo>
                    <a:pt x="10148" y="114171"/>
                  </a:lnTo>
                  <a:lnTo>
                    <a:pt x="17686" y="120230"/>
                  </a:lnTo>
                  <a:lnTo>
                    <a:pt x="31385" y="119160"/>
                  </a:lnTo>
                  <a:lnTo>
                    <a:pt x="39977" y="116899"/>
                  </a:lnTo>
                  <a:lnTo>
                    <a:pt x="57049" y="103098"/>
                  </a:lnTo>
                  <a:lnTo>
                    <a:pt x="78765" y="73409"/>
                  </a:lnTo>
                  <a:lnTo>
                    <a:pt x="95373" y="38514"/>
                  </a:lnTo>
                  <a:lnTo>
                    <a:pt x="96041" y="32796"/>
                  </a:lnTo>
                  <a:lnTo>
                    <a:pt x="95076" y="28279"/>
                  </a:lnTo>
                  <a:lnTo>
                    <a:pt x="93021" y="24561"/>
                  </a:lnTo>
                  <a:lnTo>
                    <a:pt x="90240" y="23494"/>
                  </a:lnTo>
                  <a:lnTo>
                    <a:pt x="86974" y="24194"/>
                  </a:lnTo>
                  <a:lnTo>
                    <a:pt x="76211" y="29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698">
              <a:extLst>
                <a:ext uri="{FF2B5EF4-FFF2-40B4-BE49-F238E27FC236}">
                  <a16:creationId xmlns:a16="http://schemas.microsoft.com/office/drawing/2014/main" xmlns="" id="{A6DC7ACA-E328-445B-B8BB-EF7560F2425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628900" y="2600953"/>
              <a:ext cx="88901" cy="154408"/>
            </a:xfrm>
            <a:custGeom>
              <a:avLst/>
              <a:gdLst/>
              <a:ahLst/>
              <a:cxnLst/>
              <a:rect l="0" t="0" r="0" b="0"/>
              <a:pathLst>
                <a:path w="88901" h="154408">
                  <a:moveTo>
                    <a:pt x="0" y="27947"/>
                  </a:moveTo>
                  <a:lnTo>
                    <a:pt x="0" y="27947"/>
                  </a:lnTo>
                  <a:lnTo>
                    <a:pt x="0" y="8174"/>
                  </a:lnTo>
                  <a:lnTo>
                    <a:pt x="1881" y="3167"/>
                  </a:lnTo>
                  <a:lnTo>
                    <a:pt x="3371" y="843"/>
                  </a:lnTo>
                  <a:lnTo>
                    <a:pt x="5775" y="0"/>
                  </a:lnTo>
                  <a:lnTo>
                    <a:pt x="12209" y="945"/>
                  </a:lnTo>
                  <a:lnTo>
                    <a:pt x="30507" y="15556"/>
                  </a:lnTo>
                  <a:lnTo>
                    <a:pt x="47061" y="47873"/>
                  </a:lnTo>
                  <a:lnTo>
                    <a:pt x="57532" y="81986"/>
                  </a:lnTo>
                  <a:lnTo>
                    <a:pt x="58361" y="117806"/>
                  </a:lnTo>
                  <a:lnTo>
                    <a:pt x="54138" y="141747"/>
                  </a:lnTo>
                  <a:lnTo>
                    <a:pt x="48520" y="150962"/>
                  </a:lnTo>
                  <a:lnTo>
                    <a:pt x="45047" y="154407"/>
                  </a:lnTo>
                  <a:lnTo>
                    <a:pt x="41320" y="153881"/>
                  </a:lnTo>
                  <a:lnTo>
                    <a:pt x="33416" y="145771"/>
                  </a:lnTo>
                  <a:lnTo>
                    <a:pt x="24404" y="111855"/>
                  </a:lnTo>
                  <a:lnTo>
                    <a:pt x="30749" y="66057"/>
                  </a:lnTo>
                  <a:lnTo>
                    <a:pt x="49406" y="30224"/>
                  </a:lnTo>
                  <a:lnTo>
                    <a:pt x="64762" y="16494"/>
                  </a:lnTo>
                  <a:lnTo>
                    <a:pt x="88900" y="2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699">
              <a:extLst>
                <a:ext uri="{FF2B5EF4-FFF2-40B4-BE49-F238E27FC236}">
                  <a16:creationId xmlns:a16="http://schemas.microsoft.com/office/drawing/2014/main" xmlns="" id="{86BAEE0C-6E0E-4D9E-AD34-81059296915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752730" y="2565770"/>
              <a:ext cx="104771" cy="163063"/>
            </a:xfrm>
            <a:custGeom>
              <a:avLst/>
              <a:gdLst/>
              <a:ahLst/>
              <a:cxnLst/>
              <a:rect l="0" t="0" r="0" b="0"/>
              <a:pathLst>
                <a:path w="104771" h="163063">
                  <a:moveTo>
                    <a:pt x="79370" y="63130"/>
                  </a:moveTo>
                  <a:lnTo>
                    <a:pt x="79370" y="63130"/>
                  </a:lnTo>
                  <a:lnTo>
                    <a:pt x="66505" y="19508"/>
                  </a:lnTo>
                  <a:lnTo>
                    <a:pt x="61658" y="7760"/>
                  </a:lnTo>
                  <a:lnTo>
                    <a:pt x="54800" y="186"/>
                  </a:lnTo>
                  <a:lnTo>
                    <a:pt x="49584" y="0"/>
                  </a:lnTo>
                  <a:lnTo>
                    <a:pt x="36263" y="5439"/>
                  </a:lnTo>
                  <a:lnTo>
                    <a:pt x="24699" y="20556"/>
                  </a:lnTo>
                  <a:lnTo>
                    <a:pt x="10254" y="56631"/>
                  </a:lnTo>
                  <a:lnTo>
                    <a:pt x="800" y="99305"/>
                  </a:lnTo>
                  <a:lnTo>
                    <a:pt x="0" y="124363"/>
                  </a:lnTo>
                  <a:lnTo>
                    <a:pt x="4348" y="144908"/>
                  </a:lnTo>
                  <a:lnTo>
                    <a:pt x="12866" y="157802"/>
                  </a:lnTo>
                  <a:lnTo>
                    <a:pt x="18100" y="162228"/>
                  </a:lnTo>
                  <a:lnTo>
                    <a:pt x="23707" y="163062"/>
                  </a:lnTo>
                  <a:lnTo>
                    <a:pt x="35581" y="158344"/>
                  </a:lnTo>
                  <a:lnTo>
                    <a:pt x="54166" y="137046"/>
                  </a:lnTo>
                  <a:lnTo>
                    <a:pt x="73634" y="90222"/>
                  </a:lnTo>
                  <a:lnTo>
                    <a:pt x="84951" y="49862"/>
                  </a:lnTo>
                  <a:lnTo>
                    <a:pt x="85207" y="50051"/>
                  </a:lnTo>
                  <a:lnTo>
                    <a:pt x="81960" y="71339"/>
                  </a:lnTo>
                  <a:lnTo>
                    <a:pt x="88456" y="112224"/>
                  </a:lnTo>
                  <a:lnTo>
                    <a:pt x="104770" y="145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700">
              <a:extLst>
                <a:ext uri="{FF2B5EF4-FFF2-40B4-BE49-F238E27FC236}">
                  <a16:creationId xmlns:a16="http://schemas.microsoft.com/office/drawing/2014/main" xmlns="" id="{97592975-233C-43D3-B881-102C2E51044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887788" y="2382109"/>
              <a:ext cx="84013" cy="335650"/>
            </a:xfrm>
            <a:custGeom>
              <a:avLst/>
              <a:gdLst/>
              <a:ahLst/>
              <a:cxnLst/>
              <a:rect l="0" t="0" r="0" b="0"/>
              <a:pathLst>
                <a:path w="84013" h="335650">
                  <a:moveTo>
                    <a:pt x="52262" y="259491"/>
                  </a:moveTo>
                  <a:lnTo>
                    <a:pt x="52262" y="259491"/>
                  </a:lnTo>
                  <a:lnTo>
                    <a:pt x="52262" y="249378"/>
                  </a:lnTo>
                  <a:lnTo>
                    <a:pt x="48499" y="240650"/>
                  </a:lnTo>
                  <a:lnTo>
                    <a:pt x="37957" y="226920"/>
                  </a:lnTo>
                  <a:lnTo>
                    <a:pt x="34964" y="225782"/>
                  </a:lnTo>
                  <a:lnTo>
                    <a:pt x="27876" y="226400"/>
                  </a:lnTo>
                  <a:lnTo>
                    <a:pt x="12581" y="237457"/>
                  </a:lnTo>
                  <a:lnTo>
                    <a:pt x="4523" y="253931"/>
                  </a:lnTo>
                  <a:lnTo>
                    <a:pt x="0" y="274659"/>
                  </a:lnTo>
                  <a:lnTo>
                    <a:pt x="2846" y="312947"/>
                  </a:lnTo>
                  <a:lnTo>
                    <a:pt x="8222" y="330834"/>
                  </a:lnTo>
                  <a:lnTo>
                    <a:pt x="10202" y="334569"/>
                  </a:lnTo>
                  <a:lnTo>
                    <a:pt x="12933" y="335649"/>
                  </a:lnTo>
                  <a:lnTo>
                    <a:pt x="16165" y="334957"/>
                  </a:lnTo>
                  <a:lnTo>
                    <a:pt x="19731" y="333085"/>
                  </a:lnTo>
                  <a:lnTo>
                    <a:pt x="34862" y="310225"/>
                  </a:lnTo>
                  <a:lnTo>
                    <a:pt x="52751" y="263156"/>
                  </a:lnTo>
                  <a:lnTo>
                    <a:pt x="58938" y="239357"/>
                  </a:lnTo>
                  <a:lnTo>
                    <a:pt x="65179" y="211496"/>
                  </a:lnTo>
                  <a:lnTo>
                    <a:pt x="71457" y="180928"/>
                  </a:lnTo>
                  <a:lnTo>
                    <a:pt x="75642" y="149260"/>
                  </a:lnTo>
                  <a:lnTo>
                    <a:pt x="78432" y="116859"/>
                  </a:lnTo>
                  <a:lnTo>
                    <a:pt x="80292" y="83970"/>
                  </a:lnTo>
                  <a:lnTo>
                    <a:pt x="82359" y="38018"/>
                  </a:lnTo>
                  <a:lnTo>
                    <a:pt x="81160" y="10070"/>
                  </a:lnTo>
                  <a:lnTo>
                    <a:pt x="77878" y="3604"/>
                  </a:lnTo>
                  <a:lnTo>
                    <a:pt x="73572" y="0"/>
                  </a:lnTo>
                  <a:lnTo>
                    <a:pt x="69291" y="1830"/>
                  </a:lnTo>
                  <a:lnTo>
                    <a:pt x="60771" y="15153"/>
                  </a:lnTo>
                  <a:lnTo>
                    <a:pt x="54783" y="56567"/>
                  </a:lnTo>
                  <a:lnTo>
                    <a:pt x="55264" y="96630"/>
                  </a:lnTo>
                  <a:lnTo>
                    <a:pt x="57830" y="141247"/>
                  </a:lnTo>
                  <a:lnTo>
                    <a:pt x="61322" y="184596"/>
                  </a:lnTo>
                  <a:lnTo>
                    <a:pt x="63344" y="221736"/>
                  </a:lnTo>
                  <a:lnTo>
                    <a:pt x="66359" y="253294"/>
                  </a:lnTo>
                  <a:lnTo>
                    <a:pt x="84012" y="303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701">
              <a:extLst>
                <a:ext uri="{FF2B5EF4-FFF2-40B4-BE49-F238E27FC236}">
                  <a16:creationId xmlns:a16="http://schemas.microsoft.com/office/drawing/2014/main" xmlns="" id="{FAE190FE-0E93-471A-A7E0-31AFFB0F9EE0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003219" y="2365330"/>
              <a:ext cx="374744" cy="329838"/>
            </a:xfrm>
            <a:custGeom>
              <a:avLst/>
              <a:gdLst/>
              <a:ahLst/>
              <a:cxnLst/>
              <a:rect l="0" t="0" r="0" b="0"/>
              <a:pathLst>
                <a:path w="374744" h="329838">
                  <a:moveTo>
                    <a:pt x="13031" y="244520"/>
                  </a:moveTo>
                  <a:lnTo>
                    <a:pt x="13031" y="244520"/>
                  </a:lnTo>
                  <a:lnTo>
                    <a:pt x="2918" y="234407"/>
                  </a:lnTo>
                  <a:lnTo>
                    <a:pt x="645" y="230017"/>
                  </a:lnTo>
                  <a:lnTo>
                    <a:pt x="0" y="221376"/>
                  </a:lnTo>
                  <a:lnTo>
                    <a:pt x="110" y="219918"/>
                  </a:lnTo>
                  <a:lnTo>
                    <a:pt x="5344" y="259559"/>
                  </a:lnTo>
                  <a:lnTo>
                    <a:pt x="6417" y="300015"/>
                  </a:lnTo>
                  <a:lnTo>
                    <a:pt x="9974" y="321327"/>
                  </a:lnTo>
                  <a:lnTo>
                    <a:pt x="13109" y="325358"/>
                  </a:lnTo>
                  <a:lnTo>
                    <a:pt x="22238" y="329837"/>
                  </a:lnTo>
                  <a:lnTo>
                    <a:pt x="27636" y="328209"/>
                  </a:lnTo>
                  <a:lnTo>
                    <a:pt x="39278" y="318874"/>
                  </a:lnTo>
                  <a:lnTo>
                    <a:pt x="62587" y="271724"/>
                  </a:lnTo>
                  <a:lnTo>
                    <a:pt x="74556" y="228887"/>
                  </a:lnTo>
                  <a:lnTo>
                    <a:pt x="74508" y="226337"/>
                  </a:lnTo>
                  <a:lnTo>
                    <a:pt x="73771" y="225342"/>
                  </a:lnTo>
                  <a:lnTo>
                    <a:pt x="72575" y="225385"/>
                  </a:lnTo>
                  <a:lnTo>
                    <a:pt x="67519" y="235557"/>
                  </a:lnTo>
                  <a:lnTo>
                    <a:pt x="68295" y="255348"/>
                  </a:lnTo>
                  <a:lnTo>
                    <a:pt x="76364" y="275715"/>
                  </a:lnTo>
                  <a:lnTo>
                    <a:pt x="91063" y="291785"/>
                  </a:lnTo>
                  <a:lnTo>
                    <a:pt x="97508" y="294374"/>
                  </a:lnTo>
                  <a:lnTo>
                    <a:pt x="112195" y="295370"/>
                  </a:lnTo>
                  <a:lnTo>
                    <a:pt x="128130" y="287816"/>
                  </a:lnTo>
                  <a:lnTo>
                    <a:pt x="161355" y="256600"/>
                  </a:lnTo>
                  <a:lnTo>
                    <a:pt x="176531" y="226776"/>
                  </a:lnTo>
                  <a:lnTo>
                    <a:pt x="182125" y="202338"/>
                  </a:lnTo>
                  <a:lnTo>
                    <a:pt x="180794" y="197349"/>
                  </a:lnTo>
                  <a:lnTo>
                    <a:pt x="177790" y="194023"/>
                  </a:lnTo>
                  <a:lnTo>
                    <a:pt x="173670" y="191805"/>
                  </a:lnTo>
                  <a:lnTo>
                    <a:pt x="169512" y="192444"/>
                  </a:lnTo>
                  <a:lnTo>
                    <a:pt x="161130" y="198797"/>
                  </a:lnTo>
                  <a:lnTo>
                    <a:pt x="148478" y="221016"/>
                  </a:lnTo>
                  <a:lnTo>
                    <a:pt x="142534" y="249942"/>
                  </a:lnTo>
                  <a:lnTo>
                    <a:pt x="144143" y="270743"/>
                  </a:lnTo>
                  <a:lnTo>
                    <a:pt x="147268" y="277341"/>
                  </a:lnTo>
                  <a:lnTo>
                    <a:pt x="149089" y="279101"/>
                  </a:lnTo>
                  <a:lnTo>
                    <a:pt x="152420" y="278157"/>
                  </a:lnTo>
                  <a:lnTo>
                    <a:pt x="161765" y="271464"/>
                  </a:lnTo>
                  <a:lnTo>
                    <a:pt x="181321" y="243089"/>
                  </a:lnTo>
                  <a:lnTo>
                    <a:pt x="182374" y="242860"/>
                  </a:lnTo>
                  <a:lnTo>
                    <a:pt x="183076" y="243413"/>
                  </a:lnTo>
                  <a:lnTo>
                    <a:pt x="202742" y="274345"/>
                  </a:lnTo>
                  <a:lnTo>
                    <a:pt x="206533" y="276398"/>
                  </a:lnTo>
                  <a:lnTo>
                    <a:pt x="210471" y="277061"/>
                  </a:lnTo>
                  <a:lnTo>
                    <a:pt x="214508" y="276797"/>
                  </a:lnTo>
                  <a:lnTo>
                    <a:pt x="218610" y="273799"/>
                  </a:lnTo>
                  <a:lnTo>
                    <a:pt x="240977" y="239302"/>
                  </a:lnTo>
                  <a:lnTo>
                    <a:pt x="258979" y="203395"/>
                  </a:lnTo>
                  <a:lnTo>
                    <a:pt x="268719" y="179004"/>
                  </a:lnTo>
                  <a:lnTo>
                    <a:pt x="278739" y="152159"/>
                  </a:lnTo>
                  <a:lnTo>
                    <a:pt x="288242" y="125796"/>
                  </a:lnTo>
                  <a:lnTo>
                    <a:pt x="297399" y="99754"/>
                  </a:lnTo>
                  <a:lnTo>
                    <a:pt x="312278" y="53885"/>
                  </a:lnTo>
                  <a:lnTo>
                    <a:pt x="319948" y="14312"/>
                  </a:lnTo>
                  <a:lnTo>
                    <a:pt x="319242" y="1564"/>
                  </a:lnTo>
                  <a:lnTo>
                    <a:pt x="317361" y="0"/>
                  </a:lnTo>
                  <a:lnTo>
                    <a:pt x="314695" y="1073"/>
                  </a:lnTo>
                  <a:lnTo>
                    <a:pt x="311507" y="3905"/>
                  </a:lnTo>
                  <a:lnTo>
                    <a:pt x="300278" y="41601"/>
                  </a:lnTo>
                  <a:lnTo>
                    <a:pt x="292155" y="81662"/>
                  </a:lnTo>
                  <a:lnTo>
                    <a:pt x="283136" y="126983"/>
                  </a:lnTo>
                  <a:lnTo>
                    <a:pt x="272073" y="172996"/>
                  </a:lnTo>
                  <a:lnTo>
                    <a:pt x="263861" y="213672"/>
                  </a:lnTo>
                  <a:lnTo>
                    <a:pt x="259037" y="260780"/>
                  </a:lnTo>
                  <a:lnTo>
                    <a:pt x="261361" y="280674"/>
                  </a:lnTo>
                  <a:lnTo>
                    <a:pt x="267098" y="291868"/>
                  </a:lnTo>
                  <a:lnTo>
                    <a:pt x="271309" y="291607"/>
                  </a:lnTo>
                  <a:lnTo>
                    <a:pt x="281633" y="281911"/>
                  </a:lnTo>
                  <a:lnTo>
                    <a:pt x="295973" y="253247"/>
                  </a:lnTo>
                  <a:lnTo>
                    <a:pt x="305788" y="217943"/>
                  </a:lnTo>
                  <a:lnTo>
                    <a:pt x="305569" y="208457"/>
                  </a:lnTo>
                  <a:lnTo>
                    <a:pt x="299681" y="194155"/>
                  </a:lnTo>
                  <a:lnTo>
                    <a:pt x="290009" y="184976"/>
                  </a:lnTo>
                  <a:lnTo>
                    <a:pt x="277949" y="179251"/>
                  </a:lnTo>
                  <a:lnTo>
                    <a:pt x="243848" y="174849"/>
                  </a:lnTo>
                  <a:lnTo>
                    <a:pt x="253619" y="173294"/>
                  </a:lnTo>
                  <a:lnTo>
                    <a:pt x="295961" y="160369"/>
                  </a:lnTo>
                  <a:lnTo>
                    <a:pt x="341812" y="152194"/>
                  </a:lnTo>
                  <a:lnTo>
                    <a:pt x="358828" y="150570"/>
                  </a:lnTo>
                  <a:lnTo>
                    <a:pt x="364918" y="151547"/>
                  </a:lnTo>
                  <a:lnTo>
                    <a:pt x="373566" y="156397"/>
                  </a:lnTo>
                  <a:lnTo>
                    <a:pt x="374743" y="160371"/>
                  </a:lnTo>
                  <a:lnTo>
                    <a:pt x="372288" y="170432"/>
                  </a:lnTo>
                  <a:lnTo>
                    <a:pt x="355298" y="214163"/>
                  </a:lnTo>
                  <a:lnTo>
                    <a:pt x="341162" y="258684"/>
                  </a:lnTo>
                  <a:lnTo>
                    <a:pt x="341841" y="267984"/>
                  </a:lnTo>
                  <a:lnTo>
                    <a:pt x="343010" y="269335"/>
                  </a:lnTo>
                  <a:lnTo>
                    <a:pt x="344494" y="268824"/>
                  </a:lnTo>
                  <a:lnTo>
                    <a:pt x="346190" y="267073"/>
                  </a:lnTo>
                  <a:lnTo>
                    <a:pt x="368631" y="219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702">
              <a:extLst>
                <a:ext uri="{FF2B5EF4-FFF2-40B4-BE49-F238E27FC236}">
                  <a16:creationId xmlns:a16="http://schemas.microsoft.com/office/drawing/2014/main" xmlns="" id="{66A8EB4D-7A96-4740-8BE9-30459F5D1F7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406466" y="2468330"/>
              <a:ext cx="9835" cy="27221"/>
            </a:xfrm>
            <a:custGeom>
              <a:avLst/>
              <a:gdLst/>
              <a:ahLst/>
              <a:cxnLst/>
              <a:rect l="0" t="0" r="0" b="0"/>
              <a:pathLst>
                <a:path w="9835" h="27221">
                  <a:moveTo>
                    <a:pt x="9834" y="8170"/>
                  </a:moveTo>
                  <a:lnTo>
                    <a:pt x="9834" y="8170"/>
                  </a:lnTo>
                  <a:lnTo>
                    <a:pt x="5470" y="147"/>
                  </a:lnTo>
                  <a:lnTo>
                    <a:pt x="4808" y="0"/>
                  </a:lnTo>
                  <a:lnTo>
                    <a:pt x="374" y="8202"/>
                  </a:lnTo>
                  <a:lnTo>
                    <a:pt x="0" y="11719"/>
                  </a:lnTo>
                  <a:lnTo>
                    <a:pt x="3484" y="27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SMARTInkShape-Group342">
            <a:extLst>
              <a:ext uri="{FF2B5EF4-FFF2-40B4-BE49-F238E27FC236}">
                <a16:creationId xmlns:a16="http://schemas.microsoft.com/office/drawing/2014/main" xmlns="" id="{8EC6A528-07D7-4B1A-A886-7522E2E62111}"/>
              </a:ext>
            </a:extLst>
          </p:cNvPr>
          <p:cNvGrpSpPr/>
          <p:nvPr/>
        </p:nvGrpSpPr>
        <p:grpSpPr>
          <a:xfrm>
            <a:off x="6154033" y="799400"/>
            <a:ext cx="780168" cy="470947"/>
            <a:chOff x="6154033" y="799400"/>
            <a:chExt cx="780168" cy="470947"/>
          </a:xfrm>
        </p:grpSpPr>
        <p:sp>
          <p:nvSpPr>
            <p:cNvPr id="248" name="SMARTInkShape-1703">
              <a:extLst>
                <a:ext uri="{FF2B5EF4-FFF2-40B4-BE49-F238E27FC236}">
                  <a16:creationId xmlns:a16="http://schemas.microsoft.com/office/drawing/2014/main" xmlns="" id="{AFF70DCF-6DD9-48F6-AB9B-890BC2C9E8B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154033" y="874586"/>
              <a:ext cx="113553" cy="272388"/>
            </a:xfrm>
            <a:custGeom>
              <a:avLst/>
              <a:gdLst/>
              <a:ahLst/>
              <a:cxnLst/>
              <a:rect l="0" t="0" r="0" b="0"/>
              <a:pathLst>
                <a:path w="113553" h="272388">
                  <a:moveTo>
                    <a:pt x="5467" y="71564"/>
                  </a:moveTo>
                  <a:lnTo>
                    <a:pt x="5467" y="71564"/>
                  </a:lnTo>
                  <a:lnTo>
                    <a:pt x="5467" y="68193"/>
                  </a:lnTo>
                  <a:lnTo>
                    <a:pt x="4762" y="67906"/>
                  </a:lnTo>
                  <a:lnTo>
                    <a:pt x="2096" y="69468"/>
                  </a:lnTo>
                  <a:lnTo>
                    <a:pt x="441" y="76277"/>
                  </a:lnTo>
                  <a:lnTo>
                    <a:pt x="0" y="81056"/>
                  </a:lnTo>
                  <a:lnTo>
                    <a:pt x="8725" y="124918"/>
                  </a:lnTo>
                  <a:lnTo>
                    <a:pt x="15056" y="170942"/>
                  </a:lnTo>
                  <a:lnTo>
                    <a:pt x="16783" y="203691"/>
                  </a:lnTo>
                  <a:lnTo>
                    <a:pt x="17756" y="247120"/>
                  </a:lnTo>
                  <a:lnTo>
                    <a:pt x="14674" y="269944"/>
                  </a:lnTo>
                  <a:lnTo>
                    <a:pt x="13722" y="272256"/>
                  </a:lnTo>
                  <a:lnTo>
                    <a:pt x="13087" y="272387"/>
                  </a:lnTo>
                  <a:lnTo>
                    <a:pt x="12664" y="271062"/>
                  </a:lnTo>
                  <a:lnTo>
                    <a:pt x="11278" y="234992"/>
                  </a:lnTo>
                  <a:lnTo>
                    <a:pt x="8520" y="198762"/>
                  </a:lnTo>
                  <a:lnTo>
                    <a:pt x="7503" y="175412"/>
                  </a:lnTo>
                  <a:lnTo>
                    <a:pt x="6824" y="149263"/>
                  </a:lnTo>
                  <a:lnTo>
                    <a:pt x="6372" y="121247"/>
                  </a:lnTo>
                  <a:lnTo>
                    <a:pt x="9631" y="75066"/>
                  </a:lnTo>
                  <a:lnTo>
                    <a:pt x="16491" y="39254"/>
                  </a:lnTo>
                  <a:lnTo>
                    <a:pt x="26594" y="16282"/>
                  </a:lnTo>
                  <a:lnTo>
                    <a:pt x="36258" y="4661"/>
                  </a:lnTo>
                  <a:lnTo>
                    <a:pt x="40811" y="1562"/>
                  </a:lnTo>
                  <a:lnTo>
                    <a:pt x="53395" y="0"/>
                  </a:lnTo>
                  <a:lnTo>
                    <a:pt x="60703" y="571"/>
                  </a:lnTo>
                  <a:lnTo>
                    <a:pt x="66280" y="9419"/>
                  </a:lnTo>
                  <a:lnTo>
                    <a:pt x="74358" y="41827"/>
                  </a:lnTo>
                  <a:lnTo>
                    <a:pt x="72759" y="84077"/>
                  </a:lnTo>
                  <a:lnTo>
                    <a:pt x="54994" y="130562"/>
                  </a:lnTo>
                  <a:lnTo>
                    <a:pt x="51421" y="138198"/>
                  </a:lnTo>
                  <a:lnTo>
                    <a:pt x="51626" y="139976"/>
                  </a:lnTo>
                  <a:lnTo>
                    <a:pt x="53734" y="143832"/>
                  </a:lnTo>
                  <a:lnTo>
                    <a:pt x="58888" y="149970"/>
                  </a:lnTo>
                  <a:lnTo>
                    <a:pt x="94272" y="169330"/>
                  </a:lnTo>
                  <a:lnTo>
                    <a:pt x="110017" y="186610"/>
                  </a:lnTo>
                  <a:lnTo>
                    <a:pt x="113552" y="200777"/>
                  </a:lnTo>
                  <a:lnTo>
                    <a:pt x="113507" y="208506"/>
                  </a:lnTo>
                  <a:lnTo>
                    <a:pt x="104051" y="224620"/>
                  </a:lnTo>
                  <a:lnTo>
                    <a:pt x="72604" y="254589"/>
                  </a:lnTo>
                  <a:lnTo>
                    <a:pt x="57884" y="262270"/>
                  </a:lnTo>
                  <a:lnTo>
                    <a:pt x="50994" y="264318"/>
                  </a:lnTo>
                  <a:lnTo>
                    <a:pt x="45697" y="264272"/>
                  </a:lnTo>
                  <a:lnTo>
                    <a:pt x="41459" y="262830"/>
                  </a:lnTo>
                  <a:lnTo>
                    <a:pt x="37928" y="260458"/>
                  </a:lnTo>
                  <a:lnTo>
                    <a:pt x="37690" y="254643"/>
                  </a:lnTo>
                  <a:lnTo>
                    <a:pt x="49917" y="217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704">
              <a:extLst>
                <a:ext uri="{FF2B5EF4-FFF2-40B4-BE49-F238E27FC236}">
                  <a16:creationId xmlns:a16="http://schemas.microsoft.com/office/drawing/2014/main" xmlns="" id="{F391BAD3-2449-42E2-82DD-799F4F857B8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318248" y="1015310"/>
              <a:ext cx="224128" cy="255037"/>
            </a:xfrm>
            <a:custGeom>
              <a:avLst/>
              <a:gdLst/>
              <a:ahLst/>
              <a:cxnLst/>
              <a:rect l="0" t="0" r="0" b="0"/>
              <a:pathLst>
                <a:path w="224128" h="255037">
                  <a:moveTo>
                    <a:pt x="2" y="57840"/>
                  </a:moveTo>
                  <a:lnTo>
                    <a:pt x="2" y="57840"/>
                  </a:lnTo>
                  <a:lnTo>
                    <a:pt x="0" y="61211"/>
                  </a:lnTo>
                  <a:lnTo>
                    <a:pt x="1884" y="64748"/>
                  </a:lnTo>
                  <a:lnTo>
                    <a:pt x="3373" y="66678"/>
                  </a:lnTo>
                  <a:lnTo>
                    <a:pt x="6481" y="67260"/>
                  </a:lnTo>
                  <a:lnTo>
                    <a:pt x="15582" y="66025"/>
                  </a:lnTo>
                  <a:lnTo>
                    <a:pt x="32605" y="57992"/>
                  </a:lnTo>
                  <a:lnTo>
                    <a:pt x="47684" y="39932"/>
                  </a:lnTo>
                  <a:lnTo>
                    <a:pt x="57717" y="16707"/>
                  </a:lnTo>
                  <a:lnTo>
                    <a:pt x="57528" y="10663"/>
                  </a:lnTo>
                  <a:lnTo>
                    <a:pt x="55286" y="5927"/>
                  </a:lnTo>
                  <a:lnTo>
                    <a:pt x="51675" y="2065"/>
                  </a:lnTo>
                  <a:lnTo>
                    <a:pt x="47856" y="195"/>
                  </a:lnTo>
                  <a:lnTo>
                    <a:pt x="39849" y="0"/>
                  </a:lnTo>
                  <a:lnTo>
                    <a:pt x="29707" y="7909"/>
                  </a:lnTo>
                  <a:lnTo>
                    <a:pt x="24039" y="13969"/>
                  </a:lnTo>
                  <a:lnTo>
                    <a:pt x="17741" y="28229"/>
                  </a:lnTo>
                  <a:lnTo>
                    <a:pt x="13697" y="60379"/>
                  </a:lnTo>
                  <a:lnTo>
                    <a:pt x="16908" y="75196"/>
                  </a:lnTo>
                  <a:lnTo>
                    <a:pt x="19738" y="82111"/>
                  </a:lnTo>
                  <a:lnTo>
                    <a:pt x="24449" y="87426"/>
                  </a:lnTo>
                  <a:lnTo>
                    <a:pt x="37207" y="95213"/>
                  </a:lnTo>
                  <a:lnTo>
                    <a:pt x="43151" y="96161"/>
                  </a:lnTo>
                  <a:lnTo>
                    <a:pt x="48523" y="95382"/>
                  </a:lnTo>
                  <a:lnTo>
                    <a:pt x="66590" y="85662"/>
                  </a:lnTo>
                  <a:lnTo>
                    <a:pt x="114043" y="45117"/>
                  </a:lnTo>
                  <a:lnTo>
                    <a:pt x="117715" y="41602"/>
                  </a:lnTo>
                  <a:lnTo>
                    <a:pt x="113040" y="46365"/>
                  </a:lnTo>
                  <a:lnTo>
                    <a:pt x="110213" y="54857"/>
                  </a:lnTo>
                  <a:lnTo>
                    <a:pt x="108398" y="77555"/>
                  </a:lnTo>
                  <a:lnTo>
                    <a:pt x="109661" y="82272"/>
                  </a:lnTo>
                  <a:lnTo>
                    <a:pt x="114826" y="89395"/>
                  </a:lnTo>
                  <a:lnTo>
                    <a:pt x="120297" y="90871"/>
                  </a:lnTo>
                  <a:lnTo>
                    <a:pt x="135780" y="90630"/>
                  </a:lnTo>
                  <a:lnTo>
                    <a:pt x="152540" y="82526"/>
                  </a:lnTo>
                  <a:lnTo>
                    <a:pt x="167986" y="69517"/>
                  </a:lnTo>
                  <a:lnTo>
                    <a:pt x="187518" y="40051"/>
                  </a:lnTo>
                  <a:lnTo>
                    <a:pt x="195623" y="18756"/>
                  </a:lnTo>
                  <a:lnTo>
                    <a:pt x="196032" y="18379"/>
                  </a:lnTo>
                  <a:lnTo>
                    <a:pt x="200061" y="29584"/>
                  </a:lnTo>
                  <a:lnTo>
                    <a:pt x="199644" y="68971"/>
                  </a:lnTo>
                  <a:lnTo>
                    <a:pt x="207792" y="103706"/>
                  </a:lnTo>
                  <a:lnTo>
                    <a:pt x="219848" y="144573"/>
                  </a:lnTo>
                  <a:lnTo>
                    <a:pt x="224127" y="188666"/>
                  </a:lnTo>
                  <a:lnTo>
                    <a:pt x="220968" y="214057"/>
                  </a:lnTo>
                  <a:lnTo>
                    <a:pt x="212509" y="234750"/>
                  </a:lnTo>
                  <a:lnTo>
                    <a:pt x="201694" y="247709"/>
                  </a:lnTo>
                  <a:lnTo>
                    <a:pt x="195846" y="252153"/>
                  </a:lnTo>
                  <a:lnTo>
                    <a:pt x="189831" y="254410"/>
                  </a:lnTo>
                  <a:lnTo>
                    <a:pt x="177504" y="255036"/>
                  </a:lnTo>
                  <a:lnTo>
                    <a:pt x="171959" y="251393"/>
                  </a:lnTo>
                  <a:lnTo>
                    <a:pt x="162034" y="237937"/>
                  </a:lnTo>
                  <a:lnTo>
                    <a:pt x="158564" y="214554"/>
                  </a:lnTo>
                  <a:lnTo>
                    <a:pt x="158752" y="172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705">
              <a:extLst>
                <a:ext uri="{FF2B5EF4-FFF2-40B4-BE49-F238E27FC236}">
                  <a16:creationId xmlns:a16="http://schemas.microsoft.com/office/drawing/2014/main" xmlns="" id="{E87A0D7E-BA99-4631-B964-A11299AC4D3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570655" y="1022873"/>
              <a:ext cx="59253" cy="89631"/>
            </a:xfrm>
            <a:custGeom>
              <a:avLst/>
              <a:gdLst/>
              <a:ahLst/>
              <a:cxnLst/>
              <a:rect l="0" t="0" r="0" b="0"/>
              <a:pathLst>
                <a:path w="59253" h="89631">
                  <a:moveTo>
                    <a:pt x="39695" y="12177"/>
                  </a:moveTo>
                  <a:lnTo>
                    <a:pt x="39695" y="12177"/>
                  </a:lnTo>
                  <a:lnTo>
                    <a:pt x="43065" y="5435"/>
                  </a:lnTo>
                  <a:lnTo>
                    <a:pt x="43352" y="3449"/>
                  </a:lnTo>
                  <a:lnTo>
                    <a:pt x="42839" y="2125"/>
                  </a:lnTo>
                  <a:lnTo>
                    <a:pt x="41789" y="1242"/>
                  </a:lnTo>
                  <a:lnTo>
                    <a:pt x="30203" y="0"/>
                  </a:lnTo>
                  <a:lnTo>
                    <a:pt x="19248" y="5354"/>
                  </a:lnTo>
                  <a:lnTo>
                    <a:pt x="8735" y="14789"/>
                  </a:lnTo>
                  <a:lnTo>
                    <a:pt x="1710" y="26038"/>
                  </a:lnTo>
                  <a:lnTo>
                    <a:pt x="0" y="41856"/>
                  </a:lnTo>
                  <a:lnTo>
                    <a:pt x="1279" y="74014"/>
                  </a:lnTo>
                  <a:lnTo>
                    <a:pt x="4206" y="79507"/>
                  </a:lnTo>
                  <a:lnTo>
                    <a:pt x="14985" y="87492"/>
                  </a:lnTo>
                  <a:lnTo>
                    <a:pt x="27302" y="89630"/>
                  </a:lnTo>
                  <a:lnTo>
                    <a:pt x="33549" y="89212"/>
                  </a:lnTo>
                  <a:lnTo>
                    <a:pt x="44254" y="83104"/>
                  </a:lnTo>
                  <a:lnTo>
                    <a:pt x="53010" y="73333"/>
                  </a:lnTo>
                  <a:lnTo>
                    <a:pt x="59252" y="61935"/>
                  </a:lnTo>
                  <a:lnTo>
                    <a:pt x="58736" y="47933"/>
                  </a:lnTo>
                  <a:lnTo>
                    <a:pt x="39695" y="5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706">
              <a:extLst>
                <a:ext uri="{FF2B5EF4-FFF2-40B4-BE49-F238E27FC236}">
                  <a16:creationId xmlns:a16="http://schemas.microsoft.com/office/drawing/2014/main" xmlns="" id="{38814B00-9886-4156-9CC7-52E0E2B5591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664051" y="989137"/>
              <a:ext cx="52507" cy="121641"/>
            </a:xfrm>
            <a:custGeom>
              <a:avLst/>
              <a:gdLst/>
              <a:ahLst/>
              <a:cxnLst/>
              <a:rect l="0" t="0" r="0" b="0"/>
              <a:pathLst>
                <a:path w="52507" h="121641">
                  <a:moveTo>
                    <a:pt x="9799" y="26863"/>
                  </a:moveTo>
                  <a:lnTo>
                    <a:pt x="9799" y="26863"/>
                  </a:lnTo>
                  <a:lnTo>
                    <a:pt x="10504" y="33344"/>
                  </a:lnTo>
                  <a:lnTo>
                    <a:pt x="13169" y="42443"/>
                  </a:lnTo>
                  <a:lnTo>
                    <a:pt x="11895" y="62837"/>
                  </a:lnTo>
                  <a:lnTo>
                    <a:pt x="4517" y="108344"/>
                  </a:lnTo>
                  <a:lnTo>
                    <a:pt x="2041" y="117875"/>
                  </a:lnTo>
                  <a:lnTo>
                    <a:pt x="393" y="121404"/>
                  </a:lnTo>
                  <a:lnTo>
                    <a:pt x="0" y="121640"/>
                  </a:lnTo>
                  <a:lnTo>
                    <a:pt x="10239" y="79642"/>
                  </a:lnTo>
                  <a:lnTo>
                    <a:pt x="27961" y="41169"/>
                  </a:lnTo>
                  <a:lnTo>
                    <a:pt x="45424" y="5256"/>
                  </a:lnTo>
                  <a:lnTo>
                    <a:pt x="50327" y="326"/>
                  </a:lnTo>
                  <a:lnTo>
                    <a:pt x="51634" y="0"/>
                  </a:lnTo>
                  <a:lnTo>
                    <a:pt x="52506" y="487"/>
                  </a:lnTo>
                  <a:lnTo>
                    <a:pt x="52000" y="40102"/>
                  </a:lnTo>
                  <a:lnTo>
                    <a:pt x="47899" y="84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707">
              <a:extLst>
                <a:ext uri="{FF2B5EF4-FFF2-40B4-BE49-F238E27FC236}">
                  <a16:creationId xmlns:a16="http://schemas.microsoft.com/office/drawing/2014/main" xmlns="" id="{4800745B-D46D-4484-821A-70088613496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768595" y="799400"/>
              <a:ext cx="133268" cy="287412"/>
            </a:xfrm>
            <a:custGeom>
              <a:avLst/>
              <a:gdLst/>
              <a:ahLst/>
              <a:cxnLst/>
              <a:rect l="0" t="0" r="0" b="0"/>
              <a:pathLst>
                <a:path w="133268" h="287412">
                  <a:moveTo>
                    <a:pt x="64005" y="229300"/>
                  </a:moveTo>
                  <a:lnTo>
                    <a:pt x="64005" y="229300"/>
                  </a:lnTo>
                  <a:lnTo>
                    <a:pt x="58537" y="209527"/>
                  </a:lnTo>
                  <a:lnTo>
                    <a:pt x="56126" y="207651"/>
                  </a:lnTo>
                  <a:lnTo>
                    <a:pt x="47803" y="205567"/>
                  </a:lnTo>
                  <a:lnTo>
                    <a:pt x="37048" y="208404"/>
                  </a:lnTo>
                  <a:lnTo>
                    <a:pt x="25213" y="215780"/>
                  </a:lnTo>
                  <a:lnTo>
                    <a:pt x="8061" y="235799"/>
                  </a:lnTo>
                  <a:lnTo>
                    <a:pt x="805" y="251473"/>
                  </a:lnTo>
                  <a:lnTo>
                    <a:pt x="0" y="258899"/>
                  </a:lnTo>
                  <a:lnTo>
                    <a:pt x="2866" y="272794"/>
                  </a:lnTo>
                  <a:lnTo>
                    <a:pt x="9045" y="285775"/>
                  </a:lnTo>
                  <a:lnTo>
                    <a:pt x="12548" y="287411"/>
                  </a:lnTo>
                  <a:lnTo>
                    <a:pt x="22085" y="287347"/>
                  </a:lnTo>
                  <a:lnTo>
                    <a:pt x="33379" y="277441"/>
                  </a:lnTo>
                  <a:lnTo>
                    <a:pt x="67990" y="235595"/>
                  </a:lnTo>
                  <a:lnTo>
                    <a:pt x="87413" y="202700"/>
                  </a:lnTo>
                  <a:lnTo>
                    <a:pt x="104747" y="161739"/>
                  </a:lnTo>
                  <a:lnTo>
                    <a:pt x="112333" y="136987"/>
                  </a:lnTo>
                  <a:lnTo>
                    <a:pt x="119507" y="110608"/>
                  </a:lnTo>
                  <a:lnTo>
                    <a:pt x="129359" y="64365"/>
                  </a:lnTo>
                  <a:lnTo>
                    <a:pt x="133267" y="27584"/>
                  </a:lnTo>
                  <a:lnTo>
                    <a:pt x="127950" y="6534"/>
                  </a:lnTo>
                  <a:lnTo>
                    <a:pt x="123568" y="1767"/>
                  </a:lnTo>
                  <a:lnTo>
                    <a:pt x="118530" y="0"/>
                  </a:lnTo>
                  <a:lnTo>
                    <a:pt x="113055" y="233"/>
                  </a:lnTo>
                  <a:lnTo>
                    <a:pt x="108699" y="4622"/>
                  </a:lnTo>
                  <a:lnTo>
                    <a:pt x="101978" y="20788"/>
                  </a:lnTo>
                  <a:lnTo>
                    <a:pt x="94228" y="63802"/>
                  </a:lnTo>
                  <a:lnTo>
                    <a:pt x="91548" y="100477"/>
                  </a:lnTo>
                  <a:lnTo>
                    <a:pt x="89651" y="140295"/>
                  </a:lnTo>
                  <a:lnTo>
                    <a:pt x="86457" y="181511"/>
                  </a:lnTo>
                  <a:lnTo>
                    <a:pt x="84567" y="215821"/>
                  </a:lnTo>
                  <a:lnTo>
                    <a:pt x="83055" y="261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708">
              <a:extLst>
                <a:ext uri="{FF2B5EF4-FFF2-40B4-BE49-F238E27FC236}">
                  <a16:creationId xmlns:a16="http://schemas.microsoft.com/office/drawing/2014/main" xmlns="" id="{759608EE-AEAA-4C63-8105-510E7A67D14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934200" y="10160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343">
            <a:extLst>
              <a:ext uri="{FF2B5EF4-FFF2-40B4-BE49-F238E27FC236}">
                <a16:creationId xmlns:a16="http://schemas.microsoft.com/office/drawing/2014/main" xmlns="" id="{F0A1419D-DDF0-41B9-95F6-5E1C3CE4CB05}"/>
              </a:ext>
            </a:extLst>
          </p:cNvPr>
          <p:cNvGrpSpPr/>
          <p:nvPr/>
        </p:nvGrpSpPr>
        <p:grpSpPr>
          <a:xfrm>
            <a:off x="5366633" y="838200"/>
            <a:ext cx="392818" cy="336551"/>
            <a:chOff x="5366633" y="838200"/>
            <a:chExt cx="392818" cy="336551"/>
          </a:xfrm>
        </p:grpSpPr>
        <p:sp>
          <p:nvSpPr>
            <p:cNvPr id="255" name="SMARTInkShape-1709">
              <a:extLst>
                <a:ext uri="{FF2B5EF4-FFF2-40B4-BE49-F238E27FC236}">
                  <a16:creationId xmlns:a16="http://schemas.microsoft.com/office/drawing/2014/main" xmlns="" id="{C9051069-3145-443A-A62A-A2222F5E769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366633" y="904392"/>
              <a:ext cx="14729" cy="270359"/>
            </a:xfrm>
            <a:custGeom>
              <a:avLst/>
              <a:gdLst/>
              <a:ahLst/>
              <a:cxnLst/>
              <a:rect l="0" t="0" r="0" b="0"/>
              <a:pathLst>
                <a:path w="14729" h="27035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4"/>
                  </a:lnTo>
                  <a:lnTo>
                    <a:pt x="0" y="1562"/>
                  </a:lnTo>
                  <a:lnTo>
                    <a:pt x="4360" y="36483"/>
                  </a:lnTo>
                  <a:lnTo>
                    <a:pt x="8033" y="69988"/>
                  </a:lnTo>
                  <a:lnTo>
                    <a:pt x="12017" y="110279"/>
                  </a:lnTo>
                  <a:lnTo>
                    <a:pt x="14728" y="153350"/>
                  </a:lnTo>
                  <a:lnTo>
                    <a:pt x="13581" y="196012"/>
                  </a:lnTo>
                  <a:lnTo>
                    <a:pt x="12340" y="242842"/>
                  </a:lnTo>
                  <a:lnTo>
                    <a:pt x="11817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710">
              <a:extLst>
                <a:ext uri="{FF2B5EF4-FFF2-40B4-BE49-F238E27FC236}">
                  <a16:creationId xmlns:a16="http://schemas.microsoft.com/office/drawing/2014/main" xmlns="" id="{DD23F8FF-E79B-4D9F-A876-F0D0CB8C9BD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375079" y="838200"/>
              <a:ext cx="162122" cy="69851"/>
            </a:xfrm>
            <a:custGeom>
              <a:avLst/>
              <a:gdLst/>
              <a:ahLst/>
              <a:cxnLst/>
              <a:rect l="0" t="0" r="0" b="0"/>
              <a:pathLst>
                <a:path w="162122" h="69851">
                  <a:moveTo>
                    <a:pt x="3371" y="69850"/>
                  </a:moveTo>
                  <a:lnTo>
                    <a:pt x="3371" y="69850"/>
                  </a:lnTo>
                  <a:lnTo>
                    <a:pt x="0" y="63108"/>
                  </a:lnTo>
                  <a:lnTo>
                    <a:pt x="418" y="59711"/>
                  </a:lnTo>
                  <a:lnTo>
                    <a:pt x="4645" y="52173"/>
                  </a:lnTo>
                  <a:lnTo>
                    <a:pt x="35185" y="33254"/>
                  </a:lnTo>
                  <a:lnTo>
                    <a:pt x="66194" y="21600"/>
                  </a:lnTo>
                  <a:lnTo>
                    <a:pt x="99731" y="12422"/>
                  </a:lnTo>
                  <a:lnTo>
                    <a:pt x="141440" y="3994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711">
              <a:extLst>
                <a:ext uri="{FF2B5EF4-FFF2-40B4-BE49-F238E27FC236}">
                  <a16:creationId xmlns:a16="http://schemas.microsoft.com/office/drawing/2014/main" xmlns="" id="{6F59AB8A-013B-457F-911A-85526A1F1BF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378450" y="1003300"/>
              <a:ext cx="133351" cy="9722"/>
            </a:xfrm>
            <a:custGeom>
              <a:avLst/>
              <a:gdLst/>
              <a:ahLst/>
              <a:cxnLst/>
              <a:rect l="0" t="0" r="0" b="0"/>
              <a:pathLst>
                <a:path w="133351" h="9722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49284" y="5400"/>
                  </a:lnTo>
                  <a:lnTo>
                    <a:pt x="90332" y="160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712">
              <a:extLst>
                <a:ext uri="{FF2B5EF4-FFF2-40B4-BE49-F238E27FC236}">
                  <a16:creationId xmlns:a16="http://schemas.microsoft.com/office/drawing/2014/main" xmlns="" id="{5E9E1EC2-31F9-4847-916D-C8A5E0CB348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502590" y="1039156"/>
              <a:ext cx="110811" cy="93341"/>
            </a:xfrm>
            <a:custGeom>
              <a:avLst/>
              <a:gdLst/>
              <a:ahLst/>
              <a:cxnLst/>
              <a:rect l="0" t="0" r="0" b="0"/>
              <a:pathLst>
                <a:path w="110811" h="93341">
                  <a:moveTo>
                    <a:pt x="91760" y="21294"/>
                  </a:moveTo>
                  <a:lnTo>
                    <a:pt x="91760" y="21294"/>
                  </a:lnTo>
                  <a:lnTo>
                    <a:pt x="81647" y="17923"/>
                  </a:lnTo>
                  <a:lnTo>
                    <a:pt x="74801" y="12505"/>
                  </a:lnTo>
                  <a:lnTo>
                    <a:pt x="71986" y="9085"/>
                  </a:lnTo>
                  <a:lnTo>
                    <a:pt x="57914" y="900"/>
                  </a:lnTo>
                  <a:lnTo>
                    <a:pt x="46378" y="0"/>
                  </a:lnTo>
                  <a:lnTo>
                    <a:pt x="40339" y="748"/>
                  </a:lnTo>
                  <a:lnTo>
                    <a:pt x="27983" y="7224"/>
                  </a:lnTo>
                  <a:lnTo>
                    <a:pt x="15437" y="18568"/>
                  </a:lnTo>
                  <a:lnTo>
                    <a:pt x="2805" y="35370"/>
                  </a:lnTo>
                  <a:lnTo>
                    <a:pt x="0" y="44083"/>
                  </a:lnTo>
                  <a:lnTo>
                    <a:pt x="649" y="61291"/>
                  </a:lnTo>
                  <a:lnTo>
                    <a:pt x="8947" y="83475"/>
                  </a:lnTo>
                  <a:lnTo>
                    <a:pt x="12562" y="88148"/>
                  </a:lnTo>
                  <a:lnTo>
                    <a:pt x="20343" y="93340"/>
                  </a:lnTo>
                  <a:lnTo>
                    <a:pt x="25804" y="92608"/>
                  </a:lnTo>
                  <a:lnTo>
                    <a:pt x="45562" y="82170"/>
                  </a:lnTo>
                  <a:lnTo>
                    <a:pt x="59571" y="70533"/>
                  </a:lnTo>
                  <a:lnTo>
                    <a:pt x="65053" y="63008"/>
                  </a:lnTo>
                  <a:lnTo>
                    <a:pt x="68837" y="61000"/>
                  </a:lnTo>
                  <a:lnTo>
                    <a:pt x="71539" y="61876"/>
                  </a:lnTo>
                  <a:lnTo>
                    <a:pt x="78304" y="66612"/>
                  </a:lnTo>
                  <a:lnTo>
                    <a:pt x="82252" y="71539"/>
                  </a:lnTo>
                  <a:lnTo>
                    <a:pt x="83304" y="73841"/>
                  </a:lnTo>
                  <a:lnTo>
                    <a:pt x="92000" y="78280"/>
                  </a:lnTo>
                  <a:lnTo>
                    <a:pt x="110810" y="84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713">
              <a:extLst>
                <a:ext uri="{FF2B5EF4-FFF2-40B4-BE49-F238E27FC236}">
                  <a16:creationId xmlns:a16="http://schemas.microsoft.com/office/drawing/2014/main" xmlns="" id="{40A39DEA-CE26-417B-AD9F-56A8B574956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651500" y="1003300"/>
              <a:ext cx="107951" cy="142822"/>
            </a:xfrm>
            <a:custGeom>
              <a:avLst/>
              <a:gdLst/>
              <a:ahLst/>
              <a:cxnLst/>
              <a:rect l="0" t="0" r="0" b="0"/>
              <a:pathLst>
                <a:path w="107951" h="142822">
                  <a:moveTo>
                    <a:pt x="0" y="38100"/>
                  </a:moveTo>
                  <a:lnTo>
                    <a:pt x="0" y="38100"/>
                  </a:lnTo>
                  <a:lnTo>
                    <a:pt x="32603" y="68607"/>
                  </a:lnTo>
                  <a:lnTo>
                    <a:pt x="44311" y="91903"/>
                  </a:lnTo>
                  <a:lnTo>
                    <a:pt x="46034" y="108344"/>
                  </a:lnTo>
                  <a:lnTo>
                    <a:pt x="45506" y="116679"/>
                  </a:lnTo>
                  <a:lnTo>
                    <a:pt x="39275" y="129704"/>
                  </a:lnTo>
                  <a:lnTo>
                    <a:pt x="27629" y="141207"/>
                  </a:lnTo>
                  <a:lnTo>
                    <a:pt x="24770" y="142821"/>
                  </a:lnTo>
                  <a:lnTo>
                    <a:pt x="22158" y="141075"/>
                  </a:lnTo>
                  <a:lnTo>
                    <a:pt x="17374" y="131609"/>
                  </a:lnTo>
                  <a:lnTo>
                    <a:pt x="20422" y="112351"/>
                  </a:lnTo>
                  <a:lnTo>
                    <a:pt x="37802" y="73741"/>
                  </a:lnTo>
                  <a:lnTo>
                    <a:pt x="57017" y="4688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SMARTInkShape-Group344">
            <a:extLst>
              <a:ext uri="{FF2B5EF4-FFF2-40B4-BE49-F238E27FC236}">
                <a16:creationId xmlns:a16="http://schemas.microsoft.com/office/drawing/2014/main" xmlns="" id="{9EF3C01B-BFE4-49EE-97AA-23DEB8E14DCD}"/>
              </a:ext>
            </a:extLst>
          </p:cNvPr>
          <p:cNvGrpSpPr/>
          <p:nvPr/>
        </p:nvGrpSpPr>
        <p:grpSpPr>
          <a:xfrm>
            <a:off x="4546600" y="908050"/>
            <a:ext cx="157590" cy="203201"/>
            <a:chOff x="4546600" y="908050"/>
            <a:chExt cx="157590" cy="203201"/>
          </a:xfrm>
        </p:grpSpPr>
        <p:sp>
          <p:nvSpPr>
            <p:cNvPr id="261" name="SMARTInkShape-1714">
              <a:extLst>
                <a:ext uri="{FF2B5EF4-FFF2-40B4-BE49-F238E27FC236}">
                  <a16:creationId xmlns:a16="http://schemas.microsoft.com/office/drawing/2014/main" xmlns="" id="{6F3B4526-9147-4595-85D3-2E5A410868B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546600" y="10223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7586" y="49209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715">
              <a:extLst>
                <a:ext uri="{FF2B5EF4-FFF2-40B4-BE49-F238E27FC236}">
                  <a16:creationId xmlns:a16="http://schemas.microsoft.com/office/drawing/2014/main" xmlns="" id="{1F50D6BD-364F-4270-86F6-0F351567E82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559300" y="9080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716">
              <a:extLst>
                <a:ext uri="{FF2B5EF4-FFF2-40B4-BE49-F238E27FC236}">
                  <a16:creationId xmlns:a16="http://schemas.microsoft.com/office/drawing/2014/main" xmlns="" id="{8F9771AD-F78A-40CE-B03D-EDA575CFC1C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594003" y="965200"/>
              <a:ext cx="110187" cy="146051"/>
            </a:xfrm>
            <a:custGeom>
              <a:avLst/>
              <a:gdLst/>
              <a:ahLst/>
              <a:cxnLst/>
              <a:rect l="0" t="0" r="0" b="0"/>
              <a:pathLst>
                <a:path w="110187" h="146051">
                  <a:moveTo>
                    <a:pt x="79597" y="0"/>
                  </a:moveTo>
                  <a:lnTo>
                    <a:pt x="79597" y="0"/>
                  </a:lnTo>
                  <a:lnTo>
                    <a:pt x="36978" y="706"/>
                  </a:lnTo>
                  <a:lnTo>
                    <a:pt x="7009" y="8838"/>
                  </a:lnTo>
                  <a:lnTo>
                    <a:pt x="1475" y="12865"/>
                  </a:lnTo>
                  <a:lnTo>
                    <a:pt x="0" y="14927"/>
                  </a:lnTo>
                  <a:lnTo>
                    <a:pt x="1132" y="17712"/>
                  </a:lnTo>
                  <a:lnTo>
                    <a:pt x="8034" y="24570"/>
                  </a:lnTo>
                  <a:lnTo>
                    <a:pt x="49572" y="44619"/>
                  </a:lnTo>
                  <a:lnTo>
                    <a:pt x="90522" y="68159"/>
                  </a:lnTo>
                  <a:lnTo>
                    <a:pt x="103973" y="81798"/>
                  </a:lnTo>
                  <a:lnTo>
                    <a:pt x="108547" y="88399"/>
                  </a:lnTo>
                  <a:lnTo>
                    <a:pt x="110186" y="94916"/>
                  </a:lnTo>
                  <a:lnTo>
                    <a:pt x="108244" y="107801"/>
                  </a:lnTo>
                  <a:lnTo>
                    <a:pt x="95151" y="120584"/>
                  </a:lnTo>
                  <a:lnTo>
                    <a:pt x="75221" y="131909"/>
                  </a:lnTo>
                  <a:lnTo>
                    <a:pt x="28797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SMARTInkShape-Group345">
            <a:extLst>
              <a:ext uri="{FF2B5EF4-FFF2-40B4-BE49-F238E27FC236}">
                <a16:creationId xmlns:a16="http://schemas.microsoft.com/office/drawing/2014/main" xmlns="" id="{8BE86587-DA49-489C-8FC2-8120106D603A}"/>
              </a:ext>
            </a:extLst>
          </p:cNvPr>
          <p:cNvGrpSpPr/>
          <p:nvPr/>
        </p:nvGrpSpPr>
        <p:grpSpPr>
          <a:xfrm>
            <a:off x="3346938" y="893993"/>
            <a:ext cx="564542" cy="291098"/>
            <a:chOff x="3346938" y="893993"/>
            <a:chExt cx="564542" cy="291098"/>
          </a:xfrm>
        </p:grpSpPr>
        <p:sp>
          <p:nvSpPr>
            <p:cNvPr id="265" name="SMARTInkShape-1717">
              <a:extLst>
                <a:ext uri="{FF2B5EF4-FFF2-40B4-BE49-F238E27FC236}">
                  <a16:creationId xmlns:a16="http://schemas.microsoft.com/office/drawing/2014/main" xmlns="" id="{EBB00048-B896-4833-A1D0-1611A7EE31C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346938" y="922049"/>
              <a:ext cx="120089" cy="263042"/>
            </a:xfrm>
            <a:custGeom>
              <a:avLst/>
              <a:gdLst/>
              <a:ahLst/>
              <a:cxnLst/>
              <a:rect l="0" t="0" r="0" b="0"/>
              <a:pathLst>
                <a:path w="120089" h="263042">
                  <a:moveTo>
                    <a:pt x="101112" y="24101"/>
                  </a:moveTo>
                  <a:lnTo>
                    <a:pt x="101112" y="24101"/>
                  </a:lnTo>
                  <a:lnTo>
                    <a:pt x="101112" y="17359"/>
                  </a:lnTo>
                  <a:lnTo>
                    <a:pt x="99230" y="12168"/>
                  </a:lnTo>
                  <a:lnTo>
                    <a:pt x="97741" y="9795"/>
                  </a:lnTo>
                  <a:lnTo>
                    <a:pt x="88902" y="3086"/>
                  </a:lnTo>
                  <a:lnTo>
                    <a:pt x="73975" y="0"/>
                  </a:lnTo>
                  <a:lnTo>
                    <a:pt x="52777" y="5828"/>
                  </a:lnTo>
                  <a:lnTo>
                    <a:pt x="25250" y="26605"/>
                  </a:lnTo>
                  <a:lnTo>
                    <a:pt x="4864" y="55103"/>
                  </a:lnTo>
                  <a:lnTo>
                    <a:pt x="245" y="73628"/>
                  </a:lnTo>
                  <a:lnTo>
                    <a:pt x="0" y="82519"/>
                  </a:lnTo>
                  <a:lnTo>
                    <a:pt x="2660" y="90563"/>
                  </a:lnTo>
                  <a:lnTo>
                    <a:pt x="13141" y="105145"/>
                  </a:lnTo>
                  <a:lnTo>
                    <a:pt x="48640" y="136118"/>
                  </a:lnTo>
                  <a:lnTo>
                    <a:pt x="93804" y="163350"/>
                  </a:lnTo>
                  <a:lnTo>
                    <a:pt x="104707" y="169850"/>
                  </a:lnTo>
                  <a:lnTo>
                    <a:pt x="111975" y="177006"/>
                  </a:lnTo>
                  <a:lnTo>
                    <a:pt x="120052" y="192483"/>
                  </a:lnTo>
                  <a:lnTo>
                    <a:pt x="120088" y="200561"/>
                  </a:lnTo>
                  <a:lnTo>
                    <a:pt x="114484" y="217063"/>
                  </a:lnTo>
                  <a:lnTo>
                    <a:pt x="92688" y="242220"/>
                  </a:lnTo>
                  <a:lnTo>
                    <a:pt x="71968" y="253452"/>
                  </a:lnTo>
                  <a:lnTo>
                    <a:pt x="30916" y="263041"/>
                  </a:lnTo>
                  <a:lnTo>
                    <a:pt x="23975" y="262416"/>
                  </a:lnTo>
                  <a:lnTo>
                    <a:pt x="14382" y="257960"/>
                  </a:lnTo>
                  <a:lnTo>
                    <a:pt x="13659" y="254090"/>
                  </a:lnTo>
                  <a:lnTo>
                    <a:pt x="18499" y="244146"/>
                  </a:lnTo>
                  <a:lnTo>
                    <a:pt x="69362" y="214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718">
              <a:extLst>
                <a:ext uri="{FF2B5EF4-FFF2-40B4-BE49-F238E27FC236}">
                  <a16:creationId xmlns:a16="http://schemas.microsoft.com/office/drawing/2014/main" xmlns="" id="{8925E21B-B4A8-4592-ADCD-6EEBF0CE36B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607683" y="990600"/>
              <a:ext cx="18168" cy="152401"/>
            </a:xfrm>
            <a:custGeom>
              <a:avLst/>
              <a:gdLst/>
              <a:ahLst/>
              <a:cxnLst/>
              <a:rect l="0" t="0" r="0" b="0"/>
              <a:pathLst>
                <a:path w="18168" h="1524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6141" y="53360"/>
                  </a:lnTo>
                  <a:lnTo>
                    <a:pt x="10696" y="98735"/>
                  </a:lnTo>
                  <a:lnTo>
                    <a:pt x="1816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719">
              <a:extLst>
                <a:ext uri="{FF2B5EF4-FFF2-40B4-BE49-F238E27FC236}">
                  <a16:creationId xmlns:a16="http://schemas.microsoft.com/office/drawing/2014/main" xmlns="" id="{F907A9E0-1CAB-428C-8AE8-D99ECA8E720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600450" y="893993"/>
              <a:ext cx="97175" cy="248535"/>
            </a:xfrm>
            <a:custGeom>
              <a:avLst/>
              <a:gdLst/>
              <a:ahLst/>
              <a:cxnLst/>
              <a:rect l="0" t="0" r="0" b="0"/>
              <a:pathLst>
                <a:path w="97175" h="248535">
                  <a:moveTo>
                    <a:pt x="12700" y="77557"/>
                  </a:moveTo>
                  <a:lnTo>
                    <a:pt x="12700" y="77557"/>
                  </a:lnTo>
                  <a:lnTo>
                    <a:pt x="7233" y="40107"/>
                  </a:lnTo>
                  <a:lnTo>
                    <a:pt x="9982" y="20600"/>
                  </a:lnTo>
                  <a:lnTo>
                    <a:pt x="15255" y="11556"/>
                  </a:lnTo>
                  <a:lnTo>
                    <a:pt x="18636" y="8156"/>
                  </a:lnTo>
                  <a:lnTo>
                    <a:pt x="40251" y="0"/>
                  </a:lnTo>
                  <a:lnTo>
                    <a:pt x="57165" y="989"/>
                  </a:lnTo>
                  <a:lnTo>
                    <a:pt x="65627" y="3228"/>
                  </a:lnTo>
                  <a:lnTo>
                    <a:pt x="78792" y="13243"/>
                  </a:lnTo>
                  <a:lnTo>
                    <a:pt x="84277" y="19864"/>
                  </a:lnTo>
                  <a:lnTo>
                    <a:pt x="88492" y="38510"/>
                  </a:lnTo>
                  <a:lnTo>
                    <a:pt x="86602" y="59497"/>
                  </a:lnTo>
                  <a:lnTo>
                    <a:pt x="68142" y="95966"/>
                  </a:lnTo>
                  <a:lnTo>
                    <a:pt x="52175" y="116173"/>
                  </a:lnTo>
                  <a:lnTo>
                    <a:pt x="40880" y="125950"/>
                  </a:lnTo>
                  <a:lnTo>
                    <a:pt x="41365" y="127458"/>
                  </a:lnTo>
                  <a:lnTo>
                    <a:pt x="45666" y="131015"/>
                  </a:lnTo>
                  <a:lnTo>
                    <a:pt x="52281" y="133066"/>
                  </a:lnTo>
                  <a:lnTo>
                    <a:pt x="60630" y="135389"/>
                  </a:lnTo>
                  <a:lnTo>
                    <a:pt x="81356" y="148378"/>
                  </a:lnTo>
                  <a:lnTo>
                    <a:pt x="89781" y="157011"/>
                  </a:lnTo>
                  <a:lnTo>
                    <a:pt x="95876" y="167903"/>
                  </a:lnTo>
                  <a:lnTo>
                    <a:pt x="97174" y="183563"/>
                  </a:lnTo>
                  <a:lnTo>
                    <a:pt x="96533" y="192677"/>
                  </a:lnTo>
                  <a:lnTo>
                    <a:pt x="90176" y="208449"/>
                  </a:lnTo>
                  <a:lnTo>
                    <a:pt x="68847" y="235821"/>
                  </a:lnTo>
                  <a:lnTo>
                    <a:pt x="52941" y="245028"/>
                  </a:lnTo>
                  <a:lnTo>
                    <a:pt x="43761" y="248471"/>
                  </a:lnTo>
                  <a:lnTo>
                    <a:pt x="27916" y="248534"/>
                  </a:lnTo>
                  <a:lnTo>
                    <a:pt x="20727" y="246575"/>
                  </a:lnTo>
                  <a:lnTo>
                    <a:pt x="15229" y="243152"/>
                  </a:lnTo>
                  <a:lnTo>
                    <a:pt x="0" y="223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720">
              <a:extLst>
                <a:ext uri="{FF2B5EF4-FFF2-40B4-BE49-F238E27FC236}">
                  <a16:creationId xmlns:a16="http://schemas.microsoft.com/office/drawing/2014/main" xmlns="" id="{96397706-5A53-422C-968E-29041788D57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784707" y="926754"/>
              <a:ext cx="126773" cy="203719"/>
            </a:xfrm>
            <a:custGeom>
              <a:avLst/>
              <a:gdLst/>
              <a:ahLst/>
              <a:cxnLst/>
              <a:rect l="0" t="0" r="0" b="0"/>
              <a:pathLst>
                <a:path w="126773" h="203719">
                  <a:moveTo>
                    <a:pt x="18943" y="13046"/>
                  </a:moveTo>
                  <a:lnTo>
                    <a:pt x="18943" y="13046"/>
                  </a:lnTo>
                  <a:lnTo>
                    <a:pt x="15572" y="9675"/>
                  </a:lnTo>
                  <a:lnTo>
                    <a:pt x="13873" y="9388"/>
                  </a:lnTo>
                  <a:lnTo>
                    <a:pt x="12036" y="9901"/>
                  </a:lnTo>
                  <a:lnTo>
                    <a:pt x="10105" y="10950"/>
                  </a:lnTo>
                  <a:lnTo>
                    <a:pt x="4016" y="29280"/>
                  </a:lnTo>
                  <a:lnTo>
                    <a:pt x="1114" y="63795"/>
                  </a:lnTo>
                  <a:lnTo>
                    <a:pt x="255" y="108673"/>
                  </a:lnTo>
                  <a:lnTo>
                    <a:pt x="0" y="154347"/>
                  </a:lnTo>
                  <a:lnTo>
                    <a:pt x="6667" y="189047"/>
                  </a:lnTo>
                  <a:lnTo>
                    <a:pt x="10759" y="195997"/>
                  </a:lnTo>
                  <a:lnTo>
                    <a:pt x="15604" y="200630"/>
                  </a:lnTo>
                  <a:lnTo>
                    <a:pt x="20950" y="203718"/>
                  </a:lnTo>
                  <a:lnTo>
                    <a:pt x="28747" y="202956"/>
                  </a:lnTo>
                  <a:lnTo>
                    <a:pt x="48700" y="194582"/>
                  </a:lnTo>
                  <a:lnTo>
                    <a:pt x="80363" y="167258"/>
                  </a:lnTo>
                  <a:lnTo>
                    <a:pt x="105345" y="128980"/>
                  </a:lnTo>
                  <a:lnTo>
                    <a:pt x="122782" y="86359"/>
                  </a:lnTo>
                  <a:lnTo>
                    <a:pt x="126772" y="45822"/>
                  </a:lnTo>
                  <a:lnTo>
                    <a:pt x="121195" y="25496"/>
                  </a:lnTo>
                  <a:lnTo>
                    <a:pt x="116744" y="17113"/>
                  </a:lnTo>
                  <a:lnTo>
                    <a:pt x="104273" y="5916"/>
                  </a:lnTo>
                  <a:lnTo>
                    <a:pt x="91440" y="0"/>
                  </a:lnTo>
                  <a:lnTo>
                    <a:pt x="76093" y="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346">
            <a:extLst>
              <a:ext uri="{FF2B5EF4-FFF2-40B4-BE49-F238E27FC236}">
                <a16:creationId xmlns:a16="http://schemas.microsoft.com/office/drawing/2014/main" xmlns="" id="{B7791351-B285-4886-9414-2E160AA22A9F}"/>
              </a:ext>
            </a:extLst>
          </p:cNvPr>
          <p:cNvGrpSpPr/>
          <p:nvPr/>
        </p:nvGrpSpPr>
        <p:grpSpPr>
          <a:xfrm>
            <a:off x="1327621" y="859015"/>
            <a:ext cx="1256830" cy="541357"/>
            <a:chOff x="1327621" y="859015"/>
            <a:chExt cx="1256830" cy="541357"/>
          </a:xfrm>
        </p:grpSpPr>
        <p:sp>
          <p:nvSpPr>
            <p:cNvPr id="270" name="SMARTInkShape-1721">
              <a:extLst>
                <a:ext uri="{FF2B5EF4-FFF2-40B4-BE49-F238E27FC236}">
                  <a16:creationId xmlns:a16="http://schemas.microsoft.com/office/drawing/2014/main" xmlns="" id="{A917E31B-EB9A-4391-9413-05725A906ED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355850" y="1028700"/>
              <a:ext cx="9722" cy="76201"/>
            </a:xfrm>
            <a:custGeom>
              <a:avLst/>
              <a:gdLst/>
              <a:ahLst/>
              <a:cxnLst/>
              <a:rect l="0" t="0" r="0" b="0"/>
              <a:pathLst>
                <a:path w="9722" h="76201">
                  <a:moveTo>
                    <a:pt x="6350" y="0"/>
                  </a:moveTo>
                  <a:lnTo>
                    <a:pt x="6350" y="0"/>
                  </a:lnTo>
                  <a:lnTo>
                    <a:pt x="9721" y="6742"/>
                  </a:lnTo>
                  <a:lnTo>
                    <a:pt x="8446" y="2441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722">
              <a:extLst>
                <a:ext uri="{FF2B5EF4-FFF2-40B4-BE49-F238E27FC236}">
                  <a16:creationId xmlns:a16="http://schemas.microsoft.com/office/drawing/2014/main" xmlns="" id="{4D1B11F0-4B41-49DC-8145-16193F691FE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381250" y="913801"/>
              <a:ext cx="6351" cy="26000"/>
            </a:xfrm>
            <a:custGeom>
              <a:avLst/>
              <a:gdLst/>
              <a:ahLst/>
              <a:cxnLst/>
              <a:rect l="0" t="0" r="0" b="0"/>
              <a:pathLst>
                <a:path w="6351" h="26000">
                  <a:moveTo>
                    <a:pt x="0" y="25999"/>
                  </a:moveTo>
                  <a:lnTo>
                    <a:pt x="0" y="25999"/>
                  </a:lnTo>
                  <a:lnTo>
                    <a:pt x="0" y="759"/>
                  </a:lnTo>
                  <a:lnTo>
                    <a:pt x="706" y="0"/>
                  </a:lnTo>
                  <a:lnTo>
                    <a:pt x="1881" y="905"/>
                  </a:lnTo>
                  <a:lnTo>
                    <a:pt x="6350" y="6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723">
              <a:extLst>
                <a:ext uri="{FF2B5EF4-FFF2-40B4-BE49-F238E27FC236}">
                  <a16:creationId xmlns:a16="http://schemas.microsoft.com/office/drawing/2014/main" xmlns="" id="{AA05AD05-65D4-4531-9C5E-604FDC5BE8F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393950" y="947033"/>
              <a:ext cx="82551" cy="183268"/>
            </a:xfrm>
            <a:custGeom>
              <a:avLst/>
              <a:gdLst/>
              <a:ahLst/>
              <a:cxnLst/>
              <a:rect l="0" t="0" r="0" b="0"/>
              <a:pathLst>
                <a:path w="82551" h="183268">
                  <a:moveTo>
                    <a:pt x="82550" y="5467"/>
                  </a:moveTo>
                  <a:lnTo>
                    <a:pt x="82550" y="5467"/>
                  </a:lnTo>
                  <a:lnTo>
                    <a:pt x="75808" y="2096"/>
                  </a:lnTo>
                  <a:lnTo>
                    <a:pt x="61502" y="0"/>
                  </a:lnTo>
                  <a:lnTo>
                    <a:pt x="43858" y="2749"/>
                  </a:lnTo>
                  <a:lnTo>
                    <a:pt x="39117" y="5772"/>
                  </a:lnTo>
                  <a:lnTo>
                    <a:pt x="31966" y="14775"/>
                  </a:lnTo>
                  <a:lnTo>
                    <a:pt x="28318" y="25832"/>
                  </a:lnTo>
                  <a:lnTo>
                    <a:pt x="27346" y="31743"/>
                  </a:lnTo>
                  <a:lnTo>
                    <a:pt x="32719" y="53548"/>
                  </a:lnTo>
                  <a:lnTo>
                    <a:pt x="69610" y="94128"/>
                  </a:lnTo>
                  <a:lnTo>
                    <a:pt x="76799" y="108842"/>
                  </a:lnTo>
                  <a:lnTo>
                    <a:pt x="78716" y="116717"/>
                  </a:lnTo>
                  <a:lnTo>
                    <a:pt x="77083" y="132993"/>
                  </a:lnTo>
                  <a:lnTo>
                    <a:pt x="74672" y="141284"/>
                  </a:lnTo>
                  <a:lnTo>
                    <a:pt x="60704" y="156141"/>
                  </a:lnTo>
                  <a:lnTo>
                    <a:pt x="41091" y="168389"/>
                  </a:lnTo>
                  <a:lnTo>
                    <a:pt x="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724">
              <a:extLst>
                <a:ext uri="{FF2B5EF4-FFF2-40B4-BE49-F238E27FC236}">
                  <a16:creationId xmlns:a16="http://schemas.microsoft.com/office/drawing/2014/main" xmlns="" id="{72BFD02D-ADFC-48DA-9702-DF148F81849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428750" y="1257300"/>
              <a:ext cx="692151" cy="107951"/>
            </a:xfrm>
            <a:custGeom>
              <a:avLst/>
              <a:gdLst/>
              <a:ahLst/>
              <a:cxnLst/>
              <a:rect l="0" t="0" r="0" b="0"/>
              <a:pathLst>
                <a:path w="692151" h="107951">
                  <a:moveTo>
                    <a:pt x="0" y="107950"/>
                  </a:moveTo>
                  <a:lnTo>
                    <a:pt x="0" y="107950"/>
                  </a:lnTo>
                  <a:lnTo>
                    <a:pt x="33893" y="104187"/>
                  </a:lnTo>
                  <a:lnTo>
                    <a:pt x="73625" y="96400"/>
                  </a:lnTo>
                  <a:lnTo>
                    <a:pt x="102000" y="90372"/>
                  </a:lnTo>
                  <a:lnTo>
                    <a:pt x="133617" y="83531"/>
                  </a:lnTo>
                  <a:lnTo>
                    <a:pt x="171628" y="76149"/>
                  </a:lnTo>
                  <a:lnTo>
                    <a:pt x="213902" y="68405"/>
                  </a:lnTo>
                  <a:lnTo>
                    <a:pt x="259018" y="60420"/>
                  </a:lnTo>
                  <a:lnTo>
                    <a:pt x="308851" y="51569"/>
                  </a:lnTo>
                  <a:lnTo>
                    <a:pt x="361828" y="42140"/>
                  </a:lnTo>
                  <a:lnTo>
                    <a:pt x="416902" y="32327"/>
                  </a:lnTo>
                  <a:lnTo>
                    <a:pt x="471962" y="24373"/>
                  </a:lnTo>
                  <a:lnTo>
                    <a:pt x="527014" y="17660"/>
                  </a:lnTo>
                  <a:lnTo>
                    <a:pt x="582059" y="11773"/>
                  </a:lnTo>
                  <a:lnTo>
                    <a:pt x="618756" y="7849"/>
                  </a:lnTo>
                  <a:lnTo>
                    <a:pt x="692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725">
              <a:extLst>
                <a:ext uri="{FF2B5EF4-FFF2-40B4-BE49-F238E27FC236}">
                  <a16:creationId xmlns:a16="http://schemas.microsoft.com/office/drawing/2014/main" xmlns="" id="{EA780A5C-938E-4838-B752-F3BE948C6CD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676400" y="1270000"/>
              <a:ext cx="539751" cy="130372"/>
            </a:xfrm>
            <a:custGeom>
              <a:avLst/>
              <a:gdLst/>
              <a:ahLst/>
              <a:cxnLst/>
              <a:rect l="0" t="0" r="0" b="0"/>
              <a:pathLst>
                <a:path w="539751" h="130372">
                  <a:moveTo>
                    <a:pt x="0" y="127000"/>
                  </a:moveTo>
                  <a:lnTo>
                    <a:pt x="0" y="127000"/>
                  </a:lnTo>
                  <a:lnTo>
                    <a:pt x="0" y="130371"/>
                  </a:lnTo>
                  <a:lnTo>
                    <a:pt x="20226" y="129096"/>
                  </a:lnTo>
                  <a:lnTo>
                    <a:pt x="60260" y="118524"/>
                  </a:lnTo>
                  <a:lnTo>
                    <a:pt x="86740" y="110766"/>
                  </a:lnTo>
                  <a:lnTo>
                    <a:pt x="119210" y="102066"/>
                  </a:lnTo>
                  <a:lnTo>
                    <a:pt x="155673" y="92739"/>
                  </a:lnTo>
                  <a:lnTo>
                    <a:pt x="194799" y="82992"/>
                  </a:lnTo>
                  <a:lnTo>
                    <a:pt x="235699" y="72967"/>
                  </a:lnTo>
                  <a:lnTo>
                    <a:pt x="277783" y="62756"/>
                  </a:lnTo>
                  <a:lnTo>
                    <a:pt x="320655" y="52421"/>
                  </a:lnTo>
                  <a:lnTo>
                    <a:pt x="364053" y="42003"/>
                  </a:lnTo>
                  <a:lnTo>
                    <a:pt x="407802" y="31529"/>
                  </a:lnTo>
                  <a:lnTo>
                    <a:pt x="451785" y="21020"/>
                  </a:lnTo>
                  <a:lnTo>
                    <a:pt x="481107" y="14013"/>
                  </a:lnTo>
                  <a:lnTo>
                    <a:pt x="539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726">
              <a:extLst>
                <a:ext uri="{FF2B5EF4-FFF2-40B4-BE49-F238E27FC236}">
                  <a16:creationId xmlns:a16="http://schemas.microsoft.com/office/drawing/2014/main" xmlns="" id="{C7045105-FEAA-4C2E-9B62-2B743770330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578100" y="9842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727">
              <a:extLst>
                <a:ext uri="{FF2B5EF4-FFF2-40B4-BE49-F238E27FC236}">
                  <a16:creationId xmlns:a16="http://schemas.microsoft.com/office/drawing/2014/main" xmlns="" id="{8CBDE302-4F30-4E0D-B1E6-0D38323016D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571750" y="1092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728">
              <a:extLst>
                <a:ext uri="{FF2B5EF4-FFF2-40B4-BE49-F238E27FC236}">
                  <a16:creationId xmlns:a16="http://schemas.microsoft.com/office/drawing/2014/main" xmlns="" id="{404D01A6-88D8-42D8-8820-50A69D54DAE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327621" y="959191"/>
              <a:ext cx="318164" cy="381128"/>
            </a:xfrm>
            <a:custGeom>
              <a:avLst/>
              <a:gdLst/>
              <a:ahLst/>
              <a:cxnLst/>
              <a:rect l="0" t="0" r="0" b="0"/>
              <a:pathLst>
                <a:path w="318164" h="381128">
                  <a:moveTo>
                    <a:pt x="18579" y="18709"/>
                  </a:moveTo>
                  <a:lnTo>
                    <a:pt x="18579" y="18709"/>
                  </a:lnTo>
                  <a:lnTo>
                    <a:pt x="15208" y="15338"/>
                  </a:lnTo>
                  <a:lnTo>
                    <a:pt x="14921" y="13639"/>
                  </a:lnTo>
                  <a:lnTo>
                    <a:pt x="15435" y="11801"/>
                  </a:lnTo>
                  <a:lnTo>
                    <a:pt x="17958" y="7153"/>
                  </a:lnTo>
                  <a:lnTo>
                    <a:pt x="18395" y="2977"/>
                  </a:lnTo>
                  <a:lnTo>
                    <a:pt x="17751" y="1871"/>
                  </a:lnTo>
                  <a:lnTo>
                    <a:pt x="16616" y="1134"/>
                  </a:lnTo>
                  <a:lnTo>
                    <a:pt x="15154" y="642"/>
                  </a:lnTo>
                  <a:lnTo>
                    <a:pt x="14179" y="1020"/>
                  </a:lnTo>
                  <a:lnTo>
                    <a:pt x="13529" y="1977"/>
                  </a:lnTo>
                  <a:lnTo>
                    <a:pt x="13096" y="3321"/>
                  </a:lnTo>
                  <a:lnTo>
                    <a:pt x="12101" y="4217"/>
                  </a:lnTo>
                  <a:lnTo>
                    <a:pt x="6838" y="5773"/>
                  </a:lnTo>
                  <a:lnTo>
                    <a:pt x="6305" y="7786"/>
                  </a:lnTo>
                  <a:lnTo>
                    <a:pt x="5879" y="18709"/>
                  </a:lnTo>
                  <a:lnTo>
                    <a:pt x="5879" y="0"/>
                  </a:lnTo>
                  <a:lnTo>
                    <a:pt x="7761" y="31378"/>
                  </a:lnTo>
                  <a:lnTo>
                    <a:pt x="14717" y="66916"/>
                  </a:lnTo>
                  <a:lnTo>
                    <a:pt x="20806" y="112485"/>
                  </a:lnTo>
                  <a:lnTo>
                    <a:pt x="23097" y="147876"/>
                  </a:lnTo>
                  <a:lnTo>
                    <a:pt x="24820" y="183361"/>
                  </a:lnTo>
                  <a:lnTo>
                    <a:pt x="29052" y="228989"/>
                  </a:lnTo>
                  <a:lnTo>
                    <a:pt x="32720" y="270763"/>
                  </a:lnTo>
                  <a:lnTo>
                    <a:pt x="37688" y="298872"/>
                  </a:lnTo>
                  <a:lnTo>
                    <a:pt x="39080" y="300734"/>
                  </a:lnTo>
                  <a:lnTo>
                    <a:pt x="40713" y="301976"/>
                  </a:lnTo>
                  <a:lnTo>
                    <a:pt x="41096" y="301392"/>
                  </a:lnTo>
                  <a:lnTo>
                    <a:pt x="29105" y="257909"/>
                  </a:lnTo>
                  <a:lnTo>
                    <a:pt x="10532" y="218366"/>
                  </a:lnTo>
                  <a:lnTo>
                    <a:pt x="0" y="203505"/>
                  </a:lnTo>
                  <a:lnTo>
                    <a:pt x="3039" y="206421"/>
                  </a:lnTo>
                  <a:lnTo>
                    <a:pt x="15151" y="208383"/>
                  </a:lnTo>
                  <a:lnTo>
                    <a:pt x="38887" y="208964"/>
                  </a:lnTo>
                  <a:lnTo>
                    <a:pt x="68262" y="199023"/>
                  </a:lnTo>
                  <a:lnTo>
                    <a:pt x="89196" y="182672"/>
                  </a:lnTo>
                  <a:lnTo>
                    <a:pt x="107706" y="154309"/>
                  </a:lnTo>
                  <a:lnTo>
                    <a:pt x="119854" y="115723"/>
                  </a:lnTo>
                  <a:lnTo>
                    <a:pt x="124551" y="76382"/>
                  </a:lnTo>
                  <a:lnTo>
                    <a:pt x="125433" y="33054"/>
                  </a:lnTo>
                  <a:lnTo>
                    <a:pt x="121010" y="15224"/>
                  </a:lnTo>
                  <a:lnTo>
                    <a:pt x="129090" y="52609"/>
                  </a:lnTo>
                  <a:lnTo>
                    <a:pt x="135127" y="95938"/>
                  </a:lnTo>
                  <a:lnTo>
                    <a:pt x="139288" y="128057"/>
                  </a:lnTo>
                  <a:lnTo>
                    <a:pt x="147478" y="174110"/>
                  </a:lnTo>
                  <a:lnTo>
                    <a:pt x="159517" y="217485"/>
                  </a:lnTo>
                  <a:lnTo>
                    <a:pt x="166485" y="232906"/>
                  </a:lnTo>
                  <a:lnTo>
                    <a:pt x="168689" y="233474"/>
                  </a:lnTo>
                  <a:lnTo>
                    <a:pt x="170863" y="231735"/>
                  </a:lnTo>
                  <a:lnTo>
                    <a:pt x="175161" y="223454"/>
                  </a:lnTo>
                  <a:lnTo>
                    <a:pt x="187202" y="180379"/>
                  </a:lnTo>
                  <a:lnTo>
                    <a:pt x="189657" y="161581"/>
                  </a:lnTo>
                  <a:lnTo>
                    <a:pt x="195782" y="195452"/>
                  </a:lnTo>
                  <a:lnTo>
                    <a:pt x="202229" y="208739"/>
                  </a:lnTo>
                  <a:lnTo>
                    <a:pt x="211679" y="217937"/>
                  </a:lnTo>
                  <a:lnTo>
                    <a:pt x="217162" y="221378"/>
                  </a:lnTo>
                  <a:lnTo>
                    <a:pt x="228899" y="223319"/>
                  </a:lnTo>
                  <a:lnTo>
                    <a:pt x="234993" y="222849"/>
                  </a:lnTo>
                  <a:lnTo>
                    <a:pt x="247407" y="216682"/>
                  </a:lnTo>
                  <a:lnTo>
                    <a:pt x="264415" y="201310"/>
                  </a:lnTo>
                  <a:lnTo>
                    <a:pt x="276510" y="183350"/>
                  </a:lnTo>
                  <a:lnTo>
                    <a:pt x="283547" y="165060"/>
                  </a:lnTo>
                  <a:lnTo>
                    <a:pt x="283418" y="162843"/>
                  </a:lnTo>
                  <a:lnTo>
                    <a:pt x="282628" y="161365"/>
                  </a:lnTo>
                  <a:lnTo>
                    <a:pt x="281394" y="160380"/>
                  </a:lnTo>
                  <a:lnTo>
                    <a:pt x="280573" y="161134"/>
                  </a:lnTo>
                  <a:lnTo>
                    <a:pt x="279660" y="165735"/>
                  </a:lnTo>
                  <a:lnTo>
                    <a:pt x="280907" y="198031"/>
                  </a:lnTo>
                  <a:lnTo>
                    <a:pt x="291157" y="237418"/>
                  </a:lnTo>
                  <a:lnTo>
                    <a:pt x="306071" y="273541"/>
                  </a:lnTo>
                  <a:lnTo>
                    <a:pt x="317153" y="311056"/>
                  </a:lnTo>
                  <a:lnTo>
                    <a:pt x="318163" y="345611"/>
                  </a:lnTo>
                  <a:lnTo>
                    <a:pt x="311889" y="361789"/>
                  </a:lnTo>
                  <a:lnTo>
                    <a:pt x="302044" y="372978"/>
                  </a:lnTo>
                  <a:lnTo>
                    <a:pt x="290614" y="380303"/>
                  </a:lnTo>
                  <a:lnTo>
                    <a:pt x="284602" y="381127"/>
                  </a:lnTo>
                  <a:lnTo>
                    <a:pt x="272278" y="378280"/>
                  </a:lnTo>
                  <a:lnTo>
                    <a:pt x="267440" y="373429"/>
                  </a:lnTo>
                  <a:lnTo>
                    <a:pt x="253529" y="342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729">
              <a:extLst>
                <a:ext uri="{FF2B5EF4-FFF2-40B4-BE49-F238E27FC236}">
                  <a16:creationId xmlns:a16="http://schemas.microsoft.com/office/drawing/2014/main" xmlns="" id="{A8F7BC9E-4187-4CDE-A02C-E5C5FBC66B4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670339" y="1077871"/>
              <a:ext cx="70270" cy="255280"/>
            </a:xfrm>
            <a:custGeom>
              <a:avLst/>
              <a:gdLst/>
              <a:ahLst/>
              <a:cxnLst/>
              <a:rect l="0" t="0" r="0" b="0"/>
              <a:pathLst>
                <a:path w="70270" h="255280">
                  <a:moveTo>
                    <a:pt x="6061" y="58779"/>
                  </a:moveTo>
                  <a:lnTo>
                    <a:pt x="6061" y="58779"/>
                  </a:lnTo>
                  <a:lnTo>
                    <a:pt x="6767" y="65260"/>
                  </a:lnTo>
                  <a:lnTo>
                    <a:pt x="11528" y="94753"/>
                  </a:lnTo>
                  <a:lnTo>
                    <a:pt x="12942" y="142137"/>
                  </a:lnTo>
                  <a:lnTo>
                    <a:pt x="16018" y="183823"/>
                  </a:lnTo>
                  <a:lnTo>
                    <a:pt x="11451" y="230548"/>
                  </a:lnTo>
                  <a:lnTo>
                    <a:pt x="7125" y="254046"/>
                  </a:lnTo>
                  <a:lnTo>
                    <a:pt x="6065" y="255279"/>
                  </a:lnTo>
                  <a:lnTo>
                    <a:pt x="4653" y="254690"/>
                  </a:lnTo>
                  <a:lnTo>
                    <a:pt x="3005" y="252886"/>
                  </a:lnTo>
                  <a:lnTo>
                    <a:pt x="362" y="206613"/>
                  </a:lnTo>
                  <a:lnTo>
                    <a:pt x="0" y="165405"/>
                  </a:lnTo>
                  <a:lnTo>
                    <a:pt x="3602" y="120750"/>
                  </a:lnTo>
                  <a:lnTo>
                    <a:pt x="9907" y="79266"/>
                  </a:lnTo>
                  <a:lnTo>
                    <a:pt x="21390" y="36784"/>
                  </a:lnTo>
                  <a:lnTo>
                    <a:pt x="33729" y="8831"/>
                  </a:lnTo>
                  <a:lnTo>
                    <a:pt x="42112" y="1302"/>
                  </a:lnTo>
                  <a:lnTo>
                    <a:pt x="46322" y="0"/>
                  </a:lnTo>
                  <a:lnTo>
                    <a:pt x="54764" y="435"/>
                  </a:lnTo>
                  <a:lnTo>
                    <a:pt x="63220" y="8624"/>
                  </a:lnTo>
                  <a:lnTo>
                    <a:pt x="67450" y="14759"/>
                  </a:lnTo>
                  <a:lnTo>
                    <a:pt x="70269" y="30983"/>
                  </a:lnTo>
                  <a:lnTo>
                    <a:pt x="70033" y="40248"/>
                  </a:lnTo>
                  <a:lnTo>
                    <a:pt x="62245" y="59951"/>
                  </a:lnTo>
                  <a:lnTo>
                    <a:pt x="25111" y="109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730">
              <a:extLst>
                <a:ext uri="{FF2B5EF4-FFF2-40B4-BE49-F238E27FC236}">
                  <a16:creationId xmlns:a16="http://schemas.microsoft.com/office/drawing/2014/main" xmlns="" id="{1A752301-E36B-473F-AE48-98E60CB427D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812252" y="1035050"/>
              <a:ext cx="61114" cy="129072"/>
            </a:xfrm>
            <a:custGeom>
              <a:avLst/>
              <a:gdLst/>
              <a:ahLst/>
              <a:cxnLst/>
              <a:rect l="0" t="0" r="0" b="0"/>
              <a:pathLst>
                <a:path w="61114" h="129072">
                  <a:moveTo>
                    <a:pt x="48298" y="57150"/>
                  </a:moveTo>
                  <a:lnTo>
                    <a:pt x="48298" y="57150"/>
                  </a:lnTo>
                  <a:lnTo>
                    <a:pt x="47592" y="31124"/>
                  </a:lnTo>
                  <a:lnTo>
                    <a:pt x="44927" y="21829"/>
                  </a:lnTo>
                  <a:lnTo>
                    <a:pt x="43228" y="18786"/>
                  </a:lnTo>
                  <a:lnTo>
                    <a:pt x="39459" y="15405"/>
                  </a:lnTo>
                  <a:lnTo>
                    <a:pt x="31670" y="15784"/>
                  </a:lnTo>
                  <a:lnTo>
                    <a:pt x="26629" y="16872"/>
                  </a:lnTo>
                  <a:lnTo>
                    <a:pt x="17265" y="27490"/>
                  </a:lnTo>
                  <a:lnTo>
                    <a:pt x="9106" y="44673"/>
                  </a:lnTo>
                  <a:lnTo>
                    <a:pt x="0" y="86435"/>
                  </a:lnTo>
                  <a:lnTo>
                    <a:pt x="21" y="104032"/>
                  </a:lnTo>
                  <a:lnTo>
                    <a:pt x="4734" y="118909"/>
                  </a:lnTo>
                  <a:lnTo>
                    <a:pt x="9378" y="123723"/>
                  </a:lnTo>
                  <a:lnTo>
                    <a:pt x="22063" y="129071"/>
                  </a:lnTo>
                  <a:lnTo>
                    <a:pt x="28691" y="127675"/>
                  </a:lnTo>
                  <a:lnTo>
                    <a:pt x="41701" y="118598"/>
                  </a:lnTo>
                  <a:lnTo>
                    <a:pt x="57554" y="97621"/>
                  </a:lnTo>
                  <a:lnTo>
                    <a:pt x="61113" y="81722"/>
                  </a:lnTo>
                  <a:lnTo>
                    <a:pt x="59638" y="65954"/>
                  </a:lnTo>
                  <a:lnTo>
                    <a:pt x="50874" y="45883"/>
                  </a:lnTo>
                  <a:lnTo>
                    <a:pt x="39033" y="27982"/>
                  </a:lnTo>
                  <a:lnTo>
                    <a:pt x="37888" y="25005"/>
                  </a:lnTo>
                  <a:lnTo>
                    <a:pt x="40379" y="16052"/>
                  </a:lnTo>
                  <a:lnTo>
                    <a:pt x="482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731">
              <a:extLst>
                <a:ext uri="{FF2B5EF4-FFF2-40B4-BE49-F238E27FC236}">
                  <a16:creationId xmlns:a16="http://schemas.microsoft.com/office/drawing/2014/main" xmlns="" id="{27BD53AB-E4DA-465C-B5CE-1DC1F92077A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923292" y="859015"/>
              <a:ext cx="223009" cy="326914"/>
            </a:xfrm>
            <a:custGeom>
              <a:avLst/>
              <a:gdLst/>
              <a:ahLst/>
              <a:cxnLst/>
              <a:rect l="0" t="0" r="0" b="0"/>
              <a:pathLst>
                <a:path w="223009" h="326914">
                  <a:moveTo>
                    <a:pt x="76958" y="10935"/>
                  </a:moveTo>
                  <a:lnTo>
                    <a:pt x="76958" y="10935"/>
                  </a:lnTo>
                  <a:lnTo>
                    <a:pt x="67524" y="2207"/>
                  </a:lnTo>
                  <a:lnTo>
                    <a:pt x="62652" y="0"/>
                  </a:lnTo>
                  <a:lnTo>
                    <a:pt x="60365" y="1528"/>
                  </a:lnTo>
                  <a:lnTo>
                    <a:pt x="55943" y="8871"/>
                  </a:lnTo>
                  <a:lnTo>
                    <a:pt x="49486" y="41760"/>
                  </a:lnTo>
                  <a:lnTo>
                    <a:pt x="48991" y="77081"/>
                  </a:lnTo>
                  <a:lnTo>
                    <a:pt x="51122" y="120061"/>
                  </a:lnTo>
                  <a:lnTo>
                    <a:pt x="52679" y="144364"/>
                  </a:lnTo>
                  <a:lnTo>
                    <a:pt x="54422" y="169737"/>
                  </a:lnTo>
                  <a:lnTo>
                    <a:pt x="62003" y="216745"/>
                  </a:lnTo>
                  <a:lnTo>
                    <a:pt x="73133" y="258334"/>
                  </a:lnTo>
                  <a:lnTo>
                    <a:pt x="93856" y="302725"/>
                  </a:lnTo>
                  <a:lnTo>
                    <a:pt x="108149" y="323953"/>
                  </a:lnTo>
                  <a:lnTo>
                    <a:pt x="110452" y="326153"/>
                  </a:lnTo>
                  <a:lnTo>
                    <a:pt x="111987" y="326913"/>
                  </a:lnTo>
                  <a:lnTo>
                    <a:pt x="113011" y="324598"/>
                  </a:lnTo>
                  <a:lnTo>
                    <a:pt x="114148" y="314500"/>
                  </a:lnTo>
                  <a:lnTo>
                    <a:pt x="104675" y="282835"/>
                  </a:lnTo>
                  <a:lnTo>
                    <a:pt x="78350" y="242173"/>
                  </a:lnTo>
                  <a:lnTo>
                    <a:pt x="37304" y="197148"/>
                  </a:lnTo>
                  <a:lnTo>
                    <a:pt x="6931" y="180414"/>
                  </a:lnTo>
                  <a:lnTo>
                    <a:pt x="2757" y="178955"/>
                  </a:lnTo>
                  <a:lnTo>
                    <a:pt x="680" y="177276"/>
                  </a:lnTo>
                  <a:lnTo>
                    <a:pt x="0" y="175451"/>
                  </a:lnTo>
                  <a:lnTo>
                    <a:pt x="253" y="173529"/>
                  </a:lnTo>
                  <a:lnTo>
                    <a:pt x="37110" y="152613"/>
                  </a:lnTo>
                  <a:lnTo>
                    <a:pt x="59248" y="135992"/>
                  </a:lnTo>
                  <a:lnTo>
                    <a:pt x="90839" y="98867"/>
                  </a:lnTo>
                  <a:lnTo>
                    <a:pt x="116976" y="57999"/>
                  </a:lnTo>
                  <a:lnTo>
                    <a:pt x="138211" y="12579"/>
                  </a:lnTo>
                  <a:lnTo>
                    <a:pt x="138960" y="12736"/>
                  </a:lnTo>
                  <a:lnTo>
                    <a:pt x="139459" y="14252"/>
                  </a:lnTo>
                  <a:lnTo>
                    <a:pt x="140966" y="49220"/>
                  </a:lnTo>
                  <a:lnTo>
                    <a:pt x="143741" y="80162"/>
                  </a:lnTo>
                  <a:lnTo>
                    <a:pt x="147326" y="120725"/>
                  </a:lnTo>
                  <a:lnTo>
                    <a:pt x="150566" y="164153"/>
                  </a:lnTo>
                  <a:lnTo>
                    <a:pt x="152006" y="202269"/>
                  </a:lnTo>
                  <a:lnTo>
                    <a:pt x="149445" y="245348"/>
                  </a:lnTo>
                  <a:lnTo>
                    <a:pt x="147590" y="266971"/>
                  </a:lnTo>
                  <a:lnTo>
                    <a:pt x="146623" y="269115"/>
                  </a:lnTo>
                  <a:lnTo>
                    <a:pt x="145274" y="269133"/>
                  </a:lnTo>
                  <a:lnTo>
                    <a:pt x="143668" y="267733"/>
                  </a:lnTo>
                  <a:lnTo>
                    <a:pt x="143766" y="258653"/>
                  </a:lnTo>
                  <a:lnTo>
                    <a:pt x="147573" y="245209"/>
                  </a:lnTo>
                  <a:lnTo>
                    <a:pt x="156320" y="229827"/>
                  </a:lnTo>
                  <a:lnTo>
                    <a:pt x="167264" y="219228"/>
                  </a:lnTo>
                  <a:lnTo>
                    <a:pt x="173145" y="215414"/>
                  </a:lnTo>
                  <a:lnTo>
                    <a:pt x="178477" y="213576"/>
                  </a:lnTo>
                  <a:lnTo>
                    <a:pt x="188165" y="213416"/>
                  </a:lnTo>
                  <a:lnTo>
                    <a:pt x="204923" y="220664"/>
                  </a:lnTo>
                  <a:lnTo>
                    <a:pt x="213324" y="227855"/>
                  </a:lnTo>
                  <a:lnTo>
                    <a:pt x="223008" y="23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732">
              <a:extLst>
                <a:ext uri="{FF2B5EF4-FFF2-40B4-BE49-F238E27FC236}">
                  <a16:creationId xmlns:a16="http://schemas.microsoft.com/office/drawing/2014/main" xmlns="" id="{714C72E0-AB5B-4A49-8D70-584536AF030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190750" y="1003084"/>
              <a:ext cx="76201" cy="109164"/>
            </a:xfrm>
            <a:custGeom>
              <a:avLst/>
              <a:gdLst/>
              <a:ahLst/>
              <a:cxnLst/>
              <a:rect l="0" t="0" r="0" b="0"/>
              <a:pathLst>
                <a:path w="76201" h="109164">
                  <a:moveTo>
                    <a:pt x="0" y="63716"/>
                  </a:moveTo>
                  <a:lnTo>
                    <a:pt x="0" y="63716"/>
                  </a:lnTo>
                  <a:lnTo>
                    <a:pt x="3371" y="63716"/>
                  </a:lnTo>
                  <a:lnTo>
                    <a:pt x="6908" y="61834"/>
                  </a:lnTo>
                  <a:lnTo>
                    <a:pt x="31032" y="42062"/>
                  </a:lnTo>
                  <a:lnTo>
                    <a:pt x="38487" y="30809"/>
                  </a:lnTo>
                  <a:lnTo>
                    <a:pt x="43272" y="8219"/>
                  </a:lnTo>
                  <a:lnTo>
                    <a:pt x="43665" y="3435"/>
                  </a:lnTo>
                  <a:lnTo>
                    <a:pt x="43221" y="951"/>
                  </a:lnTo>
                  <a:lnTo>
                    <a:pt x="42219" y="0"/>
                  </a:lnTo>
                  <a:lnTo>
                    <a:pt x="40846" y="72"/>
                  </a:lnTo>
                  <a:lnTo>
                    <a:pt x="25430" y="10286"/>
                  </a:lnTo>
                  <a:lnTo>
                    <a:pt x="9730" y="33460"/>
                  </a:lnTo>
                  <a:lnTo>
                    <a:pt x="2883" y="59298"/>
                  </a:lnTo>
                  <a:lnTo>
                    <a:pt x="854" y="84828"/>
                  </a:lnTo>
                  <a:lnTo>
                    <a:pt x="2686" y="91196"/>
                  </a:lnTo>
                  <a:lnTo>
                    <a:pt x="6024" y="96147"/>
                  </a:lnTo>
                  <a:lnTo>
                    <a:pt x="15378" y="103530"/>
                  </a:lnTo>
                  <a:lnTo>
                    <a:pt x="26590" y="109163"/>
                  </a:lnTo>
                  <a:lnTo>
                    <a:pt x="44273" y="106492"/>
                  </a:lnTo>
                  <a:lnTo>
                    <a:pt x="76200" y="95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733">
              <a:extLst>
                <a:ext uri="{FF2B5EF4-FFF2-40B4-BE49-F238E27FC236}">
                  <a16:creationId xmlns:a16="http://schemas.microsoft.com/office/drawing/2014/main" xmlns="" id="{94DCFD5B-5003-4AEA-9A4F-35D448AAC96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292350" y="996950"/>
              <a:ext cx="42110" cy="124129"/>
            </a:xfrm>
            <a:custGeom>
              <a:avLst/>
              <a:gdLst/>
              <a:ahLst/>
              <a:cxnLst/>
              <a:rect l="0" t="0" r="0" b="0"/>
              <a:pathLst>
                <a:path w="42110" h="124129">
                  <a:moveTo>
                    <a:pt x="38100" y="0"/>
                  </a:moveTo>
                  <a:lnTo>
                    <a:pt x="38100" y="0"/>
                  </a:lnTo>
                  <a:lnTo>
                    <a:pt x="23597" y="705"/>
                  </a:lnTo>
                  <a:lnTo>
                    <a:pt x="11381" y="5070"/>
                  </a:lnTo>
                  <a:lnTo>
                    <a:pt x="5529" y="8838"/>
                  </a:lnTo>
                  <a:lnTo>
                    <a:pt x="4391" y="11537"/>
                  </a:lnTo>
                  <a:lnTo>
                    <a:pt x="5009" y="18298"/>
                  </a:lnTo>
                  <a:lnTo>
                    <a:pt x="16224" y="38500"/>
                  </a:lnTo>
                  <a:lnTo>
                    <a:pt x="36169" y="64528"/>
                  </a:lnTo>
                  <a:lnTo>
                    <a:pt x="40769" y="76657"/>
                  </a:lnTo>
                  <a:lnTo>
                    <a:pt x="42109" y="89103"/>
                  </a:lnTo>
                  <a:lnTo>
                    <a:pt x="40352" y="101690"/>
                  </a:lnTo>
                  <a:lnTo>
                    <a:pt x="35338" y="112459"/>
                  </a:lnTo>
                  <a:lnTo>
                    <a:pt x="32025" y="117306"/>
                  </a:lnTo>
                  <a:lnTo>
                    <a:pt x="27700" y="120537"/>
                  </a:lnTo>
                  <a:lnTo>
                    <a:pt x="17250" y="124128"/>
                  </a:lnTo>
                  <a:lnTo>
                    <a:pt x="12911" y="123674"/>
                  </a:lnTo>
                  <a:lnTo>
                    <a:pt x="9313" y="12196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51118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MARTInkShape-Group347">
            <a:extLst>
              <a:ext uri="{FF2B5EF4-FFF2-40B4-BE49-F238E27FC236}">
                <a16:creationId xmlns:a16="http://schemas.microsoft.com/office/drawing/2014/main" xmlns="" id="{15DBED5F-22A3-47CB-89D2-16ABB69B260D}"/>
              </a:ext>
            </a:extLst>
          </p:cNvPr>
          <p:cNvGrpSpPr/>
          <p:nvPr/>
        </p:nvGrpSpPr>
        <p:grpSpPr>
          <a:xfrm>
            <a:off x="693285" y="404296"/>
            <a:ext cx="971733" cy="467002"/>
            <a:chOff x="693285" y="404296"/>
            <a:chExt cx="971733" cy="467002"/>
          </a:xfrm>
        </p:grpSpPr>
        <p:sp>
          <p:nvSpPr>
            <p:cNvPr id="2" name="SMARTInkShape-1734">
              <a:extLst>
                <a:ext uri="{FF2B5EF4-FFF2-40B4-BE49-F238E27FC236}">
                  <a16:creationId xmlns:a16="http://schemas.microsoft.com/office/drawing/2014/main" xmlns="" id="{4849B7AE-F184-4475-8DEA-ABDFA4DF1A54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693285" y="594367"/>
              <a:ext cx="100417" cy="276931"/>
            </a:xfrm>
            <a:custGeom>
              <a:avLst/>
              <a:gdLst/>
              <a:ahLst/>
              <a:cxnLst/>
              <a:rect l="0" t="0" r="0" b="0"/>
              <a:pathLst>
                <a:path w="100417" h="276931">
                  <a:moveTo>
                    <a:pt x="62365" y="34283"/>
                  </a:moveTo>
                  <a:lnTo>
                    <a:pt x="62365" y="34283"/>
                  </a:lnTo>
                  <a:lnTo>
                    <a:pt x="56603" y="11929"/>
                  </a:lnTo>
                  <a:lnTo>
                    <a:pt x="56276" y="7179"/>
                  </a:lnTo>
                  <a:lnTo>
                    <a:pt x="54250" y="2716"/>
                  </a:lnTo>
                  <a:lnTo>
                    <a:pt x="52721" y="539"/>
                  </a:lnTo>
                  <a:lnTo>
                    <a:pt x="41616" y="0"/>
                  </a:lnTo>
                  <a:lnTo>
                    <a:pt x="33716" y="845"/>
                  </a:lnTo>
                  <a:lnTo>
                    <a:pt x="21174" y="7427"/>
                  </a:lnTo>
                  <a:lnTo>
                    <a:pt x="15855" y="12146"/>
                  </a:lnTo>
                  <a:lnTo>
                    <a:pt x="1625" y="39013"/>
                  </a:lnTo>
                  <a:lnTo>
                    <a:pt x="0" y="47314"/>
                  </a:lnTo>
                  <a:lnTo>
                    <a:pt x="1956" y="60300"/>
                  </a:lnTo>
                  <a:lnTo>
                    <a:pt x="37941" y="104072"/>
                  </a:lnTo>
                  <a:lnTo>
                    <a:pt x="72540" y="150034"/>
                  </a:lnTo>
                  <a:lnTo>
                    <a:pt x="96595" y="196299"/>
                  </a:lnTo>
                  <a:lnTo>
                    <a:pt x="100391" y="216121"/>
                  </a:lnTo>
                  <a:lnTo>
                    <a:pt x="100416" y="225359"/>
                  </a:lnTo>
                  <a:lnTo>
                    <a:pt x="94799" y="243148"/>
                  </a:lnTo>
                  <a:lnTo>
                    <a:pt x="85247" y="258345"/>
                  </a:lnTo>
                  <a:lnTo>
                    <a:pt x="67969" y="270867"/>
                  </a:lnTo>
                  <a:lnTo>
                    <a:pt x="55683" y="276545"/>
                  </a:lnTo>
                  <a:lnTo>
                    <a:pt x="49444" y="276930"/>
                  </a:lnTo>
                  <a:lnTo>
                    <a:pt x="36867" y="273594"/>
                  </a:lnTo>
                  <a:lnTo>
                    <a:pt x="27984" y="267408"/>
                  </a:lnTo>
                  <a:lnTo>
                    <a:pt x="24628" y="263783"/>
                  </a:lnTo>
                  <a:lnTo>
                    <a:pt x="20898" y="254111"/>
                  </a:lnTo>
                  <a:lnTo>
                    <a:pt x="19904" y="248568"/>
                  </a:lnTo>
                  <a:lnTo>
                    <a:pt x="26325" y="234884"/>
                  </a:lnTo>
                  <a:lnTo>
                    <a:pt x="43315" y="212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735">
              <a:extLst>
                <a:ext uri="{FF2B5EF4-FFF2-40B4-BE49-F238E27FC236}">
                  <a16:creationId xmlns:a16="http://schemas.microsoft.com/office/drawing/2014/main" xmlns="" id="{6819F4D0-D746-484F-ABED-120170E54AB4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901700" y="559683"/>
              <a:ext cx="50801" cy="297266"/>
            </a:xfrm>
            <a:custGeom>
              <a:avLst/>
              <a:gdLst/>
              <a:ahLst/>
              <a:cxnLst/>
              <a:rect l="0" t="0" r="0" b="0"/>
              <a:pathLst>
                <a:path w="50801" h="297266">
                  <a:moveTo>
                    <a:pt x="6350" y="5467"/>
                  </a:moveTo>
                  <a:lnTo>
                    <a:pt x="6350" y="5467"/>
                  </a:lnTo>
                  <a:lnTo>
                    <a:pt x="883" y="0"/>
                  </a:lnTo>
                  <a:lnTo>
                    <a:pt x="588" y="411"/>
                  </a:lnTo>
                  <a:lnTo>
                    <a:pt x="34" y="38384"/>
                  </a:lnTo>
                  <a:lnTo>
                    <a:pt x="10" y="79426"/>
                  </a:lnTo>
                  <a:lnTo>
                    <a:pt x="5" y="111715"/>
                  </a:lnTo>
                  <a:lnTo>
                    <a:pt x="2" y="147233"/>
                  </a:lnTo>
                  <a:lnTo>
                    <a:pt x="1" y="182304"/>
                  </a:lnTo>
                  <a:lnTo>
                    <a:pt x="0" y="215294"/>
                  </a:lnTo>
                  <a:lnTo>
                    <a:pt x="706" y="255551"/>
                  </a:lnTo>
                  <a:lnTo>
                    <a:pt x="5775" y="281120"/>
                  </a:lnTo>
                  <a:lnTo>
                    <a:pt x="12209" y="292844"/>
                  </a:lnTo>
                  <a:lnTo>
                    <a:pt x="15901" y="295830"/>
                  </a:lnTo>
                  <a:lnTo>
                    <a:pt x="19773" y="297114"/>
                  </a:lnTo>
                  <a:lnTo>
                    <a:pt x="23765" y="297265"/>
                  </a:lnTo>
                  <a:lnTo>
                    <a:pt x="27838" y="295249"/>
                  </a:lnTo>
                  <a:lnTo>
                    <a:pt x="36126" y="287365"/>
                  </a:lnTo>
                  <a:lnTo>
                    <a:pt x="5080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736">
              <a:extLst>
                <a:ext uri="{FF2B5EF4-FFF2-40B4-BE49-F238E27FC236}">
                  <a16:creationId xmlns:a16="http://schemas.microsoft.com/office/drawing/2014/main" xmlns="" id="{709A2454-70D8-4F21-9039-271E7C71F232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852567" y="692150"/>
              <a:ext cx="118984" cy="50801"/>
            </a:xfrm>
            <a:custGeom>
              <a:avLst/>
              <a:gdLst/>
              <a:ahLst/>
              <a:cxnLst/>
              <a:rect l="0" t="0" r="0" b="0"/>
              <a:pathLst>
                <a:path w="118984" h="50801">
                  <a:moveTo>
                    <a:pt x="23733" y="50800"/>
                  </a:moveTo>
                  <a:lnTo>
                    <a:pt x="23733" y="50800"/>
                  </a:lnTo>
                  <a:lnTo>
                    <a:pt x="0" y="50800"/>
                  </a:lnTo>
                  <a:lnTo>
                    <a:pt x="30232" y="34899"/>
                  </a:lnTo>
                  <a:lnTo>
                    <a:pt x="73969" y="14674"/>
                  </a:lnTo>
                  <a:lnTo>
                    <a:pt x="1189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737">
              <a:extLst>
                <a:ext uri="{FF2B5EF4-FFF2-40B4-BE49-F238E27FC236}">
                  <a16:creationId xmlns:a16="http://schemas.microsoft.com/office/drawing/2014/main" xmlns="" id="{259C518C-6A10-4C2E-9897-119B05EFAD64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987827" y="669442"/>
              <a:ext cx="66274" cy="146186"/>
            </a:xfrm>
            <a:custGeom>
              <a:avLst/>
              <a:gdLst/>
              <a:ahLst/>
              <a:cxnLst/>
              <a:rect l="0" t="0" r="0" b="0"/>
              <a:pathLst>
                <a:path w="66274" h="146186">
                  <a:moveTo>
                    <a:pt x="40873" y="3658"/>
                  </a:moveTo>
                  <a:lnTo>
                    <a:pt x="40873" y="3658"/>
                  </a:lnTo>
                  <a:lnTo>
                    <a:pt x="40873" y="287"/>
                  </a:lnTo>
                  <a:lnTo>
                    <a:pt x="40167" y="0"/>
                  </a:lnTo>
                  <a:lnTo>
                    <a:pt x="37502" y="1562"/>
                  </a:lnTo>
                  <a:lnTo>
                    <a:pt x="22575" y="12312"/>
                  </a:lnTo>
                  <a:lnTo>
                    <a:pt x="16748" y="22086"/>
                  </a:lnTo>
                  <a:lnTo>
                    <a:pt x="5057" y="64515"/>
                  </a:lnTo>
                  <a:lnTo>
                    <a:pt x="0" y="94440"/>
                  </a:lnTo>
                  <a:lnTo>
                    <a:pt x="5639" y="135444"/>
                  </a:lnTo>
                  <a:lnTo>
                    <a:pt x="9456" y="143368"/>
                  </a:lnTo>
                  <a:lnTo>
                    <a:pt x="11462" y="145482"/>
                  </a:lnTo>
                  <a:lnTo>
                    <a:pt x="13504" y="146185"/>
                  </a:lnTo>
                  <a:lnTo>
                    <a:pt x="15572" y="145948"/>
                  </a:lnTo>
                  <a:lnTo>
                    <a:pt x="17655" y="145085"/>
                  </a:lnTo>
                  <a:lnTo>
                    <a:pt x="27330" y="133757"/>
                  </a:lnTo>
                  <a:lnTo>
                    <a:pt x="31326" y="119100"/>
                  </a:lnTo>
                  <a:lnTo>
                    <a:pt x="37262" y="77575"/>
                  </a:lnTo>
                  <a:lnTo>
                    <a:pt x="40779" y="36794"/>
                  </a:lnTo>
                  <a:lnTo>
                    <a:pt x="44241" y="77507"/>
                  </a:lnTo>
                  <a:lnTo>
                    <a:pt x="51704" y="99019"/>
                  </a:lnTo>
                  <a:lnTo>
                    <a:pt x="55800" y="105542"/>
                  </a:lnTo>
                  <a:lnTo>
                    <a:pt x="57880" y="106859"/>
                  </a:lnTo>
                  <a:lnTo>
                    <a:pt x="59972" y="107031"/>
                  </a:lnTo>
                  <a:lnTo>
                    <a:pt x="66273" y="105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738">
              <a:extLst>
                <a:ext uri="{FF2B5EF4-FFF2-40B4-BE49-F238E27FC236}">
                  <a16:creationId xmlns:a16="http://schemas.microsoft.com/office/drawing/2014/main" xmlns="" id="{03223A7F-44CF-409B-AC8F-3CBB60D1BD76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1092200" y="684342"/>
              <a:ext cx="50801" cy="104896"/>
            </a:xfrm>
            <a:custGeom>
              <a:avLst/>
              <a:gdLst/>
              <a:ahLst/>
              <a:cxnLst/>
              <a:rect l="0" t="0" r="0" b="0"/>
              <a:pathLst>
                <a:path w="50801" h="104896">
                  <a:moveTo>
                    <a:pt x="0" y="14158"/>
                  </a:moveTo>
                  <a:lnTo>
                    <a:pt x="0" y="14158"/>
                  </a:lnTo>
                  <a:lnTo>
                    <a:pt x="0" y="56221"/>
                  </a:lnTo>
                  <a:lnTo>
                    <a:pt x="0" y="103487"/>
                  </a:lnTo>
                  <a:lnTo>
                    <a:pt x="0" y="104895"/>
                  </a:lnTo>
                  <a:lnTo>
                    <a:pt x="0" y="104283"/>
                  </a:lnTo>
                  <a:lnTo>
                    <a:pt x="6467" y="59792"/>
                  </a:lnTo>
                  <a:lnTo>
                    <a:pt x="15111" y="14262"/>
                  </a:lnTo>
                  <a:lnTo>
                    <a:pt x="21254" y="1881"/>
                  </a:lnTo>
                  <a:lnTo>
                    <a:pt x="23341" y="329"/>
                  </a:lnTo>
                  <a:lnTo>
                    <a:pt x="25439" y="0"/>
                  </a:lnTo>
                  <a:lnTo>
                    <a:pt x="27542" y="486"/>
                  </a:lnTo>
                  <a:lnTo>
                    <a:pt x="31761" y="4789"/>
                  </a:lnTo>
                  <a:lnTo>
                    <a:pt x="35988" y="12816"/>
                  </a:lnTo>
                  <a:lnTo>
                    <a:pt x="42569" y="40965"/>
                  </a:lnTo>
                  <a:lnTo>
                    <a:pt x="45774" y="61612"/>
                  </a:lnTo>
                  <a:lnTo>
                    <a:pt x="50800" y="8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739">
              <a:extLst>
                <a:ext uri="{FF2B5EF4-FFF2-40B4-BE49-F238E27FC236}">
                  <a16:creationId xmlns:a16="http://schemas.microsoft.com/office/drawing/2014/main" xmlns="" id="{092DB2BA-E257-4FA3-A232-DD4CAB58DA05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1188453" y="503568"/>
              <a:ext cx="65075" cy="266229"/>
            </a:xfrm>
            <a:custGeom>
              <a:avLst/>
              <a:gdLst/>
              <a:ahLst/>
              <a:cxnLst/>
              <a:rect l="0" t="0" r="0" b="0"/>
              <a:pathLst>
                <a:path w="65075" h="266229">
                  <a:moveTo>
                    <a:pt x="30747" y="182232"/>
                  </a:moveTo>
                  <a:lnTo>
                    <a:pt x="30747" y="182232"/>
                  </a:lnTo>
                  <a:lnTo>
                    <a:pt x="30747" y="178861"/>
                  </a:lnTo>
                  <a:lnTo>
                    <a:pt x="28865" y="175324"/>
                  </a:lnTo>
                  <a:lnTo>
                    <a:pt x="27376" y="173394"/>
                  </a:lnTo>
                  <a:lnTo>
                    <a:pt x="25677" y="173517"/>
                  </a:lnTo>
                  <a:lnTo>
                    <a:pt x="21909" y="177418"/>
                  </a:lnTo>
                  <a:lnTo>
                    <a:pt x="9376" y="197195"/>
                  </a:lnTo>
                  <a:lnTo>
                    <a:pt x="1256" y="225666"/>
                  </a:lnTo>
                  <a:lnTo>
                    <a:pt x="0" y="256887"/>
                  </a:lnTo>
                  <a:lnTo>
                    <a:pt x="2500" y="264331"/>
                  </a:lnTo>
                  <a:lnTo>
                    <a:pt x="4860" y="265892"/>
                  </a:lnTo>
                  <a:lnTo>
                    <a:pt x="7845" y="266228"/>
                  </a:lnTo>
                  <a:lnTo>
                    <a:pt x="11245" y="265746"/>
                  </a:lnTo>
                  <a:lnTo>
                    <a:pt x="18787" y="259566"/>
                  </a:lnTo>
                  <a:lnTo>
                    <a:pt x="26843" y="248353"/>
                  </a:lnTo>
                  <a:lnTo>
                    <a:pt x="43512" y="208646"/>
                  </a:lnTo>
                  <a:lnTo>
                    <a:pt x="51237" y="179155"/>
                  </a:lnTo>
                  <a:lnTo>
                    <a:pt x="57022" y="140177"/>
                  </a:lnTo>
                  <a:lnTo>
                    <a:pt x="61945" y="96984"/>
                  </a:lnTo>
                  <a:lnTo>
                    <a:pt x="65074" y="55444"/>
                  </a:lnTo>
                  <a:lnTo>
                    <a:pt x="62163" y="12491"/>
                  </a:lnTo>
                  <a:lnTo>
                    <a:pt x="59452" y="5571"/>
                  </a:lnTo>
                  <a:lnTo>
                    <a:pt x="56234" y="958"/>
                  </a:lnTo>
                  <a:lnTo>
                    <a:pt x="52677" y="0"/>
                  </a:lnTo>
                  <a:lnTo>
                    <a:pt x="48895" y="1477"/>
                  </a:lnTo>
                  <a:lnTo>
                    <a:pt x="44962" y="4579"/>
                  </a:lnTo>
                  <a:lnTo>
                    <a:pt x="38711" y="17432"/>
                  </a:lnTo>
                  <a:lnTo>
                    <a:pt x="33107" y="48265"/>
                  </a:lnTo>
                  <a:lnTo>
                    <a:pt x="33328" y="88681"/>
                  </a:lnTo>
                  <a:lnTo>
                    <a:pt x="37862" y="130054"/>
                  </a:lnTo>
                  <a:lnTo>
                    <a:pt x="41792" y="167242"/>
                  </a:lnTo>
                  <a:lnTo>
                    <a:pt x="46491" y="201300"/>
                  </a:lnTo>
                  <a:lnTo>
                    <a:pt x="52091" y="210227"/>
                  </a:lnTo>
                  <a:lnTo>
                    <a:pt x="62497" y="220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740">
              <a:extLst>
                <a:ext uri="{FF2B5EF4-FFF2-40B4-BE49-F238E27FC236}">
                  <a16:creationId xmlns:a16="http://schemas.microsoft.com/office/drawing/2014/main" xmlns="" id="{CE3BA01F-469E-467F-B9DD-8694FFFC099A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1324771" y="648999"/>
              <a:ext cx="72230" cy="91609"/>
            </a:xfrm>
            <a:custGeom>
              <a:avLst/>
              <a:gdLst/>
              <a:ahLst/>
              <a:cxnLst/>
              <a:rect l="0" t="0" r="0" b="0"/>
              <a:pathLst>
                <a:path w="72230" h="91609">
                  <a:moveTo>
                    <a:pt x="34129" y="24101"/>
                  </a:moveTo>
                  <a:lnTo>
                    <a:pt x="34129" y="24101"/>
                  </a:lnTo>
                  <a:lnTo>
                    <a:pt x="25291" y="9795"/>
                  </a:lnTo>
                  <a:lnTo>
                    <a:pt x="19202" y="3086"/>
                  </a:lnTo>
                  <a:lnTo>
                    <a:pt x="15030" y="650"/>
                  </a:lnTo>
                  <a:lnTo>
                    <a:pt x="12930" y="0"/>
                  </a:lnTo>
                  <a:lnTo>
                    <a:pt x="11529" y="978"/>
                  </a:lnTo>
                  <a:lnTo>
                    <a:pt x="0" y="46265"/>
                  </a:lnTo>
                  <a:lnTo>
                    <a:pt x="577" y="70963"/>
                  </a:lnTo>
                  <a:lnTo>
                    <a:pt x="5216" y="86042"/>
                  </a:lnTo>
                  <a:lnTo>
                    <a:pt x="9049" y="90436"/>
                  </a:lnTo>
                  <a:lnTo>
                    <a:pt x="11059" y="91608"/>
                  </a:lnTo>
                  <a:lnTo>
                    <a:pt x="13810" y="90978"/>
                  </a:lnTo>
                  <a:lnTo>
                    <a:pt x="20630" y="86515"/>
                  </a:lnTo>
                  <a:lnTo>
                    <a:pt x="29032" y="72698"/>
                  </a:lnTo>
                  <a:lnTo>
                    <a:pt x="46059" y="25280"/>
                  </a:lnTo>
                  <a:lnTo>
                    <a:pt x="47727" y="22770"/>
                  </a:lnTo>
                  <a:lnTo>
                    <a:pt x="49544" y="21097"/>
                  </a:lnTo>
                  <a:lnTo>
                    <a:pt x="50756" y="20687"/>
                  </a:lnTo>
                  <a:lnTo>
                    <a:pt x="51564" y="21120"/>
                  </a:lnTo>
                  <a:lnTo>
                    <a:pt x="52102" y="22113"/>
                  </a:lnTo>
                  <a:lnTo>
                    <a:pt x="56455" y="41603"/>
                  </a:lnTo>
                  <a:lnTo>
                    <a:pt x="61926" y="47872"/>
                  </a:lnTo>
                  <a:lnTo>
                    <a:pt x="72229" y="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741">
              <a:extLst>
                <a:ext uri="{FF2B5EF4-FFF2-40B4-BE49-F238E27FC236}">
                  <a16:creationId xmlns:a16="http://schemas.microsoft.com/office/drawing/2014/main" xmlns="" id="{38E8EC72-EC77-41F8-A4B4-D2B0EC26696B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1435100" y="603250"/>
              <a:ext cx="76201" cy="122023"/>
            </a:xfrm>
            <a:custGeom>
              <a:avLst/>
              <a:gdLst/>
              <a:ahLst/>
              <a:cxnLst/>
              <a:rect l="0" t="0" r="0" b="0"/>
              <a:pathLst>
                <a:path w="76201" h="122023">
                  <a:moveTo>
                    <a:pt x="0" y="31750"/>
                  </a:moveTo>
                  <a:lnTo>
                    <a:pt x="0" y="31750"/>
                  </a:lnTo>
                  <a:lnTo>
                    <a:pt x="0" y="28092"/>
                  </a:lnTo>
                  <a:lnTo>
                    <a:pt x="0" y="29654"/>
                  </a:lnTo>
                  <a:lnTo>
                    <a:pt x="26483" y="64920"/>
                  </a:lnTo>
                  <a:lnTo>
                    <a:pt x="36082" y="100463"/>
                  </a:lnTo>
                  <a:lnTo>
                    <a:pt x="36498" y="112384"/>
                  </a:lnTo>
                  <a:lnTo>
                    <a:pt x="34330" y="120034"/>
                  </a:lnTo>
                  <a:lnTo>
                    <a:pt x="32765" y="121650"/>
                  </a:lnTo>
                  <a:lnTo>
                    <a:pt x="31015" y="122022"/>
                  </a:lnTo>
                  <a:lnTo>
                    <a:pt x="29143" y="121565"/>
                  </a:lnTo>
                  <a:lnTo>
                    <a:pt x="27896" y="119143"/>
                  </a:lnTo>
                  <a:lnTo>
                    <a:pt x="26509" y="110808"/>
                  </a:lnTo>
                  <a:lnTo>
                    <a:pt x="30689" y="73002"/>
                  </a:lnTo>
                  <a:lnTo>
                    <a:pt x="40190" y="30413"/>
                  </a:lnTo>
                  <a:lnTo>
                    <a:pt x="43727" y="22392"/>
                  </a:lnTo>
                  <a:lnTo>
                    <a:pt x="55182" y="1159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742">
              <a:extLst>
                <a:ext uri="{FF2B5EF4-FFF2-40B4-BE49-F238E27FC236}">
                  <a16:creationId xmlns:a16="http://schemas.microsoft.com/office/drawing/2014/main" xmlns="" id="{2201BD22-07D2-4CAA-9E5C-5EB9511B2614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1563919" y="404296"/>
              <a:ext cx="101099" cy="299685"/>
            </a:xfrm>
            <a:custGeom>
              <a:avLst/>
              <a:gdLst/>
              <a:ahLst/>
              <a:cxnLst/>
              <a:rect l="0" t="0" r="0" b="0"/>
              <a:pathLst>
                <a:path w="101099" h="299685">
                  <a:moveTo>
                    <a:pt x="55331" y="218004"/>
                  </a:moveTo>
                  <a:lnTo>
                    <a:pt x="55331" y="218004"/>
                  </a:lnTo>
                  <a:lnTo>
                    <a:pt x="40404" y="203077"/>
                  </a:lnTo>
                  <a:lnTo>
                    <a:pt x="36913" y="202408"/>
                  </a:lnTo>
                  <a:lnTo>
                    <a:pt x="27390" y="203547"/>
                  </a:lnTo>
                  <a:lnTo>
                    <a:pt x="17983" y="208286"/>
                  </a:lnTo>
                  <a:lnTo>
                    <a:pt x="13499" y="211525"/>
                  </a:lnTo>
                  <a:lnTo>
                    <a:pt x="6635" y="222650"/>
                  </a:lnTo>
                  <a:lnTo>
                    <a:pt x="1938" y="237002"/>
                  </a:lnTo>
                  <a:lnTo>
                    <a:pt x="0" y="260244"/>
                  </a:lnTo>
                  <a:lnTo>
                    <a:pt x="7166" y="293913"/>
                  </a:lnTo>
                  <a:lnTo>
                    <a:pt x="9815" y="297538"/>
                  </a:lnTo>
                  <a:lnTo>
                    <a:pt x="12993" y="299249"/>
                  </a:lnTo>
                  <a:lnTo>
                    <a:pt x="16522" y="299684"/>
                  </a:lnTo>
                  <a:lnTo>
                    <a:pt x="34973" y="290183"/>
                  </a:lnTo>
                  <a:lnTo>
                    <a:pt x="54943" y="263850"/>
                  </a:lnTo>
                  <a:lnTo>
                    <a:pt x="65977" y="233676"/>
                  </a:lnTo>
                  <a:lnTo>
                    <a:pt x="76290" y="193219"/>
                  </a:lnTo>
                  <a:lnTo>
                    <a:pt x="82004" y="167614"/>
                  </a:lnTo>
                  <a:lnTo>
                    <a:pt x="87930" y="139961"/>
                  </a:lnTo>
                  <a:lnTo>
                    <a:pt x="92586" y="113059"/>
                  </a:lnTo>
                  <a:lnTo>
                    <a:pt x="96395" y="86657"/>
                  </a:lnTo>
                  <a:lnTo>
                    <a:pt x="101098" y="41094"/>
                  </a:lnTo>
                  <a:lnTo>
                    <a:pt x="100837" y="13789"/>
                  </a:lnTo>
                  <a:lnTo>
                    <a:pt x="98368" y="6366"/>
                  </a:lnTo>
                  <a:lnTo>
                    <a:pt x="94606" y="2123"/>
                  </a:lnTo>
                  <a:lnTo>
                    <a:pt x="89981" y="0"/>
                  </a:lnTo>
                  <a:lnTo>
                    <a:pt x="84781" y="2818"/>
                  </a:lnTo>
                  <a:lnTo>
                    <a:pt x="73359" y="17238"/>
                  </a:lnTo>
                  <a:lnTo>
                    <a:pt x="61770" y="62641"/>
                  </a:lnTo>
                  <a:lnTo>
                    <a:pt x="58193" y="100741"/>
                  </a:lnTo>
                  <a:lnTo>
                    <a:pt x="58014" y="138370"/>
                  </a:lnTo>
                  <a:lnTo>
                    <a:pt x="67258" y="182650"/>
                  </a:lnTo>
                  <a:lnTo>
                    <a:pt x="93431" y="230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348">
            <a:extLst>
              <a:ext uri="{FF2B5EF4-FFF2-40B4-BE49-F238E27FC236}">
                <a16:creationId xmlns:a16="http://schemas.microsoft.com/office/drawing/2014/main" xmlns="" id="{0CBC67E9-5E41-4428-9AA3-C948E9AE98B4}"/>
              </a:ext>
            </a:extLst>
          </p:cNvPr>
          <p:cNvGrpSpPr/>
          <p:nvPr/>
        </p:nvGrpSpPr>
        <p:grpSpPr>
          <a:xfrm>
            <a:off x="806450" y="448962"/>
            <a:ext cx="1479109" cy="1407343"/>
            <a:chOff x="806450" y="448962"/>
            <a:chExt cx="1479109" cy="1407343"/>
          </a:xfrm>
        </p:grpSpPr>
        <p:sp>
          <p:nvSpPr>
            <p:cNvPr id="12" name="SMARTInkShape-1743">
              <a:extLst>
                <a:ext uri="{FF2B5EF4-FFF2-40B4-BE49-F238E27FC236}">
                  <a16:creationId xmlns:a16="http://schemas.microsoft.com/office/drawing/2014/main" xmlns="" id="{5C6F0CFA-028F-470B-9261-3EBFF534B064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806450" y="1187450"/>
              <a:ext cx="127001" cy="266558"/>
            </a:xfrm>
            <a:custGeom>
              <a:avLst/>
              <a:gdLst/>
              <a:ahLst/>
              <a:cxnLst/>
              <a:rect l="0" t="0" r="0" b="0"/>
              <a:pathLst>
                <a:path w="127001" h="266558">
                  <a:moveTo>
                    <a:pt x="0" y="0"/>
                  </a:moveTo>
                  <a:lnTo>
                    <a:pt x="0" y="0"/>
                  </a:lnTo>
                  <a:lnTo>
                    <a:pt x="3371" y="36628"/>
                  </a:lnTo>
                  <a:lnTo>
                    <a:pt x="8789" y="66844"/>
                  </a:lnTo>
                  <a:lnTo>
                    <a:pt x="15901" y="103792"/>
                  </a:lnTo>
                  <a:lnTo>
                    <a:pt x="23765" y="143732"/>
                  </a:lnTo>
                  <a:lnTo>
                    <a:pt x="30083" y="181238"/>
                  </a:lnTo>
                  <a:lnTo>
                    <a:pt x="37606" y="228443"/>
                  </a:lnTo>
                  <a:lnTo>
                    <a:pt x="46469" y="262514"/>
                  </a:lnTo>
                  <a:lnTo>
                    <a:pt x="48875" y="266486"/>
                  </a:lnTo>
                  <a:lnTo>
                    <a:pt x="49517" y="266557"/>
                  </a:lnTo>
                  <a:lnTo>
                    <a:pt x="41842" y="228381"/>
                  </a:lnTo>
                  <a:lnTo>
                    <a:pt x="28715" y="182396"/>
                  </a:lnTo>
                  <a:lnTo>
                    <a:pt x="25836" y="172891"/>
                  </a:lnTo>
                  <a:lnTo>
                    <a:pt x="29357" y="172091"/>
                  </a:lnTo>
                  <a:lnTo>
                    <a:pt x="46486" y="168206"/>
                  </a:lnTo>
                  <a:lnTo>
                    <a:pt x="70252" y="159233"/>
                  </a:lnTo>
                  <a:lnTo>
                    <a:pt x="82729" y="149792"/>
                  </a:lnTo>
                  <a:lnTo>
                    <a:pt x="91566" y="134778"/>
                  </a:lnTo>
                  <a:lnTo>
                    <a:pt x="100509" y="100847"/>
                  </a:lnTo>
                  <a:lnTo>
                    <a:pt x="105745" y="58808"/>
                  </a:lnTo>
                  <a:lnTo>
                    <a:pt x="107660" y="11194"/>
                  </a:lnTo>
                  <a:lnTo>
                    <a:pt x="107821" y="4975"/>
                  </a:lnTo>
                  <a:lnTo>
                    <a:pt x="107158" y="4022"/>
                  </a:lnTo>
                  <a:lnTo>
                    <a:pt x="106011" y="4093"/>
                  </a:lnTo>
                  <a:lnTo>
                    <a:pt x="104541" y="4845"/>
                  </a:lnTo>
                  <a:lnTo>
                    <a:pt x="102471" y="22759"/>
                  </a:lnTo>
                  <a:lnTo>
                    <a:pt x="105229" y="57151"/>
                  </a:lnTo>
                  <a:lnTo>
                    <a:pt x="110515" y="98621"/>
                  </a:lnTo>
                  <a:lnTo>
                    <a:pt x="119920" y="138817"/>
                  </a:lnTo>
                  <a:lnTo>
                    <a:pt x="1270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744">
              <a:extLst>
                <a:ext uri="{FF2B5EF4-FFF2-40B4-BE49-F238E27FC236}">
                  <a16:creationId xmlns:a16="http://schemas.microsoft.com/office/drawing/2014/main" xmlns="" id="{6487E277-0B55-4575-9B6C-0C76830C6C65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984250" y="1295400"/>
              <a:ext cx="78827" cy="209492"/>
            </a:xfrm>
            <a:custGeom>
              <a:avLst/>
              <a:gdLst/>
              <a:ahLst/>
              <a:cxnLst/>
              <a:rect l="0" t="0" r="0" b="0"/>
              <a:pathLst>
                <a:path w="78827" h="209492">
                  <a:moveTo>
                    <a:pt x="0" y="0"/>
                  </a:moveTo>
                  <a:lnTo>
                    <a:pt x="0" y="0"/>
                  </a:lnTo>
                  <a:lnTo>
                    <a:pt x="0" y="15580"/>
                  </a:lnTo>
                  <a:lnTo>
                    <a:pt x="3763" y="24799"/>
                  </a:lnTo>
                  <a:lnTo>
                    <a:pt x="14306" y="38844"/>
                  </a:lnTo>
                  <a:lnTo>
                    <a:pt x="22586" y="41958"/>
                  </a:lnTo>
                  <a:lnTo>
                    <a:pt x="27757" y="42789"/>
                  </a:lnTo>
                  <a:lnTo>
                    <a:pt x="32616" y="41931"/>
                  </a:lnTo>
                  <a:lnTo>
                    <a:pt x="41777" y="37216"/>
                  </a:lnTo>
                  <a:lnTo>
                    <a:pt x="51498" y="26628"/>
                  </a:lnTo>
                  <a:lnTo>
                    <a:pt x="56654" y="14248"/>
                  </a:lnTo>
                  <a:lnTo>
                    <a:pt x="61485" y="55423"/>
                  </a:lnTo>
                  <a:lnTo>
                    <a:pt x="64983" y="97626"/>
                  </a:lnTo>
                  <a:lnTo>
                    <a:pt x="70289" y="134054"/>
                  </a:lnTo>
                  <a:lnTo>
                    <a:pt x="78403" y="177547"/>
                  </a:lnTo>
                  <a:lnTo>
                    <a:pt x="78826" y="192034"/>
                  </a:lnTo>
                  <a:lnTo>
                    <a:pt x="76661" y="202470"/>
                  </a:lnTo>
                  <a:lnTo>
                    <a:pt x="73348" y="209461"/>
                  </a:lnTo>
                  <a:lnTo>
                    <a:pt x="70771" y="209491"/>
                  </a:lnTo>
                  <a:lnTo>
                    <a:pt x="64144" y="203879"/>
                  </a:lnTo>
                  <a:lnTo>
                    <a:pt x="52480" y="185449"/>
                  </a:lnTo>
                  <a:lnTo>
                    <a:pt x="444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745">
              <a:extLst>
                <a:ext uri="{FF2B5EF4-FFF2-40B4-BE49-F238E27FC236}">
                  <a16:creationId xmlns:a16="http://schemas.microsoft.com/office/drawing/2014/main" xmlns="" id="{0EE4FE28-3EB0-4B1B-BD6E-C3EF9EDA2090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1117600" y="1218093"/>
              <a:ext cx="60129" cy="241091"/>
            </a:xfrm>
            <a:custGeom>
              <a:avLst/>
              <a:gdLst/>
              <a:ahLst/>
              <a:cxnLst/>
              <a:rect l="0" t="0" r="0" b="0"/>
              <a:pathLst>
                <a:path w="60129" h="241091">
                  <a:moveTo>
                    <a:pt x="0" y="77307"/>
                  </a:moveTo>
                  <a:lnTo>
                    <a:pt x="0" y="77307"/>
                  </a:lnTo>
                  <a:lnTo>
                    <a:pt x="3371" y="77307"/>
                  </a:lnTo>
                  <a:lnTo>
                    <a:pt x="5026" y="84833"/>
                  </a:lnTo>
                  <a:lnTo>
                    <a:pt x="11245" y="127112"/>
                  </a:lnTo>
                  <a:lnTo>
                    <a:pt x="16424" y="164893"/>
                  </a:lnTo>
                  <a:lnTo>
                    <a:pt x="16650" y="209979"/>
                  </a:lnTo>
                  <a:lnTo>
                    <a:pt x="13480" y="239373"/>
                  </a:lnTo>
                  <a:lnTo>
                    <a:pt x="12514" y="241090"/>
                  </a:lnTo>
                  <a:lnTo>
                    <a:pt x="11165" y="240823"/>
                  </a:lnTo>
                  <a:lnTo>
                    <a:pt x="9560" y="239234"/>
                  </a:lnTo>
                  <a:lnTo>
                    <a:pt x="6278" y="199081"/>
                  </a:lnTo>
                  <a:lnTo>
                    <a:pt x="3261" y="164355"/>
                  </a:lnTo>
                  <a:lnTo>
                    <a:pt x="1449" y="119758"/>
                  </a:lnTo>
                  <a:lnTo>
                    <a:pt x="1350" y="75007"/>
                  </a:lnTo>
                  <a:lnTo>
                    <a:pt x="5966" y="31392"/>
                  </a:lnTo>
                  <a:lnTo>
                    <a:pt x="15252" y="6553"/>
                  </a:lnTo>
                  <a:lnTo>
                    <a:pt x="20419" y="0"/>
                  </a:lnTo>
                  <a:lnTo>
                    <a:pt x="24902" y="369"/>
                  </a:lnTo>
                  <a:lnTo>
                    <a:pt x="37408" y="6423"/>
                  </a:lnTo>
                  <a:lnTo>
                    <a:pt x="48611" y="18051"/>
                  </a:lnTo>
                  <a:lnTo>
                    <a:pt x="53574" y="25103"/>
                  </a:lnTo>
                  <a:lnTo>
                    <a:pt x="59088" y="42346"/>
                  </a:lnTo>
                  <a:lnTo>
                    <a:pt x="60128" y="61063"/>
                  </a:lnTo>
                  <a:lnTo>
                    <a:pt x="55887" y="78789"/>
                  </a:lnTo>
                  <a:lnTo>
                    <a:pt x="45535" y="92312"/>
                  </a:lnTo>
                  <a:lnTo>
                    <a:pt x="32232" y="101615"/>
                  </a:lnTo>
                  <a:lnTo>
                    <a:pt x="6350" y="109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746">
              <a:extLst>
                <a:ext uri="{FF2B5EF4-FFF2-40B4-BE49-F238E27FC236}">
                  <a16:creationId xmlns:a16="http://schemas.microsoft.com/office/drawing/2014/main" xmlns="" id="{891EB135-02B6-4430-8461-BF4AC0CEDDD8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1386065" y="1041400"/>
              <a:ext cx="245886" cy="127001"/>
            </a:xfrm>
            <a:custGeom>
              <a:avLst/>
              <a:gdLst/>
              <a:ahLst/>
              <a:cxnLst/>
              <a:rect l="0" t="0" r="0" b="0"/>
              <a:pathLst>
                <a:path w="245886" h="127001">
                  <a:moveTo>
                    <a:pt x="10935" y="127000"/>
                  </a:moveTo>
                  <a:lnTo>
                    <a:pt x="10935" y="127000"/>
                  </a:lnTo>
                  <a:lnTo>
                    <a:pt x="0" y="116065"/>
                  </a:lnTo>
                  <a:lnTo>
                    <a:pt x="12242" y="104710"/>
                  </a:lnTo>
                  <a:lnTo>
                    <a:pt x="53969" y="74456"/>
                  </a:lnTo>
                  <a:lnTo>
                    <a:pt x="94972" y="51906"/>
                  </a:lnTo>
                  <a:lnTo>
                    <a:pt x="140007" y="31536"/>
                  </a:lnTo>
                  <a:lnTo>
                    <a:pt x="183541" y="15427"/>
                  </a:lnTo>
                  <a:lnTo>
                    <a:pt x="224120" y="4571"/>
                  </a:lnTo>
                  <a:lnTo>
                    <a:pt x="245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747">
              <a:extLst>
                <a:ext uri="{FF2B5EF4-FFF2-40B4-BE49-F238E27FC236}">
                  <a16:creationId xmlns:a16="http://schemas.microsoft.com/office/drawing/2014/main" xmlns="" id="{33B7CA96-CCE7-4678-AB57-8B02B4A3B132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1109178" y="1750573"/>
              <a:ext cx="62979" cy="105732"/>
            </a:xfrm>
            <a:custGeom>
              <a:avLst/>
              <a:gdLst/>
              <a:ahLst/>
              <a:cxnLst/>
              <a:rect l="0" t="0" r="0" b="0"/>
              <a:pathLst>
                <a:path w="62979" h="105732">
                  <a:moveTo>
                    <a:pt x="27472" y="21077"/>
                  </a:moveTo>
                  <a:lnTo>
                    <a:pt x="27472" y="21077"/>
                  </a:lnTo>
                  <a:lnTo>
                    <a:pt x="20730" y="21077"/>
                  </a:lnTo>
                  <a:lnTo>
                    <a:pt x="15539" y="19195"/>
                  </a:lnTo>
                  <a:lnTo>
                    <a:pt x="13166" y="17706"/>
                  </a:lnTo>
                  <a:lnTo>
                    <a:pt x="10879" y="17419"/>
                  </a:lnTo>
                  <a:lnTo>
                    <a:pt x="6457" y="18981"/>
                  </a:lnTo>
                  <a:lnTo>
                    <a:pt x="0" y="44053"/>
                  </a:lnTo>
                  <a:lnTo>
                    <a:pt x="361" y="72648"/>
                  </a:lnTo>
                  <a:lnTo>
                    <a:pt x="6956" y="88447"/>
                  </a:lnTo>
                  <a:lnTo>
                    <a:pt x="11678" y="95624"/>
                  </a:lnTo>
                  <a:lnTo>
                    <a:pt x="22569" y="103598"/>
                  </a:lnTo>
                  <a:lnTo>
                    <a:pt x="28437" y="105724"/>
                  </a:lnTo>
                  <a:lnTo>
                    <a:pt x="33760" y="105731"/>
                  </a:lnTo>
                  <a:lnTo>
                    <a:pt x="43437" y="101975"/>
                  </a:lnTo>
                  <a:lnTo>
                    <a:pt x="56818" y="85185"/>
                  </a:lnTo>
                  <a:lnTo>
                    <a:pt x="62978" y="62336"/>
                  </a:lnTo>
                  <a:lnTo>
                    <a:pt x="61433" y="34321"/>
                  </a:lnTo>
                  <a:lnTo>
                    <a:pt x="53135" y="10420"/>
                  </a:lnTo>
                  <a:lnTo>
                    <a:pt x="49520" y="5505"/>
                  </a:lnTo>
                  <a:lnTo>
                    <a:pt x="41739" y="45"/>
                  </a:lnTo>
                  <a:lnTo>
                    <a:pt x="38395" y="0"/>
                  </a:lnTo>
                  <a:lnTo>
                    <a:pt x="35459" y="1381"/>
                  </a:lnTo>
                  <a:lnTo>
                    <a:pt x="27472" y="8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748">
              <a:extLst>
                <a:ext uri="{FF2B5EF4-FFF2-40B4-BE49-F238E27FC236}">
                  <a16:creationId xmlns:a16="http://schemas.microsoft.com/office/drawing/2014/main" xmlns="" id="{4CA7B502-29D7-4444-A607-6B0992D99D64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1226872" y="1731068"/>
              <a:ext cx="55829" cy="99851"/>
            </a:xfrm>
            <a:custGeom>
              <a:avLst/>
              <a:gdLst/>
              <a:ahLst/>
              <a:cxnLst/>
              <a:rect l="0" t="0" r="0" b="0"/>
              <a:pathLst>
                <a:path w="55829" h="99851">
                  <a:moveTo>
                    <a:pt x="30428" y="15182"/>
                  </a:moveTo>
                  <a:lnTo>
                    <a:pt x="30428" y="15182"/>
                  </a:lnTo>
                  <a:lnTo>
                    <a:pt x="27057" y="8440"/>
                  </a:lnTo>
                  <a:lnTo>
                    <a:pt x="21639" y="3248"/>
                  </a:lnTo>
                  <a:lnTo>
                    <a:pt x="18219" y="876"/>
                  </a:lnTo>
                  <a:lnTo>
                    <a:pt x="15233" y="0"/>
                  </a:lnTo>
                  <a:lnTo>
                    <a:pt x="12537" y="122"/>
                  </a:lnTo>
                  <a:lnTo>
                    <a:pt x="10034" y="909"/>
                  </a:lnTo>
                  <a:lnTo>
                    <a:pt x="5371" y="7427"/>
                  </a:lnTo>
                  <a:lnTo>
                    <a:pt x="3140" y="12129"/>
                  </a:lnTo>
                  <a:lnTo>
                    <a:pt x="0" y="38972"/>
                  </a:lnTo>
                  <a:lnTo>
                    <a:pt x="2441" y="66994"/>
                  </a:lnTo>
                  <a:lnTo>
                    <a:pt x="11003" y="89801"/>
                  </a:lnTo>
                  <a:lnTo>
                    <a:pt x="16067" y="94561"/>
                  </a:lnTo>
                  <a:lnTo>
                    <a:pt x="29219" y="99850"/>
                  </a:lnTo>
                  <a:lnTo>
                    <a:pt x="35267" y="99850"/>
                  </a:lnTo>
                  <a:lnTo>
                    <a:pt x="55828" y="91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749">
              <a:extLst>
                <a:ext uri="{FF2B5EF4-FFF2-40B4-BE49-F238E27FC236}">
                  <a16:creationId xmlns:a16="http://schemas.microsoft.com/office/drawing/2014/main" xmlns="" id="{4772DC27-AFE7-424F-9915-27FC8934FFDD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1315333" y="1697240"/>
              <a:ext cx="56268" cy="99811"/>
            </a:xfrm>
            <a:custGeom>
              <a:avLst/>
              <a:gdLst/>
              <a:ahLst/>
              <a:cxnLst/>
              <a:rect l="0" t="0" r="0" b="0"/>
              <a:pathLst>
                <a:path w="56268" h="99811">
                  <a:moveTo>
                    <a:pt x="5467" y="36310"/>
                  </a:moveTo>
                  <a:lnTo>
                    <a:pt x="5467" y="36310"/>
                  </a:lnTo>
                  <a:lnTo>
                    <a:pt x="2096" y="36310"/>
                  </a:lnTo>
                  <a:lnTo>
                    <a:pt x="1103" y="37016"/>
                  </a:lnTo>
                  <a:lnTo>
                    <a:pt x="441" y="38191"/>
                  </a:lnTo>
                  <a:lnTo>
                    <a:pt x="0" y="39681"/>
                  </a:lnTo>
                  <a:lnTo>
                    <a:pt x="411" y="40674"/>
                  </a:lnTo>
                  <a:lnTo>
                    <a:pt x="1391" y="41336"/>
                  </a:lnTo>
                  <a:lnTo>
                    <a:pt x="5066" y="42071"/>
                  </a:lnTo>
                  <a:lnTo>
                    <a:pt x="22905" y="42582"/>
                  </a:lnTo>
                  <a:lnTo>
                    <a:pt x="31091" y="38863"/>
                  </a:lnTo>
                  <a:lnTo>
                    <a:pt x="47845" y="28348"/>
                  </a:lnTo>
                  <a:lnTo>
                    <a:pt x="50652" y="24652"/>
                  </a:lnTo>
                  <a:lnTo>
                    <a:pt x="53772" y="14901"/>
                  </a:lnTo>
                  <a:lnTo>
                    <a:pt x="53276" y="7274"/>
                  </a:lnTo>
                  <a:lnTo>
                    <a:pt x="52157" y="4253"/>
                  </a:lnTo>
                  <a:lnTo>
                    <a:pt x="49293" y="2239"/>
                  </a:lnTo>
                  <a:lnTo>
                    <a:pt x="40468" y="0"/>
                  </a:lnTo>
                  <a:lnTo>
                    <a:pt x="35856" y="815"/>
                  </a:lnTo>
                  <a:lnTo>
                    <a:pt x="26970" y="5483"/>
                  </a:lnTo>
                  <a:lnTo>
                    <a:pt x="14033" y="22786"/>
                  </a:lnTo>
                  <a:lnTo>
                    <a:pt x="8005" y="45787"/>
                  </a:lnTo>
                  <a:lnTo>
                    <a:pt x="10358" y="60277"/>
                  </a:lnTo>
                  <a:lnTo>
                    <a:pt x="19616" y="78454"/>
                  </a:lnTo>
                  <a:lnTo>
                    <a:pt x="23366" y="83456"/>
                  </a:lnTo>
                  <a:lnTo>
                    <a:pt x="35059" y="90895"/>
                  </a:lnTo>
                  <a:lnTo>
                    <a:pt x="56267" y="99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750">
              <a:extLst>
                <a:ext uri="{FF2B5EF4-FFF2-40B4-BE49-F238E27FC236}">
                  <a16:creationId xmlns:a16="http://schemas.microsoft.com/office/drawing/2014/main" xmlns="" id="{88DAD03E-3B60-4609-8BDE-6A62CA2931C9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1466413" y="1515784"/>
              <a:ext cx="102038" cy="262544"/>
            </a:xfrm>
            <a:custGeom>
              <a:avLst/>
              <a:gdLst/>
              <a:ahLst/>
              <a:cxnLst/>
              <a:rect l="0" t="0" r="0" b="0"/>
              <a:pathLst>
                <a:path w="102038" h="262544">
                  <a:moveTo>
                    <a:pt x="82987" y="160616"/>
                  </a:moveTo>
                  <a:lnTo>
                    <a:pt x="82987" y="160616"/>
                  </a:lnTo>
                  <a:lnTo>
                    <a:pt x="72874" y="157245"/>
                  </a:lnTo>
                  <a:lnTo>
                    <a:pt x="62264" y="157471"/>
                  </a:lnTo>
                  <a:lnTo>
                    <a:pt x="42510" y="163447"/>
                  </a:lnTo>
                  <a:lnTo>
                    <a:pt x="34836" y="166737"/>
                  </a:lnTo>
                  <a:lnTo>
                    <a:pt x="22546" y="177918"/>
                  </a:lnTo>
                  <a:lnTo>
                    <a:pt x="3158" y="211463"/>
                  </a:lnTo>
                  <a:lnTo>
                    <a:pt x="0" y="227665"/>
                  </a:lnTo>
                  <a:lnTo>
                    <a:pt x="1654" y="241215"/>
                  </a:lnTo>
                  <a:lnTo>
                    <a:pt x="7093" y="251942"/>
                  </a:lnTo>
                  <a:lnTo>
                    <a:pt x="16095" y="259531"/>
                  </a:lnTo>
                  <a:lnTo>
                    <a:pt x="21459" y="262543"/>
                  </a:lnTo>
                  <a:lnTo>
                    <a:pt x="27152" y="262434"/>
                  </a:lnTo>
                  <a:lnTo>
                    <a:pt x="39121" y="256668"/>
                  </a:lnTo>
                  <a:lnTo>
                    <a:pt x="49615" y="243287"/>
                  </a:lnTo>
                  <a:lnTo>
                    <a:pt x="67850" y="199210"/>
                  </a:lnTo>
                  <a:lnTo>
                    <a:pt x="76495" y="167891"/>
                  </a:lnTo>
                  <a:lnTo>
                    <a:pt x="82924" y="131394"/>
                  </a:lnTo>
                  <a:lnTo>
                    <a:pt x="83429" y="89302"/>
                  </a:lnTo>
                  <a:lnTo>
                    <a:pt x="79421" y="52251"/>
                  </a:lnTo>
                  <a:lnTo>
                    <a:pt x="69230" y="13032"/>
                  </a:lnTo>
                  <a:lnTo>
                    <a:pt x="65349" y="5076"/>
                  </a:lnTo>
                  <a:lnTo>
                    <a:pt x="61351" y="1184"/>
                  </a:lnTo>
                  <a:lnTo>
                    <a:pt x="57274" y="0"/>
                  </a:lnTo>
                  <a:lnTo>
                    <a:pt x="53145" y="622"/>
                  </a:lnTo>
                  <a:lnTo>
                    <a:pt x="49687" y="3859"/>
                  </a:lnTo>
                  <a:lnTo>
                    <a:pt x="43963" y="14981"/>
                  </a:lnTo>
                  <a:lnTo>
                    <a:pt x="43515" y="50594"/>
                  </a:lnTo>
                  <a:lnTo>
                    <a:pt x="48040" y="82790"/>
                  </a:lnTo>
                  <a:lnTo>
                    <a:pt x="54755" y="117560"/>
                  </a:lnTo>
                  <a:lnTo>
                    <a:pt x="62443" y="151828"/>
                  </a:lnTo>
                  <a:lnTo>
                    <a:pt x="74705" y="192741"/>
                  </a:lnTo>
                  <a:lnTo>
                    <a:pt x="84951" y="210407"/>
                  </a:lnTo>
                  <a:lnTo>
                    <a:pt x="102037" y="230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751">
              <a:extLst>
                <a:ext uri="{FF2B5EF4-FFF2-40B4-BE49-F238E27FC236}">
                  <a16:creationId xmlns:a16="http://schemas.microsoft.com/office/drawing/2014/main" xmlns="" id="{2EFBAC44-A489-4EC7-8ABB-C068B9079340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1600485" y="1640992"/>
              <a:ext cx="75916" cy="80866"/>
            </a:xfrm>
            <a:custGeom>
              <a:avLst/>
              <a:gdLst/>
              <a:ahLst/>
              <a:cxnLst/>
              <a:rect l="0" t="0" r="0" b="0"/>
              <a:pathLst>
                <a:path w="75916" h="80866">
                  <a:moveTo>
                    <a:pt x="12415" y="3658"/>
                  </a:moveTo>
                  <a:lnTo>
                    <a:pt x="12415" y="3658"/>
                  </a:lnTo>
                  <a:lnTo>
                    <a:pt x="9044" y="287"/>
                  </a:lnTo>
                  <a:lnTo>
                    <a:pt x="8051" y="0"/>
                  </a:lnTo>
                  <a:lnTo>
                    <a:pt x="7389" y="513"/>
                  </a:lnTo>
                  <a:lnTo>
                    <a:pt x="1875" y="14089"/>
                  </a:lnTo>
                  <a:lnTo>
                    <a:pt x="0" y="45666"/>
                  </a:lnTo>
                  <a:lnTo>
                    <a:pt x="3170" y="66435"/>
                  </a:lnTo>
                  <a:lnTo>
                    <a:pt x="8541" y="75774"/>
                  </a:lnTo>
                  <a:lnTo>
                    <a:pt x="11949" y="79252"/>
                  </a:lnTo>
                  <a:lnTo>
                    <a:pt x="15632" y="80865"/>
                  </a:lnTo>
                  <a:lnTo>
                    <a:pt x="23488" y="80776"/>
                  </a:lnTo>
                  <a:lnTo>
                    <a:pt x="31682" y="72740"/>
                  </a:lnTo>
                  <a:lnTo>
                    <a:pt x="56319" y="32223"/>
                  </a:lnTo>
                  <a:lnTo>
                    <a:pt x="67681" y="2463"/>
                  </a:lnTo>
                  <a:lnTo>
                    <a:pt x="65534" y="13535"/>
                  </a:lnTo>
                  <a:lnTo>
                    <a:pt x="70441" y="34223"/>
                  </a:lnTo>
                  <a:lnTo>
                    <a:pt x="75915" y="48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752">
              <a:extLst>
                <a:ext uri="{FF2B5EF4-FFF2-40B4-BE49-F238E27FC236}">
                  <a16:creationId xmlns:a16="http://schemas.microsoft.com/office/drawing/2014/main" xmlns="" id="{892068BC-16D0-4515-849C-E6999A0DFAE6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1720850" y="1568450"/>
              <a:ext cx="82551" cy="109672"/>
            </a:xfrm>
            <a:custGeom>
              <a:avLst/>
              <a:gdLst/>
              <a:ahLst/>
              <a:cxnLst/>
              <a:rect l="0" t="0" r="0" b="0"/>
              <a:pathLst>
                <a:path w="82551" h="109672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5" y="14686"/>
                  </a:lnTo>
                  <a:lnTo>
                    <a:pt x="1881" y="14024"/>
                  </a:lnTo>
                  <a:lnTo>
                    <a:pt x="3371" y="13583"/>
                  </a:lnTo>
                  <a:lnTo>
                    <a:pt x="8789" y="16855"/>
                  </a:lnTo>
                  <a:lnTo>
                    <a:pt x="32202" y="40189"/>
                  </a:lnTo>
                  <a:lnTo>
                    <a:pt x="48590" y="70681"/>
                  </a:lnTo>
                  <a:lnTo>
                    <a:pt x="52640" y="85741"/>
                  </a:lnTo>
                  <a:lnTo>
                    <a:pt x="51182" y="108118"/>
                  </a:lnTo>
                  <a:lnTo>
                    <a:pt x="49643" y="109473"/>
                  </a:lnTo>
                  <a:lnTo>
                    <a:pt x="47207" y="109671"/>
                  </a:lnTo>
                  <a:lnTo>
                    <a:pt x="44171" y="109097"/>
                  </a:lnTo>
                  <a:lnTo>
                    <a:pt x="42853" y="105893"/>
                  </a:lnTo>
                  <a:lnTo>
                    <a:pt x="47471" y="65955"/>
                  </a:lnTo>
                  <a:lnTo>
                    <a:pt x="64646" y="29126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753">
              <a:extLst>
                <a:ext uri="{FF2B5EF4-FFF2-40B4-BE49-F238E27FC236}">
                  <a16:creationId xmlns:a16="http://schemas.microsoft.com/office/drawing/2014/main" xmlns="" id="{52283F8B-8E14-446A-BAD5-15DB5DB28506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1816100" y="1521288"/>
              <a:ext cx="139701" cy="124603"/>
            </a:xfrm>
            <a:custGeom>
              <a:avLst/>
              <a:gdLst/>
              <a:ahLst/>
              <a:cxnLst/>
              <a:rect l="0" t="0" r="0" b="0"/>
              <a:pathLst>
                <a:path w="139701" h="124603">
                  <a:moveTo>
                    <a:pt x="0" y="53512"/>
                  </a:moveTo>
                  <a:lnTo>
                    <a:pt x="0" y="53512"/>
                  </a:lnTo>
                  <a:lnTo>
                    <a:pt x="0" y="56883"/>
                  </a:lnTo>
                  <a:lnTo>
                    <a:pt x="3763" y="60420"/>
                  </a:lnTo>
                  <a:lnTo>
                    <a:pt x="6742" y="62350"/>
                  </a:lnTo>
                  <a:lnTo>
                    <a:pt x="10139" y="62932"/>
                  </a:lnTo>
                  <a:lnTo>
                    <a:pt x="17677" y="61697"/>
                  </a:lnTo>
                  <a:lnTo>
                    <a:pt x="29854" y="53664"/>
                  </a:lnTo>
                  <a:lnTo>
                    <a:pt x="45905" y="37602"/>
                  </a:lnTo>
                  <a:lnTo>
                    <a:pt x="53504" y="20811"/>
                  </a:lnTo>
                  <a:lnTo>
                    <a:pt x="55530" y="8639"/>
                  </a:lnTo>
                  <a:lnTo>
                    <a:pt x="54659" y="4547"/>
                  </a:lnTo>
                  <a:lnTo>
                    <a:pt x="52667" y="1819"/>
                  </a:lnTo>
                  <a:lnTo>
                    <a:pt x="49928" y="0"/>
                  </a:lnTo>
                  <a:lnTo>
                    <a:pt x="46691" y="198"/>
                  </a:lnTo>
                  <a:lnTo>
                    <a:pt x="39331" y="4182"/>
                  </a:lnTo>
                  <a:lnTo>
                    <a:pt x="23883" y="24471"/>
                  </a:lnTo>
                  <a:lnTo>
                    <a:pt x="12642" y="56196"/>
                  </a:lnTo>
                  <a:lnTo>
                    <a:pt x="12910" y="76342"/>
                  </a:lnTo>
                  <a:lnTo>
                    <a:pt x="18438" y="93998"/>
                  </a:lnTo>
                  <a:lnTo>
                    <a:pt x="27950" y="108900"/>
                  </a:lnTo>
                  <a:lnTo>
                    <a:pt x="39233" y="118816"/>
                  </a:lnTo>
                  <a:lnTo>
                    <a:pt x="45206" y="122448"/>
                  </a:lnTo>
                  <a:lnTo>
                    <a:pt x="63130" y="124602"/>
                  </a:lnTo>
                  <a:lnTo>
                    <a:pt x="85913" y="121797"/>
                  </a:lnTo>
                  <a:lnTo>
                    <a:pt x="139700" y="104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754">
              <a:extLst>
                <a:ext uri="{FF2B5EF4-FFF2-40B4-BE49-F238E27FC236}">
                  <a16:creationId xmlns:a16="http://schemas.microsoft.com/office/drawing/2014/main" xmlns="" id="{6785AA74-6882-4616-BF5B-B8B6DB6695DB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2006600" y="448962"/>
              <a:ext cx="278959" cy="1178005"/>
            </a:xfrm>
            <a:custGeom>
              <a:avLst/>
              <a:gdLst/>
              <a:ahLst/>
              <a:cxnLst/>
              <a:rect l="0" t="0" r="0" b="0"/>
              <a:pathLst>
                <a:path w="278959" h="1178005">
                  <a:moveTo>
                    <a:pt x="0" y="27288"/>
                  </a:moveTo>
                  <a:lnTo>
                    <a:pt x="0" y="27288"/>
                  </a:lnTo>
                  <a:lnTo>
                    <a:pt x="0" y="23917"/>
                  </a:lnTo>
                  <a:lnTo>
                    <a:pt x="3371" y="15079"/>
                  </a:lnTo>
                  <a:lnTo>
                    <a:pt x="14433" y="9397"/>
                  </a:lnTo>
                  <a:lnTo>
                    <a:pt x="60393" y="0"/>
                  </a:lnTo>
                  <a:lnTo>
                    <a:pt x="96926" y="5047"/>
                  </a:lnTo>
                  <a:lnTo>
                    <a:pt x="136917" y="19520"/>
                  </a:lnTo>
                  <a:lnTo>
                    <a:pt x="173506" y="44767"/>
                  </a:lnTo>
                  <a:lnTo>
                    <a:pt x="201057" y="80447"/>
                  </a:lnTo>
                  <a:lnTo>
                    <a:pt x="220592" y="124998"/>
                  </a:lnTo>
                  <a:lnTo>
                    <a:pt x="226789" y="151694"/>
                  </a:lnTo>
                  <a:lnTo>
                    <a:pt x="231626" y="180076"/>
                  </a:lnTo>
                  <a:lnTo>
                    <a:pt x="233440" y="210285"/>
                  </a:lnTo>
                  <a:lnTo>
                    <a:pt x="233237" y="241714"/>
                  </a:lnTo>
                  <a:lnTo>
                    <a:pt x="231691" y="273955"/>
                  </a:lnTo>
                  <a:lnTo>
                    <a:pt x="227839" y="305327"/>
                  </a:lnTo>
                  <a:lnTo>
                    <a:pt x="222448" y="336120"/>
                  </a:lnTo>
                  <a:lnTo>
                    <a:pt x="216032" y="366526"/>
                  </a:lnTo>
                  <a:lnTo>
                    <a:pt x="209638" y="395969"/>
                  </a:lnTo>
                  <a:lnTo>
                    <a:pt x="203259" y="424770"/>
                  </a:lnTo>
                  <a:lnTo>
                    <a:pt x="196889" y="453142"/>
                  </a:lnTo>
                  <a:lnTo>
                    <a:pt x="189821" y="479819"/>
                  </a:lnTo>
                  <a:lnTo>
                    <a:pt x="182286" y="505364"/>
                  </a:lnTo>
                  <a:lnTo>
                    <a:pt x="174441" y="530155"/>
                  </a:lnTo>
                  <a:lnTo>
                    <a:pt x="161961" y="576516"/>
                  </a:lnTo>
                  <a:lnTo>
                    <a:pt x="153121" y="619228"/>
                  </a:lnTo>
                  <a:lnTo>
                    <a:pt x="149193" y="657026"/>
                  </a:lnTo>
                  <a:lnTo>
                    <a:pt x="153723" y="703297"/>
                  </a:lnTo>
                  <a:lnTo>
                    <a:pt x="170744" y="747190"/>
                  </a:lnTo>
                  <a:lnTo>
                    <a:pt x="190291" y="784732"/>
                  </a:lnTo>
                  <a:lnTo>
                    <a:pt x="215153" y="824659"/>
                  </a:lnTo>
                  <a:lnTo>
                    <a:pt x="234384" y="865785"/>
                  </a:lnTo>
                  <a:lnTo>
                    <a:pt x="243719" y="895445"/>
                  </a:lnTo>
                  <a:lnTo>
                    <a:pt x="251496" y="940041"/>
                  </a:lnTo>
                  <a:lnTo>
                    <a:pt x="257041" y="987341"/>
                  </a:lnTo>
                  <a:lnTo>
                    <a:pt x="269130" y="1027010"/>
                  </a:lnTo>
                  <a:lnTo>
                    <a:pt x="277162" y="1068818"/>
                  </a:lnTo>
                  <a:lnTo>
                    <a:pt x="278958" y="1114418"/>
                  </a:lnTo>
                  <a:lnTo>
                    <a:pt x="277901" y="1152641"/>
                  </a:lnTo>
                  <a:lnTo>
                    <a:pt x="269941" y="1169606"/>
                  </a:lnTo>
                  <a:lnTo>
                    <a:pt x="265083" y="1176570"/>
                  </a:lnTo>
                  <a:lnTo>
                    <a:pt x="262094" y="1178004"/>
                  </a:lnTo>
                  <a:lnTo>
                    <a:pt x="255010" y="1177715"/>
                  </a:lnTo>
                  <a:lnTo>
                    <a:pt x="228600" y="1157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MARTInkShape-1755">
            <a:extLst>
              <a:ext uri="{FF2B5EF4-FFF2-40B4-BE49-F238E27FC236}">
                <a16:creationId xmlns:a16="http://schemas.microsoft.com/office/drawing/2014/main" xmlns="" id="{55A16606-80CA-419F-8CD8-9C6A1A6279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98600" y="1073150"/>
            <a:ext cx="36499" cy="241301"/>
          </a:xfrm>
          <a:custGeom>
            <a:avLst/>
            <a:gdLst/>
            <a:ahLst/>
            <a:cxnLst/>
            <a:rect l="0" t="0" r="0" b="0"/>
            <a:pathLst>
              <a:path w="36499" h="241301">
                <a:moveTo>
                  <a:pt x="0" y="0"/>
                </a:moveTo>
                <a:lnTo>
                  <a:pt x="0" y="0"/>
                </a:lnTo>
                <a:lnTo>
                  <a:pt x="0" y="3371"/>
                </a:lnTo>
                <a:lnTo>
                  <a:pt x="17677" y="40620"/>
                </a:lnTo>
                <a:lnTo>
                  <a:pt x="26483" y="87060"/>
                </a:lnTo>
                <a:lnTo>
                  <a:pt x="31290" y="120773"/>
                </a:lnTo>
                <a:lnTo>
                  <a:pt x="35073" y="153866"/>
                </a:lnTo>
                <a:lnTo>
                  <a:pt x="36498" y="198147"/>
                </a:lnTo>
                <a:lnTo>
                  <a:pt x="31750" y="241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SMARTInkShape-Group350">
            <a:extLst>
              <a:ext uri="{FF2B5EF4-FFF2-40B4-BE49-F238E27FC236}">
                <a16:creationId xmlns:a16="http://schemas.microsoft.com/office/drawing/2014/main" xmlns="" id="{1A18AE4A-F484-4163-8B69-515266DD642D}"/>
              </a:ext>
            </a:extLst>
          </p:cNvPr>
          <p:cNvGrpSpPr/>
          <p:nvPr/>
        </p:nvGrpSpPr>
        <p:grpSpPr>
          <a:xfrm>
            <a:off x="900159" y="1778000"/>
            <a:ext cx="179342" cy="296368"/>
            <a:chOff x="900159" y="1778000"/>
            <a:chExt cx="179342" cy="296368"/>
          </a:xfrm>
        </p:grpSpPr>
        <p:sp>
          <p:nvSpPr>
            <p:cNvPr id="26" name="SMARTInkShape-1756">
              <a:extLst>
                <a:ext uri="{FF2B5EF4-FFF2-40B4-BE49-F238E27FC236}">
                  <a16:creationId xmlns:a16="http://schemas.microsoft.com/office/drawing/2014/main" xmlns="" id="{39C86961-1F23-4AEE-B94B-0D72ED7C7BB8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900159" y="1796605"/>
              <a:ext cx="70445" cy="277763"/>
            </a:xfrm>
            <a:custGeom>
              <a:avLst/>
              <a:gdLst/>
              <a:ahLst/>
              <a:cxnLst/>
              <a:rect l="0" t="0" r="0" b="0"/>
              <a:pathLst>
                <a:path w="70445" h="277763">
                  <a:moveTo>
                    <a:pt x="7891" y="70295"/>
                  </a:moveTo>
                  <a:lnTo>
                    <a:pt x="7891" y="70295"/>
                  </a:lnTo>
                  <a:lnTo>
                    <a:pt x="7891" y="73666"/>
                  </a:lnTo>
                  <a:lnTo>
                    <a:pt x="29553" y="121220"/>
                  </a:lnTo>
                  <a:lnTo>
                    <a:pt x="41199" y="164484"/>
                  </a:lnTo>
                  <a:lnTo>
                    <a:pt x="49432" y="211640"/>
                  </a:lnTo>
                  <a:lnTo>
                    <a:pt x="55634" y="250934"/>
                  </a:lnTo>
                  <a:lnTo>
                    <a:pt x="57080" y="274101"/>
                  </a:lnTo>
                  <a:lnTo>
                    <a:pt x="56206" y="276721"/>
                  </a:lnTo>
                  <a:lnTo>
                    <a:pt x="54917" y="277762"/>
                  </a:lnTo>
                  <a:lnTo>
                    <a:pt x="49723" y="271393"/>
                  </a:lnTo>
                  <a:lnTo>
                    <a:pt x="31519" y="227454"/>
                  </a:lnTo>
                  <a:lnTo>
                    <a:pt x="19804" y="190003"/>
                  </a:lnTo>
                  <a:lnTo>
                    <a:pt x="8952" y="148193"/>
                  </a:lnTo>
                  <a:lnTo>
                    <a:pt x="1778" y="106092"/>
                  </a:lnTo>
                  <a:lnTo>
                    <a:pt x="0" y="69507"/>
                  </a:lnTo>
                  <a:lnTo>
                    <a:pt x="1084" y="28669"/>
                  </a:lnTo>
                  <a:lnTo>
                    <a:pt x="1237" y="19261"/>
                  </a:lnTo>
                  <a:lnTo>
                    <a:pt x="3455" y="12283"/>
                  </a:lnTo>
                  <a:lnTo>
                    <a:pt x="11564" y="2649"/>
                  </a:lnTo>
                  <a:lnTo>
                    <a:pt x="17395" y="503"/>
                  </a:lnTo>
                  <a:lnTo>
                    <a:pt x="31400" y="0"/>
                  </a:lnTo>
                  <a:lnTo>
                    <a:pt x="45151" y="5892"/>
                  </a:lnTo>
                  <a:lnTo>
                    <a:pt x="51781" y="10426"/>
                  </a:lnTo>
                  <a:lnTo>
                    <a:pt x="62911" y="26753"/>
                  </a:lnTo>
                  <a:lnTo>
                    <a:pt x="70444" y="48121"/>
                  </a:lnTo>
                  <a:lnTo>
                    <a:pt x="70013" y="83245"/>
                  </a:lnTo>
                  <a:lnTo>
                    <a:pt x="57090" y="127669"/>
                  </a:lnTo>
                  <a:lnTo>
                    <a:pt x="54801" y="131122"/>
                  </a:lnTo>
                  <a:lnTo>
                    <a:pt x="52570" y="132719"/>
                  </a:lnTo>
                  <a:lnTo>
                    <a:pt x="45991" y="133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757">
              <a:extLst>
                <a:ext uri="{FF2B5EF4-FFF2-40B4-BE49-F238E27FC236}">
                  <a16:creationId xmlns:a16="http://schemas.microsoft.com/office/drawing/2014/main" xmlns="" id="{F7D2AF13-E18D-421E-9997-49AAC5397F1C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977900" y="1778000"/>
              <a:ext cx="101601" cy="107884"/>
            </a:xfrm>
            <a:custGeom>
              <a:avLst/>
              <a:gdLst/>
              <a:ahLst/>
              <a:cxnLst/>
              <a:rect l="0" t="0" r="0" b="0"/>
              <a:pathLst>
                <a:path w="101601" h="107884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881" y="5792"/>
                  </a:lnTo>
                  <a:lnTo>
                    <a:pt x="3371" y="3862"/>
                  </a:lnTo>
                  <a:lnTo>
                    <a:pt x="6481" y="3985"/>
                  </a:lnTo>
                  <a:lnTo>
                    <a:pt x="35974" y="18016"/>
                  </a:lnTo>
                  <a:lnTo>
                    <a:pt x="56520" y="36696"/>
                  </a:lnTo>
                  <a:lnTo>
                    <a:pt x="85054" y="79717"/>
                  </a:lnTo>
                  <a:lnTo>
                    <a:pt x="90013" y="93285"/>
                  </a:lnTo>
                  <a:lnTo>
                    <a:pt x="89865" y="104019"/>
                  </a:lnTo>
                  <a:lnTo>
                    <a:pt x="88838" y="106741"/>
                  </a:lnTo>
                  <a:lnTo>
                    <a:pt x="87447" y="107849"/>
                  </a:lnTo>
                  <a:lnTo>
                    <a:pt x="85815" y="107883"/>
                  </a:lnTo>
                  <a:lnTo>
                    <a:pt x="76775" y="94446"/>
                  </a:lnTo>
                  <a:lnTo>
                    <a:pt x="68531" y="65849"/>
                  </a:lnTo>
                  <a:lnTo>
                    <a:pt x="71733" y="27193"/>
                  </a:lnTo>
                  <a:lnTo>
                    <a:pt x="77977" y="10204"/>
                  </a:lnTo>
                  <a:lnTo>
                    <a:pt x="81618" y="4686"/>
                  </a:lnTo>
                  <a:lnTo>
                    <a:pt x="85457" y="1713"/>
                  </a:lnTo>
                  <a:lnTo>
                    <a:pt x="89427" y="43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351">
            <a:extLst>
              <a:ext uri="{FF2B5EF4-FFF2-40B4-BE49-F238E27FC236}">
                <a16:creationId xmlns:a16="http://schemas.microsoft.com/office/drawing/2014/main" xmlns="" id="{9BECC25C-A106-4708-AACA-5EB2AA7EAB56}"/>
              </a:ext>
            </a:extLst>
          </p:cNvPr>
          <p:cNvGrpSpPr/>
          <p:nvPr/>
        </p:nvGrpSpPr>
        <p:grpSpPr>
          <a:xfrm>
            <a:off x="3162300" y="562080"/>
            <a:ext cx="119377" cy="269771"/>
            <a:chOff x="3162300" y="562080"/>
            <a:chExt cx="119377" cy="269771"/>
          </a:xfrm>
        </p:grpSpPr>
        <p:sp>
          <p:nvSpPr>
            <p:cNvPr id="29" name="SMARTInkShape-1758">
              <a:extLst>
                <a:ext uri="{FF2B5EF4-FFF2-40B4-BE49-F238E27FC236}">
                  <a16:creationId xmlns:a16="http://schemas.microsoft.com/office/drawing/2014/main" xmlns="" id="{DD80209F-B394-4A51-81D5-42AB97532B70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3162300" y="562080"/>
              <a:ext cx="25401" cy="269771"/>
            </a:xfrm>
            <a:custGeom>
              <a:avLst/>
              <a:gdLst/>
              <a:ahLst/>
              <a:cxnLst/>
              <a:rect l="0" t="0" r="0" b="0"/>
              <a:pathLst>
                <a:path w="25401" h="269771">
                  <a:moveTo>
                    <a:pt x="0" y="9420"/>
                  </a:moveTo>
                  <a:lnTo>
                    <a:pt x="0" y="9420"/>
                  </a:lnTo>
                  <a:lnTo>
                    <a:pt x="0" y="0"/>
                  </a:lnTo>
                  <a:lnTo>
                    <a:pt x="0" y="1235"/>
                  </a:lnTo>
                  <a:lnTo>
                    <a:pt x="10831" y="41245"/>
                  </a:lnTo>
                  <a:lnTo>
                    <a:pt x="17007" y="80390"/>
                  </a:lnTo>
                  <a:lnTo>
                    <a:pt x="22599" y="126717"/>
                  </a:lnTo>
                  <a:lnTo>
                    <a:pt x="24570" y="171332"/>
                  </a:lnTo>
                  <a:lnTo>
                    <a:pt x="25154" y="210970"/>
                  </a:lnTo>
                  <a:lnTo>
                    <a:pt x="25368" y="257044"/>
                  </a:lnTo>
                  <a:lnTo>
                    <a:pt x="25400" y="269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759">
              <a:extLst>
                <a:ext uri="{FF2B5EF4-FFF2-40B4-BE49-F238E27FC236}">
                  <a16:creationId xmlns:a16="http://schemas.microsoft.com/office/drawing/2014/main" xmlns="" id="{AE610E25-A04C-4B1F-999F-939A5D528363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3245733" y="734962"/>
              <a:ext cx="35944" cy="50778"/>
            </a:xfrm>
            <a:custGeom>
              <a:avLst/>
              <a:gdLst/>
              <a:ahLst/>
              <a:cxnLst/>
              <a:rect l="0" t="0" r="0" b="0"/>
              <a:pathLst>
                <a:path w="35944" h="50778">
                  <a:moveTo>
                    <a:pt x="5467" y="7988"/>
                  </a:moveTo>
                  <a:lnTo>
                    <a:pt x="5467" y="7988"/>
                  </a:lnTo>
                  <a:lnTo>
                    <a:pt x="2096" y="11359"/>
                  </a:lnTo>
                  <a:lnTo>
                    <a:pt x="0" y="23568"/>
                  </a:lnTo>
                  <a:lnTo>
                    <a:pt x="2750" y="37220"/>
                  </a:lnTo>
                  <a:lnTo>
                    <a:pt x="8022" y="44028"/>
                  </a:lnTo>
                  <a:lnTo>
                    <a:pt x="14363" y="48700"/>
                  </a:lnTo>
                  <a:lnTo>
                    <a:pt x="19534" y="50777"/>
                  </a:lnTo>
                  <a:lnTo>
                    <a:pt x="21900" y="49214"/>
                  </a:lnTo>
                  <a:lnTo>
                    <a:pt x="32918" y="29148"/>
                  </a:lnTo>
                  <a:lnTo>
                    <a:pt x="35943" y="13082"/>
                  </a:lnTo>
                  <a:lnTo>
                    <a:pt x="34769" y="4843"/>
                  </a:lnTo>
                  <a:lnTo>
                    <a:pt x="33469" y="1658"/>
                  </a:lnTo>
                  <a:lnTo>
                    <a:pt x="31896" y="240"/>
                  </a:lnTo>
                  <a:lnTo>
                    <a:pt x="30141" y="0"/>
                  </a:lnTo>
                  <a:lnTo>
                    <a:pt x="18167" y="1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352">
            <a:extLst>
              <a:ext uri="{FF2B5EF4-FFF2-40B4-BE49-F238E27FC236}">
                <a16:creationId xmlns:a16="http://schemas.microsoft.com/office/drawing/2014/main" xmlns="" id="{40467ED6-E274-42B5-B0DA-1D1BA8A6A56B}"/>
              </a:ext>
            </a:extLst>
          </p:cNvPr>
          <p:cNvGrpSpPr/>
          <p:nvPr/>
        </p:nvGrpSpPr>
        <p:grpSpPr>
          <a:xfrm>
            <a:off x="3686852" y="466242"/>
            <a:ext cx="408899" cy="314294"/>
            <a:chOff x="3686852" y="466242"/>
            <a:chExt cx="408899" cy="314294"/>
          </a:xfrm>
        </p:grpSpPr>
        <p:sp>
          <p:nvSpPr>
            <p:cNvPr id="32" name="SMARTInkShape-1760">
              <a:extLst>
                <a:ext uri="{FF2B5EF4-FFF2-40B4-BE49-F238E27FC236}">
                  <a16:creationId xmlns:a16="http://schemas.microsoft.com/office/drawing/2014/main" xmlns="" id="{0384A14D-0A5C-4522-8F2C-DE1530E21C3B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3686852" y="497634"/>
              <a:ext cx="110449" cy="282902"/>
            </a:xfrm>
            <a:custGeom>
              <a:avLst/>
              <a:gdLst/>
              <a:ahLst/>
              <a:cxnLst/>
              <a:rect l="0" t="0" r="0" b="0"/>
              <a:pathLst>
                <a:path w="110449" h="282902">
                  <a:moveTo>
                    <a:pt x="110448" y="35766"/>
                  </a:moveTo>
                  <a:lnTo>
                    <a:pt x="110448" y="35766"/>
                  </a:lnTo>
                  <a:lnTo>
                    <a:pt x="110448" y="29024"/>
                  </a:lnTo>
                  <a:lnTo>
                    <a:pt x="106685" y="21951"/>
                  </a:lnTo>
                  <a:lnTo>
                    <a:pt x="92771" y="5912"/>
                  </a:lnTo>
                  <a:lnTo>
                    <a:pt x="80954" y="1331"/>
                  </a:lnTo>
                  <a:lnTo>
                    <a:pt x="66295" y="0"/>
                  </a:lnTo>
                  <a:lnTo>
                    <a:pt x="50373" y="1761"/>
                  </a:lnTo>
                  <a:lnTo>
                    <a:pt x="35770" y="8658"/>
                  </a:lnTo>
                  <a:lnTo>
                    <a:pt x="28913" y="13461"/>
                  </a:lnTo>
                  <a:lnTo>
                    <a:pt x="9149" y="40446"/>
                  </a:lnTo>
                  <a:lnTo>
                    <a:pt x="0" y="75253"/>
                  </a:lnTo>
                  <a:lnTo>
                    <a:pt x="660" y="109006"/>
                  </a:lnTo>
                  <a:lnTo>
                    <a:pt x="9207" y="128760"/>
                  </a:lnTo>
                  <a:lnTo>
                    <a:pt x="45009" y="173052"/>
                  </a:lnTo>
                  <a:lnTo>
                    <a:pt x="87830" y="219054"/>
                  </a:lnTo>
                  <a:lnTo>
                    <a:pt x="96397" y="232233"/>
                  </a:lnTo>
                  <a:lnTo>
                    <a:pt x="98794" y="245146"/>
                  </a:lnTo>
                  <a:lnTo>
                    <a:pt x="98445" y="251552"/>
                  </a:lnTo>
                  <a:lnTo>
                    <a:pt x="94295" y="262434"/>
                  </a:lnTo>
                  <a:lnTo>
                    <a:pt x="91213" y="267311"/>
                  </a:lnTo>
                  <a:lnTo>
                    <a:pt x="80262" y="274612"/>
                  </a:lnTo>
                  <a:lnTo>
                    <a:pt x="60111" y="280807"/>
                  </a:lnTo>
                  <a:lnTo>
                    <a:pt x="37710" y="282901"/>
                  </a:lnTo>
                  <a:lnTo>
                    <a:pt x="24063" y="279892"/>
                  </a:lnTo>
                  <a:lnTo>
                    <a:pt x="21814" y="278245"/>
                  </a:lnTo>
                  <a:lnTo>
                    <a:pt x="21020" y="276441"/>
                  </a:lnTo>
                  <a:lnTo>
                    <a:pt x="21196" y="274532"/>
                  </a:lnTo>
                  <a:lnTo>
                    <a:pt x="23430" y="273260"/>
                  </a:lnTo>
                  <a:lnTo>
                    <a:pt x="40598" y="270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761">
              <a:extLst>
                <a:ext uri="{FF2B5EF4-FFF2-40B4-BE49-F238E27FC236}">
                  <a16:creationId xmlns:a16="http://schemas.microsoft.com/office/drawing/2014/main" xmlns="" id="{A67653F6-D6D9-4819-AE26-8597F5A48388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3854973" y="644338"/>
              <a:ext cx="107428" cy="106639"/>
            </a:xfrm>
            <a:custGeom>
              <a:avLst/>
              <a:gdLst/>
              <a:ahLst/>
              <a:cxnLst/>
              <a:rect l="0" t="0" r="0" b="0"/>
              <a:pathLst>
                <a:path w="107428" h="106639">
                  <a:moveTo>
                    <a:pt x="12177" y="41462"/>
                  </a:moveTo>
                  <a:lnTo>
                    <a:pt x="12177" y="41462"/>
                  </a:lnTo>
                  <a:lnTo>
                    <a:pt x="5435" y="41462"/>
                  </a:lnTo>
                  <a:lnTo>
                    <a:pt x="3449" y="42168"/>
                  </a:lnTo>
                  <a:lnTo>
                    <a:pt x="2125" y="43343"/>
                  </a:lnTo>
                  <a:lnTo>
                    <a:pt x="654" y="46532"/>
                  </a:lnTo>
                  <a:lnTo>
                    <a:pt x="0" y="50300"/>
                  </a:lnTo>
                  <a:lnTo>
                    <a:pt x="1237" y="51588"/>
                  </a:lnTo>
                  <a:lnTo>
                    <a:pt x="6374" y="53018"/>
                  </a:lnTo>
                  <a:lnTo>
                    <a:pt x="20571" y="50452"/>
                  </a:lnTo>
                  <a:lnTo>
                    <a:pt x="38182" y="38481"/>
                  </a:lnTo>
                  <a:lnTo>
                    <a:pt x="44902" y="29319"/>
                  </a:lnTo>
                  <a:lnTo>
                    <a:pt x="47888" y="19837"/>
                  </a:lnTo>
                  <a:lnTo>
                    <a:pt x="49215" y="8568"/>
                  </a:lnTo>
                  <a:lnTo>
                    <a:pt x="48864" y="4716"/>
                  </a:lnTo>
                  <a:lnTo>
                    <a:pt x="47924" y="2148"/>
                  </a:lnTo>
                  <a:lnTo>
                    <a:pt x="46591" y="436"/>
                  </a:lnTo>
                  <a:lnTo>
                    <a:pt x="44292" y="0"/>
                  </a:lnTo>
                  <a:lnTo>
                    <a:pt x="37974" y="1397"/>
                  </a:lnTo>
                  <a:lnTo>
                    <a:pt x="30463" y="8133"/>
                  </a:lnTo>
                  <a:lnTo>
                    <a:pt x="23126" y="18888"/>
                  </a:lnTo>
                  <a:lnTo>
                    <a:pt x="17514" y="33075"/>
                  </a:lnTo>
                  <a:lnTo>
                    <a:pt x="17129" y="56930"/>
                  </a:lnTo>
                  <a:lnTo>
                    <a:pt x="27242" y="94927"/>
                  </a:lnTo>
                  <a:lnTo>
                    <a:pt x="33219" y="102383"/>
                  </a:lnTo>
                  <a:lnTo>
                    <a:pt x="36789" y="105359"/>
                  </a:lnTo>
                  <a:lnTo>
                    <a:pt x="40579" y="106638"/>
                  </a:lnTo>
                  <a:lnTo>
                    <a:pt x="48554" y="106177"/>
                  </a:lnTo>
                  <a:lnTo>
                    <a:pt x="64348" y="98580"/>
                  </a:lnTo>
                  <a:lnTo>
                    <a:pt x="107427" y="60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762">
              <a:extLst>
                <a:ext uri="{FF2B5EF4-FFF2-40B4-BE49-F238E27FC236}">
                  <a16:creationId xmlns:a16="http://schemas.microsoft.com/office/drawing/2014/main" xmlns="" id="{AD733799-14D1-4F79-83E5-9CA36DCA7F65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4007397" y="466242"/>
              <a:ext cx="37554" cy="269735"/>
            </a:xfrm>
            <a:custGeom>
              <a:avLst/>
              <a:gdLst/>
              <a:ahLst/>
              <a:cxnLst/>
              <a:rect l="0" t="0" r="0" b="0"/>
              <a:pathLst>
                <a:path w="37554" h="269735">
                  <a:moveTo>
                    <a:pt x="31203" y="3658"/>
                  </a:moveTo>
                  <a:lnTo>
                    <a:pt x="31203" y="3658"/>
                  </a:lnTo>
                  <a:lnTo>
                    <a:pt x="31203" y="287"/>
                  </a:lnTo>
                  <a:lnTo>
                    <a:pt x="30497" y="0"/>
                  </a:lnTo>
                  <a:lnTo>
                    <a:pt x="27832" y="1562"/>
                  </a:lnTo>
                  <a:lnTo>
                    <a:pt x="22365" y="13150"/>
                  </a:lnTo>
                  <a:lnTo>
                    <a:pt x="17130" y="59750"/>
                  </a:lnTo>
                  <a:lnTo>
                    <a:pt x="11746" y="100476"/>
                  </a:lnTo>
                  <a:lnTo>
                    <a:pt x="5682" y="145704"/>
                  </a:lnTo>
                  <a:lnTo>
                    <a:pt x="1299" y="192972"/>
                  </a:lnTo>
                  <a:lnTo>
                    <a:pt x="0" y="232612"/>
                  </a:lnTo>
                  <a:lnTo>
                    <a:pt x="1497" y="258468"/>
                  </a:lnTo>
                  <a:lnTo>
                    <a:pt x="2931" y="264548"/>
                  </a:lnTo>
                  <a:lnTo>
                    <a:pt x="6006" y="267896"/>
                  </a:lnTo>
                  <a:lnTo>
                    <a:pt x="10171" y="269422"/>
                  </a:lnTo>
                  <a:lnTo>
                    <a:pt x="15066" y="269734"/>
                  </a:lnTo>
                  <a:lnTo>
                    <a:pt x="19739" y="267120"/>
                  </a:lnTo>
                  <a:lnTo>
                    <a:pt x="28695" y="256689"/>
                  </a:lnTo>
                  <a:lnTo>
                    <a:pt x="33616" y="242646"/>
                  </a:lnTo>
                  <a:lnTo>
                    <a:pt x="37553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763">
              <a:extLst>
                <a:ext uri="{FF2B5EF4-FFF2-40B4-BE49-F238E27FC236}">
                  <a16:creationId xmlns:a16="http://schemas.microsoft.com/office/drawing/2014/main" xmlns="" id="{F8CFC284-B386-437B-92B2-FCCBE0E549D8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3982333" y="565150"/>
              <a:ext cx="113418" cy="31751"/>
            </a:xfrm>
            <a:custGeom>
              <a:avLst/>
              <a:gdLst/>
              <a:ahLst/>
              <a:cxnLst/>
              <a:rect l="0" t="0" r="0" b="0"/>
              <a:pathLst>
                <a:path w="11341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31750"/>
                  </a:lnTo>
                  <a:lnTo>
                    <a:pt x="46165" y="15849"/>
                  </a:lnTo>
                  <a:lnTo>
                    <a:pt x="86230" y="3549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SMARTInkShape-1764">
            <a:extLst>
              <a:ext uri="{FF2B5EF4-FFF2-40B4-BE49-F238E27FC236}">
                <a16:creationId xmlns:a16="http://schemas.microsoft.com/office/drawing/2014/main" xmlns="" id="{EA53A32C-FF63-4147-82FE-247B0E29D59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585095" y="562863"/>
            <a:ext cx="257118" cy="267011"/>
          </a:xfrm>
          <a:custGeom>
            <a:avLst/>
            <a:gdLst/>
            <a:ahLst/>
            <a:cxnLst/>
            <a:rect l="0" t="0" r="0" b="0"/>
            <a:pathLst>
              <a:path w="257118" h="267011">
                <a:moveTo>
                  <a:pt x="12305" y="46737"/>
                </a:moveTo>
                <a:lnTo>
                  <a:pt x="12305" y="46737"/>
                </a:lnTo>
                <a:lnTo>
                  <a:pt x="8934" y="43366"/>
                </a:lnTo>
                <a:lnTo>
                  <a:pt x="7279" y="39829"/>
                </a:lnTo>
                <a:lnTo>
                  <a:pt x="6033" y="34376"/>
                </a:lnTo>
                <a:lnTo>
                  <a:pt x="1606" y="51429"/>
                </a:lnTo>
                <a:lnTo>
                  <a:pt x="0" y="91487"/>
                </a:lnTo>
                <a:lnTo>
                  <a:pt x="3054" y="133580"/>
                </a:lnTo>
                <a:lnTo>
                  <a:pt x="8466" y="161917"/>
                </a:lnTo>
                <a:lnTo>
                  <a:pt x="11863" y="167974"/>
                </a:lnTo>
                <a:lnTo>
                  <a:pt x="16243" y="172011"/>
                </a:lnTo>
                <a:lnTo>
                  <a:pt x="21280" y="174703"/>
                </a:lnTo>
                <a:lnTo>
                  <a:pt x="27461" y="175087"/>
                </a:lnTo>
                <a:lnTo>
                  <a:pt x="41854" y="171750"/>
                </a:lnTo>
                <a:lnTo>
                  <a:pt x="55776" y="159919"/>
                </a:lnTo>
                <a:lnTo>
                  <a:pt x="67609" y="142901"/>
                </a:lnTo>
                <a:lnTo>
                  <a:pt x="77532" y="112781"/>
                </a:lnTo>
                <a:lnTo>
                  <a:pt x="81749" y="66106"/>
                </a:lnTo>
                <a:lnTo>
                  <a:pt x="81974" y="62401"/>
                </a:lnTo>
                <a:lnTo>
                  <a:pt x="87920" y="91412"/>
                </a:lnTo>
                <a:lnTo>
                  <a:pt x="105919" y="128341"/>
                </a:lnTo>
                <a:lnTo>
                  <a:pt x="118281" y="141315"/>
                </a:lnTo>
                <a:lnTo>
                  <a:pt x="123172" y="142950"/>
                </a:lnTo>
                <a:lnTo>
                  <a:pt x="134251" y="142885"/>
                </a:lnTo>
                <a:lnTo>
                  <a:pt x="146231" y="136742"/>
                </a:lnTo>
                <a:lnTo>
                  <a:pt x="152389" y="132140"/>
                </a:lnTo>
                <a:lnTo>
                  <a:pt x="167798" y="108809"/>
                </a:lnTo>
                <a:lnTo>
                  <a:pt x="185400" y="64123"/>
                </a:lnTo>
                <a:lnTo>
                  <a:pt x="188711" y="52986"/>
                </a:lnTo>
                <a:lnTo>
                  <a:pt x="188470" y="52314"/>
                </a:lnTo>
                <a:lnTo>
                  <a:pt x="186321" y="55331"/>
                </a:lnTo>
                <a:lnTo>
                  <a:pt x="184093" y="97196"/>
                </a:lnTo>
                <a:lnTo>
                  <a:pt x="183855" y="135536"/>
                </a:lnTo>
                <a:lnTo>
                  <a:pt x="181904" y="175589"/>
                </a:lnTo>
                <a:lnTo>
                  <a:pt x="178737" y="216854"/>
                </a:lnTo>
                <a:lnTo>
                  <a:pt x="173216" y="263481"/>
                </a:lnTo>
                <a:lnTo>
                  <a:pt x="172016" y="267010"/>
                </a:lnTo>
                <a:lnTo>
                  <a:pt x="176207" y="240478"/>
                </a:lnTo>
                <a:lnTo>
                  <a:pt x="177050" y="195158"/>
                </a:lnTo>
                <a:lnTo>
                  <a:pt x="177953" y="152919"/>
                </a:lnTo>
                <a:lnTo>
                  <a:pt x="179182" y="128814"/>
                </a:lnTo>
                <a:lnTo>
                  <a:pt x="182428" y="81804"/>
                </a:lnTo>
                <a:lnTo>
                  <a:pt x="186223" y="44448"/>
                </a:lnTo>
                <a:lnTo>
                  <a:pt x="192325" y="12506"/>
                </a:lnTo>
                <a:lnTo>
                  <a:pt x="195113" y="6983"/>
                </a:lnTo>
                <a:lnTo>
                  <a:pt x="198382" y="3301"/>
                </a:lnTo>
                <a:lnTo>
                  <a:pt x="201973" y="846"/>
                </a:lnTo>
                <a:lnTo>
                  <a:pt x="211608" y="0"/>
                </a:lnTo>
                <a:lnTo>
                  <a:pt x="217140" y="763"/>
                </a:lnTo>
                <a:lnTo>
                  <a:pt x="228931" y="9135"/>
                </a:lnTo>
                <a:lnTo>
                  <a:pt x="240522" y="22970"/>
                </a:lnTo>
                <a:lnTo>
                  <a:pt x="250377" y="40877"/>
                </a:lnTo>
                <a:lnTo>
                  <a:pt x="257117" y="74164"/>
                </a:lnTo>
                <a:lnTo>
                  <a:pt x="253049" y="94675"/>
                </a:lnTo>
                <a:lnTo>
                  <a:pt x="238858" y="120208"/>
                </a:lnTo>
                <a:lnTo>
                  <a:pt x="226590" y="133013"/>
                </a:lnTo>
                <a:lnTo>
                  <a:pt x="211730" y="141056"/>
                </a:lnTo>
                <a:lnTo>
                  <a:pt x="199480" y="143219"/>
                </a:lnTo>
                <a:lnTo>
                  <a:pt x="183755" y="14198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SMARTInkShape-Group354">
            <a:extLst>
              <a:ext uri="{FF2B5EF4-FFF2-40B4-BE49-F238E27FC236}">
                <a16:creationId xmlns:a16="http://schemas.microsoft.com/office/drawing/2014/main" xmlns="" id="{DE537014-D1FB-49B8-B8AD-FBAAB1C20E7F}"/>
              </a:ext>
            </a:extLst>
          </p:cNvPr>
          <p:cNvGrpSpPr/>
          <p:nvPr/>
        </p:nvGrpSpPr>
        <p:grpSpPr>
          <a:xfrm>
            <a:off x="5494115" y="381306"/>
            <a:ext cx="262778" cy="302513"/>
            <a:chOff x="5494115" y="381306"/>
            <a:chExt cx="262778" cy="302513"/>
          </a:xfrm>
        </p:grpSpPr>
        <p:sp>
          <p:nvSpPr>
            <p:cNvPr id="38" name="SMARTInkShape-1765">
              <a:extLst>
                <a:ext uri="{FF2B5EF4-FFF2-40B4-BE49-F238E27FC236}">
                  <a16:creationId xmlns:a16="http://schemas.microsoft.com/office/drawing/2014/main" xmlns="" id="{4157D1BF-5256-4DDF-A999-C7B0E5E77BE6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5494115" y="381306"/>
              <a:ext cx="150897" cy="262532"/>
            </a:xfrm>
            <a:custGeom>
              <a:avLst/>
              <a:gdLst/>
              <a:ahLst/>
              <a:cxnLst/>
              <a:rect l="0" t="0" r="0" b="0"/>
              <a:pathLst>
                <a:path w="150897" h="262532">
                  <a:moveTo>
                    <a:pt x="11335" y="12394"/>
                  </a:moveTo>
                  <a:lnTo>
                    <a:pt x="11335" y="12394"/>
                  </a:lnTo>
                  <a:lnTo>
                    <a:pt x="12041" y="18875"/>
                  </a:lnTo>
                  <a:lnTo>
                    <a:pt x="16361" y="46600"/>
                  </a:lnTo>
                  <a:lnTo>
                    <a:pt x="17293" y="84853"/>
                  </a:lnTo>
                  <a:lnTo>
                    <a:pt x="19450" y="129349"/>
                  </a:lnTo>
                  <a:lnTo>
                    <a:pt x="22676" y="176399"/>
                  </a:lnTo>
                  <a:lnTo>
                    <a:pt x="21751" y="217857"/>
                  </a:lnTo>
                  <a:lnTo>
                    <a:pt x="15117" y="253357"/>
                  </a:lnTo>
                  <a:lnTo>
                    <a:pt x="11134" y="260600"/>
                  </a:lnTo>
                  <a:lnTo>
                    <a:pt x="9084" y="262531"/>
                  </a:lnTo>
                  <a:lnTo>
                    <a:pt x="7718" y="260997"/>
                  </a:lnTo>
                  <a:lnTo>
                    <a:pt x="861" y="217774"/>
                  </a:lnTo>
                  <a:lnTo>
                    <a:pt x="0" y="190291"/>
                  </a:lnTo>
                  <a:lnTo>
                    <a:pt x="2299" y="180124"/>
                  </a:lnTo>
                  <a:lnTo>
                    <a:pt x="7554" y="173254"/>
                  </a:lnTo>
                  <a:lnTo>
                    <a:pt x="15299" y="167848"/>
                  </a:lnTo>
                  <a:lnTo>
                    <a:pt x="32265" y="161544"/>
                  </a:lnTo>
                  <a:lnTo>
                    <a:pt x="78713" y="152941"/>
                  </a:lnTo>
                  <a:lnTo>
                    <a:pt x="92786" y="146356"/>
                  </a:lnTo>
                  <a:lnTo>
                    <a:pt x="112609" y="124602"/>
                  </a:lnTo>
                  <a:lnTo>
                    <a:pt x="125147" y="89072"/>
                  </a:lnTo>
                  <a:lnTo>
                    <a:pt x="136701" y="50636"/>
                  </a:lnTo>
                  <a:lnTo>
                    <a:pt x="148660" y="3327"/>
                  </a:lnTo>
                  <a:lnTo>
                    <a:pt x="149451" y="0"/>
                  </a:lnTo>
                  <a:lnTo>
                    <a:pt x="149979" y="1309"/>
                  </a:lnTo>
                  <a:lnTo>
                    <a:pt x="150896" y="44862"/>
                  </a:lnTo>
                  <a:lnTo>
                    <a:pt x="147622" y="89199"/>
                  </a:lnTo>
                  <a:lnTo>
                    <a:pt x="144109" y="123435"/>
                  </a:lnTo>
                  <a:lnTo>
                    <a:pt x="140196" y="157701"/>
                  </a:lnTo>
                  <a:lnTo>
                    <a:pt x="134026" y="200087"/>
                  </a:lnTo>
                  <a:lnTo>
                    <a:pt x="126879" y="247166"/>
                  </a:lnTo>
                  <a:lnTo>
                    <a:pt x="127170" y="251459"/>
                  </a:lnTo>
                  <a:lnTo>
                    <a:pt x="128070" y="254320"/>
                  </a:lnTo>
                  <a:lnTo>
                    <a:pt x="131985" y="260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766">
              <a:extLst>
                <a:ext uri="{FF2B5EF4-FFF2-40B4-BE49-F238E27FC236}">
                  <a16:creationId xmlns:a16="http://schemas.microsoft.com/office/drawing/2014/main" xmlns="" id="{2C20FA7E-5944-4D7B-85C6-BC4C1279CAF5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5691704" y="603250"/>
              <a:ext cx="65189" cy="80569"/>
            </a:xfrm>
            <a:custGeom>
              <a:avLst/>
              <a:gdLst/>
              <a:ahLst/>
              <a:cxnLst/>
              <a:rect l="0" t="0" r="0" b="0"/>
              <a:pathLst>
                <a:path w="65189" h="80569">
                  <a:moveTo>
                    <a:pt x="23296" y="12700"/>
                  </a:moveTo>
                  <a:lnTo>
                    <a:pt x="23296" y="12700"/>
                  </a:lnTo>
                  <a:lnTo>
                    <a:pt x="23296" y="9329"/>
                  </a:lnTo>
                  <a:lnTo>
                    <a:pt x="22590" y="8336"/>
                  </a:lnTo>
                  <a:lnTo>
                    <a:pt x="21415" y="7674"/>
                  </a:lnTo>
                  <a:lnTo>
                    <a:pt x="19925" y="7233"/>
                  </a:lnTo>
                  <a:lnTo>
                    <a:pt x="18227" y="8349"/>
                  </a:lnTo>
                  <a:lnTo>
                    <a:pt x="4998" y="27475"/>
                  </a:lnTo>
                  <a:lnTo>
                    <a:pt x="0" y="45065"/>
                  </a:lnTo>
                  <a:lnTo>
                    <a:pt x="1890" y="63682"/>
                  </a:lnTo>
                  <a:lnTo>
                    <a:pt x="4792" y="68560"/>
                  </a:lnTo>
                  <a:lnTo>
                    <a:pt x="13661" y="75862"/>
                  </a:lnTo>
                  <a:lnTo>
                    <a:pt x="22777" y="79578"/>
                  </a:lnTo>
                  <a:lnTo>
                    <a:pt x="27183" y="80568"/>
                  </a:lnTo>
                  <a:lnTo>
                    <a:pt x="37723" y="77906"/>
                  </a:lnTo>
                  <a:lnTo>
                    <a:pt x="48758" y="71314"/>
                  </a:lnTo>
                  <a:lnTo>
                    <a:pt x="58366" y="61328"/>
                  </a:lnTo>
                  <a:lnTo>
                    <a:pt x="63578" y="47953"/>
                  </a:lnTo>
                  <a:lnTo>
                    <a:pt x="65188" y="33307"/>
                  </a:lnTo>
                  <a:lnTo>
                    <a:pt x="63552" y="19742"/>
                  </a:lnTo>
                  <a:lnTo>
                    <a:pt x="58591" y="10421"/>
                  </a:lnTo>
                  <a:lnTo>
                    <a:pt x="486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355">
            <a:extLst>
              <a:ext uri="{FF2B5EF4-FFF2-40B4-BE49-F238E27FC236}">
                <a16:creationId xmlns:a16="http://schemas.microsoft.com/office/drawing/2014/main" xmlns="" id="{EC340F50-9788-43CF-B11F-BD41763F94A3}"/>
              </a:ext>
            </a:extLst>
          </p:cNvPr>
          <p:cNvGrpSpPr/>
          <p:nvPr/>
        </p:nvGrpSpPr>
        <p:grpSpPr>
          <a:xfrm>
            <a:off x="6247322" y="346343"/>
            <a:ext cx="382079" cy="282889"/>
            <a:chOff x="6247322" y="346343"/>
            <a:chExt cx="382079" cy="282889"/>
          </a:xfrm>
        </p:grpSpPr>
        <p:sp>
          <p:nvSpPr>
            <p:cNvPr id="41" name="SMARTInkShape-1767">
              <a:extLst>
                <a:ext uri="{FF2B5EF4-FFF2-40B4-BE49-F238E27FC236}">
                  <a16:creationId xmlns:a16="http://schemas.microsoft.com/office/drawing/2014/main" xmlns="" id="{7C05C2C3-FD1B-4A1E-94EA-8F5189C1ADB2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6247322" y="485043"/>
              <a:ext cx="128079" cy="144189"/>
            </a:xfrm>
            <a:custGeom>
              <a:avLst/>
              <a:gdLst/>
              <a:ahLst/>
              <a:cxnLst/>
              <a:rect l="0" t="0" r="0" b="0"/>
              <a:pathLst>
                <a:path w="128079" h="144189">
                  <a:moveTo>
                    <a:pt x="96328" y="35657"/>
                  </a:moveTo>
                  <a:lnTo>
                    <a:pt x="96328" y="35657"/>
                  </a:lnTo>
                  <a:lnTo>
                    <a:pt x="66834" y="9927"/>
                  </a:lnTo>
                  <a:lnTo>
                    <a:pt x="48078" y="1222"/>
                  </a:lnTo>
                  <a:lnTo>
                    <a:pt x="42995" y="0"/>
                  </a:lnTo>
                  <a:lnTo>
                    <a:pt x="38195" y="597"/>
                  </a:lnTo>
                  <a:lnTo>
                    <a:pt x="29099" y="5023"/>
                  </a:lnTo>
                  <a:lnTo>
                    <a:pt x="12673" y="25561"/>
                  </a:lnTo>
                  <a:lnTo>
                    <a:pt x="1142" y="60731"/>
                  </a:lnTo>
                  <a:lnTo>
                    <a:pt x="0" y="99060"/>
                  </a:lnTo>
                  <a:lnTo>
                    <a:pt x="8125" y="120751"/>
                  </a:lnTo>
                  <a:lnTo>
                    <a:pt x="20437" y="136977"/>
                  </a:lnTo>
                  <a:lnTo>
                    <a:pt x="32966" y="144188"/>
                  </a:lnTo>
                  <a:lnTo>
                    <a:pt x="41386" y="141878"/>
                  </a:lnTo>
                  <a:lnTo>
                    <a:pt x="62031" y="128022"/>
                  </a:lnTo>
                  <a:lnTo>
                    <a:pt x="75911" y="107752"/>
                  </a:lnTo>
                  <a:lnTo>
                    <a:pt x="83021" y="86749"/>
                  </a:lnTo>
                  <a:lnTo>
                    <a:pt x="83654" y="53624"/>
                  </a:lnTo>
                  <a:lnTo>
                    <a:pt x="83645" y="53985"/>
                  </a:lnTo>
                  <a:lnTo>
                    <a:pt x="95166" y="95886"/>
                  </a:lnTo>
                  <a:lnTo>
                    <a:pt x="101926" y="110403"/>
                  </a:lnTo>
                  <a:lnTo>
                    <a:pt x="128078" y="137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768">
              <a:extLst>
                <a:ext uri="{FF2B5EF4-FFF2-40B4-BE49-F238E27FC236}">
                  <a16:creationId xmlns:a16="http://schemas.microsoft.com/office/drawing/2014/main" xmlns="" id="{9B83C781-80D5-4F12-94D4-992EDF3FCF05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6426204" y="493564"/>
              <a:ext cx="63497" cy="116037"/>
            </a:xfrm>
            <a:custGeom>
              <a:avLst/>
              <a:gdLst/>
              <a:ahLst/>
              <a:cxnLst/>
              <a:rect l="0" t="0" r="0" b="0"/>
              <a:pathLst>
                <a:path w="63497" h="116037">
                  <a:moveTo>
                    <a:pt x="12696" y="46186"/>
                  </a:moveTo>
                  <a:lnTo>
                    <a:pt x="12696" y="46186"/>
                  </a:lnTo>
                  <a:lnTo>
                    <a:pt x="5954" y="42815"/>
                  </a:lnTo>
                  <a:lnTo>
                    <a:pt x="3967" y="42528"/>
                  </a:lnTo>
                  <a:lnTo>
                    <a:pt x="2645" y="43041"/>
                  </a:lnTo>
                  <a:lnTo>
                    <a:pt x="1761" y="44090"/>
                  </a:lnTo>
                  <a:lnTo>
                    <a:pt x="519" y="52307"/>
                  </a:lnTo>
                  <a:lnTo>
                    <a:pt x="5" y="98948"/>
                  </a:lnTo>
                  <a:lnTo>
                    <a:pt x="0" y="101386"/>
                  </a:lnTo>
                  <a:lnTo>
                    <a:pt x="1408" y="82673"/>
                  </a:lnTo>
                  <a:lnTo>
                    <a:pt x="14301" y="36836"/>
                  </a:lnTo>
                  <a:lnTo>
                    <a:pt x="24382" y="10960"/>
                  </a:lnTo>
                  <a:lnTo>
                    <a:pt x="30354" y="2308"/>
                  </a:lnTo>
                  <a:lnTo>
                    <a:pt x="32935" y="0"/>
                  </a:lnTo>
                  <a:lnTo>
                    <a:pt x="36067" y="579"/>
                  </a:lnTo>
                  <a:lnTo>
                    <a:pt x="43309" y="6866"/>
                  </a:lnTo>
                  <a:lnTo>
                    <a:pt x="47468" y="20479"/>
                  </a:lnTo>
                  <a:lnTo>
                    <a:pt x="51063" y="63079"/>
                  </a:lnTo>
                  <a:lnTo>
                    <a:pt x="63496" y="116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769">
              <a:extLst>
                <a:ext uri="{FF2B5EF4-FFF2-40B4-BE49-F238E27FC236}">
                  <a16:creationId xmlns:a16="http://schemas.microsoft.com/office/drawing/2014/main" xmlns="" id="{414E54A0-36EC-4E2D-92B6-9C8821154F10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6540130" y="346343"/>
              <a:ext cx="89271" cy="267663"/>
            </a:xfrm>
            <a:custGeom>
              <a:avLst/>
              <a:gdLst/>
              <a:ahLst/>
              <a:cxnLst/>
              <a:rect l="0" t="0" r="0" b="0"/>
              <a:pathLst>
                <a:path w="89271" h="267663">
                  <a:moveTo>
                    <a:pt x="44820" y="187057"/>
                  </a:moveTo>
                  <a:lnTo>
                    <a:pt x="44820" y="187057"/>
                  </a:lnTo>
                  <a:lnTo>
                    <a:pt x="48190" y="176944"/>
                  </a:lnTo>
                  <a:lnTo>
                    <a:pt x="47964" y="168216"/>
                  </a:lnTo>
                  <a:lnTo>
                    <a:pt x="45511" y="160339"/>
                  </a:lnTo>
                  <a:lnTo>
                    <a:pt x="42070" y="154486"/>
                  </a:lnTo>
                  <a:lnTo>
                    <a:pt x="39459" y="154054"/>
                  </a:lnTo>
                  <a:lnTo>
                    <a:pt x="32794" y="157337"/>
                  </a:lnTo>
                  <a:lnTo>
                    <a:pt x="12655" y="181082"/>
                  </a:lnTo>
                  <a:lnTo>
                    <a:pt x="3243" y="196631"/>
                  </a:lnTo>
                  <a:lnTo>
                    <a:pt x="0" y="214831"/>
                  </a:lnTo>
                  <a:lnTo>
                    <a:pt x="3667" y="248517"/>
                  </a:lnTo>
                  <a:lnTo>
                    <a:pt x="9187" y="265632"/>
                  </a:lnTo>
                  <a:lnTo>
                    <a:pt x="12598" y="267662"/>
                  </a:lnTo>
                  <a:lnTo>
                    <a:pt x="16988" y="267605"/>
                  </a:lnTo>
                  <a:lnTo>
                    <a:pt x="22032" y="266156"/>
                  </a:lnTo>
                  <a:lnTo>
                    <a:pt x="31399" y="255138"/>
                  </a:lnTo>
                  <a:lnTo>
                    <a:pt x="48911" y="219320"/>
                  </a:lnTo>
                  <a:lnTo>
                    <a:pt x="61711" y="178585"/>
                  </a:lnTo>
                  <a:lnTo>
                    <a:pt x="68320" y="139547"/>
                  </a:lnTo>
                  <a:lnTo>
                    <a:pt x="73609" y="95386"/>
                  </a:lnTo>
                  <a:lnTo>
                    <a:pt x="78312" y="52240"/>
                  </a:lnTo>
                  <a:lnTo>
                    <a:pt x="81554" y="11880"/>
                  </a:lnTo>
                  <a:lnTo>
                    <a:pt x="80598" y="5361"/>
                  </a:lnTo>
                  <a:lnTo>
                    <a:pt x="78550" y="1721"/>
                  </a:lnTo>
                  <a:lnTo>
                    <a:pt x="75773" y="0"/>
                  </a:lnTo>
                  <a:lnTo>
                    <a:pt x="72511" y="2380"/>
                  </a:lnTo>
                  <a:lnTo>
                    <a:pt x="65123" y="14432"/>
                  </a:lnTo>
                  <a:lnTo>
                    <a:pt x="56402" y="47793"/>
                  </a:lnTo>
                  <a:lnTo>
                    <a:pt x="53495" y="80477"/>
                  </a:lnTo>
                  <a:lnTo>
                    <a:pt x="53614" y="117110"/>
                  </a:lnTo>
                  <a:lnTo>
                    <a:pt x="58372" y="152207"/>
                  </a:lnTo>
                  <a:lnTo>
                    <a:pt x="68982" y="193586"/>
                  </a:lnTo>
                  <a:lnTo>
                    <a:pt x="89270" y="231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356">
            <a:extLst>
              <a:ext uri="{FF2B5EF4-FFF2-40B4-BE49-F238E27FC236}">
                <a16:creationId xmlns:a16="http://schemas.microsoft.com/office/drawing/2014/main" xmlns="" id="{B70A3056-FA7C-4A4E-9AB1-7B72FE75C800}"/>
              </a:ext>
            </a:extLst>
          </p:cNvPr>
          <p:cNvGrpSpPr/>
          <p:nvPr/>
        </p:nvGrpSpPr>
        <p:grpSpPr>
          <a:xfrm>
            <a:off x="7239000" y="317106"/>
            <a:ext cx="233991" cy="292495"/>
            <a:chOff x="7239000" y="317106"/>
            <a:chExt cx="233991" cy="292495"/>
          </a:xfrm>
        </p:grpSpPr>
        <p:sp>
          <p:nvSpPr>
            <p:cNvPr id="45" name="SMARTInkShape-1770">
              <a:extLst>
                <a:ext uri="{FF2B5EF4-FFF2-40B4-BE49-F238E27FC236}">
                  <a16:creationId xmlns:a16="http://schemas.microsoft.com/office/drawing/2014/main" xmlns="" id="{5042DEE9-2095-4196-BBC6-CEF498DA1009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7461250" y="520700"/>
              <a:ext cx="11741" cy="88901"/>
            </a:xfrm>
            <a:custGeom>
              <a:avLst/>
              <a:gdLst/>
              <a:ahLst/>
              <a:cxnLst/>
              <a:rect l="0" t="0" r="0" b="0"/>
              <a:pathLst>
                <a:path w="11741" h="889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8789"/>
                  </a:lnTo>
                  <a:lnTo>
                    <a:pt x="11740" y="53803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771">
              <a:extLst>
                <a:ext uri="{FF2B5EF4-FFF2-40B4-BE49-F238E27FC236}">
                  <a16:creationId xmlns:a16="http://schemas.microsoft.com/office/drawing/2014/main" xmlns="" id="{F6988794-677A-4EA7-A8C5-33EA63E3AF8A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7239000" y="317106"/>
              <a:ext cx="139079" cy="227864"/>
            </a:xfrm>
            <a:custGeom>
              <a:avLst/>
              <a:gdLst/>
              <a:ahLst/>
              <a:cxnLst/>
              <a:rect l="0" t="0" r="0" b="0"/>
              <a:pathLst>
                <a:path w="139079" h="227864">
                  <a:moveTo>
                    <a:pt x="0" y="32144"/>
                  </a:moveTo>
                  <a:lnTo>
                    <a:pt x="0" y="32144"/>
                  </a:lnTo>
                  <a:lnTo>
                    <a:pt x="0" y="28773"/>
                  </a:lnTo>
                  <a:lnTo>
                    <a:pt x="1881" y="25237"/>
                  </a:lnTo>
                  <a:lnTo>
                    <a:pt x="3370" y="23306"/>
                  </a:lnTo>
                  <a:lnTo>
                    <a:pt x="6907" y="21160"/>
                  </a:lnTo>
                  <a:lnTo>
                    <a:pt x="8839" y="20588"/>
                  </a:lnTo>
                  <a:lnTo>
                    <a:pt x="10125" y="21618"/>
                  </a:lnTo>
                  <a:lnTo>
                    <a:pt x="15732" y="47334"/>
                  </a:lnTo>
                  <a:lnTo>
                    <a:pt x="18066" y="85955"/>
                  </a:lnTo>
                  <a:lnTo>
                    <a:pt x="18759" y="129776"/>
                  </a:lnTo>
                  <a:lnTo>
                    <a:pt x="18963" y="174039"/>
                  </a:lnTo>
                  <a:lnTo>
                    <a:pt x="14669" y="215918"/>
                  </a:lnTo>
                  <a:lnTo>
                    <a:pt x="13283" y="227863"/>
                  </a:lnTo>
                  <a:lnTo>
                    <a:pt x="13089" y="227535"/>
                  </a:lnTo>
                  <a:lnTo>
                    <a:pt x="12734" y="188536"/>
                  </a:lnTo>
                  <a:lnTo>
                    <a:pt x="14591" y="164090"/>
                  </a:lnTo>
                  <a:lnTo>
                    <a:pt x="18169" y="149930"/>
                  </a:lnTo>
                  <a:lnTo>
                    <a:pt x="19169" y="149473"/>
                  </a:lnTo>
                  <a:lnTo>
                    <a:pt x="20541" y="149875"/>
                  </a:lnTo>
                  <a:lnTo>
                    <a:pt x="35605" y="161138"/>
                  </a:lnTo>
                  <a:lnTo>
                    <a:pt x="46162" y="163558"/>
                  </a:lnTo>
                  <a:lnTo>
                    <a:pt x="57910" y="160870"/>
                  </a:lnTo>
                  <a:lnTo>
                    <a:pt x="64007" y="158178"/>
                  </a:lnTo>
                  <a:lnTo>
                    <a:pt x="82700" y="140905"/>
                  </a:lnTo>
                  <a:lnTo>
                    <a:pt x="101644" y="114542"/>
                  </a:lnTo>
                  <a:lnTo>
                    <a:pt x="117291" y="74276"/>
                  </a:lnTo>
                  <a:lnTo>
                    <a:pt x="130152" y="27427"/>
                  </a:lnTo>
                  <a:lnTo>
                    <a:pt x="138768" y="0"/>
                  </a:lnTo>
                  <a:lnTo>
                    <a:pt x="139078" y="837"/>
                  </a:lnTo>
                  <a:lnTo>
                    <a:pt x="138912" y="41453"/>
                  </a:lnTo>
                  <a:lnTo>
                    <a:pt x="134606" y="83037"/>
                  </a:lnTo>
                  <a:lnTo>
                    <a:pt x="128862" y="130087"/>
                  </a:lnTo>
                  <a:lnTo>
                    <a:pt x="123397" y="174210"/>
                  </a:lnTo>
                  <a:lnTo>
                    <a:pt x="120650" y="222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357">
            <a:extLst>
              <a:ext uri="{FF2B5EF4-FFF2-40B4-BE49-F238E27FC236}">
                <a16:creationId xmlns:a16="http://schemas.microsoft.com/office/drawing/2014/main" xmlns="" id="{02288334-EF20-48D0-A4D3-EC9AD154205E}"/>
              </a:ext>
            </a:extLst>
          </p:cNvPr>
          <p:cNvGrpSpPr/>
          <p:nvPr/>
        </p:nvGrpSpPr>
        <p:grpSpPr>
          <a:xfrm>
            <a:off x="8193510" y="275600"/>
            <a:ext cx="309141" cy="308601"/>
            <a:chOff x="8193510" y="275600"/>
            <a:chExt cx="309141" cy="308601"/>
          </a:xfrm>
        </p:grpSpPr>
        <p:sp>
          <p:nvSpPr>
            <p:cNvPr id="48" name="SMARTInkShape-1772">
              <a:extLst>
                <a:ext uri="{FF2B5EF4-FFF2-40B4-BE49-F238E27FC236}">
                  <a16:creationId xmlns:a16="http://schemas.microsoft.com/office/drawing/2014/main" xmlns="" id="{F218331B-4E0F-4917-BB19-05BA5A861E8D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8394700" y="438150"/>
              <a:ext cx="107951" cy="50801"/>
            </a:xfrm>
            <a:custGeom>
              <a:avLst/>
              <a:gdLst/>
              <a:ahLst/>
              <a:cxnLst/>
              <a:rect l="0" t="0" r="0" b="0"/>
              <a:pathLst>
                <a:path w="107951" h="50801">
                  <a:moveTo>
                    <a:pt x="0" y="50800"/>
                  </a:moveTo>
                  <a:lnTo>
                    <a:pt x="0" y="50800"/>
                  </a:lnTo>
                  <a:lnTo>
                    <a:pt x="5069" y="45025"/>
                  </a:lnTo>
                  <a:lnTo>
                    <a:pt x="8838" y="38591"/>
                  </a:lnTo>
                  <a:lnTo>
                    <a:pt x="16628" y="32909"/>
                  </a:lnTo>
                  <a:lnTo>
                    <a:pt x="64121" y="11534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773">
              <a:extLst>
                <a:ext uri="{FF2B5EF4-FFF2-40B4-BE49-F238E27FC236}">
                  <a16:creationId xmlns:a16="http://schemas.microsoft.com/office/drawing/2014/main" xmlns="" id="{28361044-C685-4948-BA89-AF4F1F4463FB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8426521" y="275600"/>
              <a:ext cx="63430" cy="308601"/>
            </a:xfrm>
            <a:custGeom>
              <a:avLst/>
              <a:gdLst/>
              <a:ahLst/>
              <a:cxnLst/>
              <a:rect l="0" t="0" r="0" b="0"/>
              <a:pathLst>
                <a:path w="63430" h="308601">
                  <a:moveTo>
                    <a:pt x="63429" y="29200"/>
                  </a:moveTo>
                  <a:lnTo>
                    <a:pt x="63429" y="29200"/>
                  </a:lnTo>
                  <a:lnTo>
                    <a:pt x="46131" y="3187"/>
                  </a:lnTo>
                  <a:lnTo>
                    <a:pt x="39043" y="0"/>
                  </a:lnTo>
                  <a:lnTo>
                    <a:pt x="34472" y="1267"/>
                  </a:lnTo>
                  <a:lnTo>
                    <a:pt x="23748" y="8318"/>
                  </a:lnTo>
                  <a:lnTo>
                    <a:pt x="9180" y="34302"/>
                  </a:lnTo>
                  <a:lnTo>
                    <a:pt x="2669" y="72183"/>
                  </a:lnTo>
                  <a:lnTo>
                    <a:pt x="741" y="118057"/>
                  </a:lnTo>
                  <a:lnTo>
                    <a:pt x="289" y="150772"/>
                  </a:lnTo>
                  <a:lnTo>
                    <a:pt x="89" y="184126"/>
                  </a:lnTo>
                  <a:lnTo>
                    <a:pt x="0" y="217765"/>
                  </a:lnTo>
                  <a:lnTo>
                    <a:pt x="3322" y="261695"/>
                  </a:lnTo>
                  <a:lnTo>
                    <a:pt x="6279" y="30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774">
              <a:extLst>
                <a:ext uri="{FF2B5EF4-FFF2-40B4-BE49-F238E27FC236}">
                  <a16:creationId xmlns:a16="http://schemas.microsoft.com/office/drawing/2014/main" xmlns="" id="{2B23CB5E-CFDA-417D-9A10-8341B7811616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8343900" y="3810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8937"/>
                  </a:lnTo>
                  <a:lnTo>
                    <a:pt x="705" y="5958"/>
                  </a:lnTo>
                  <a:lnTo>
                    <a:pt x="1881" y="397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775">
              <a:extLst>
                <a:ext uri="{FF2B5EF4-FFF2-40B4-BE49-F238E27FC236}">
                  <a16:creationId xmlns:a16="http://schemas.microsoft.com/office/drawing/2014/main" xmlns="" id="{A897D87F-CBCD-4219-99D2-247EAC13436C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8331200" y="4762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0" y="47530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776">
              <a:extLst>
                <a:ext uri="{FF2B5EF4-FFF2-40B4-BE49-F238E27FC236}">
                  <a16:creationId xmlns:a16="http://schemas.microsoft.com/office/drawing/2014/main" xmlns="" id="{48EA5C2A-9C55-4D21-A383-2EF9289401BE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8193510" y="323047"/>
              <a:ext cx="77561" cy="261154"/>
            </a:xfrm>
            <a:custGeom>
              <a:avLst/>
              <a:gdLst/>
              <a:ahLst/>
              <a:cxnLst/>
              <a:rect l="0" t="0" r="0" b="0"/>
              <a:pathLst>
                <a:path w="77561" h="261154">
                  <a:moveTo>
                    <a:pt x="74190" y="32553"/>
                  </a:moveTo>
                  <a:lnTo>
                    <a:pt x="74190" y="32553"/>
                  </a:lnTo>
                  <a:lnTo>
                    <a:pt x="77560" y="25811"/>
                  </a:lnTo>
                  <a:lnTo>
                    <a:pt x="77334" y="18738"/>
                  </a:lnTo>
                  <a:lnTo>
                    <a:pt x="74176" y="10891"/>
                  </a:lnTo>
                  <a:lnTo>
                    <a:pt x="68069" y="2699"/>
                  </a:lnTo>
                  <a:lnTo>
                    <a:pt x="65170" y="656"/>
                  </a:lnTo>
                  <a:lnTo>
                    <a:pt x="62533" y="0"/>
                  </a:lnTo>
                  <a:lnTo>
                    <a:pt x="60068" y="267"/>
                  </a:lnTo>
                  <a:lnTo>
                    <a:pt x="49857" y="7386"/>
                  </a:lnTo>
                  <a:lnTo>
                    <a:pt x="22694" y="50998"/>
                  </a:lnTo>
                  <a:lnTo>
                    <a:pt x="7897" y="95168"/>
                  </a:lnTo>
                  <a:lnTo>
                    <a:pt x="2393" y="128115"/>
                  </a:lnTo>
                  <a:lnTo>
                    <a:pt x="0" y="169759"/>
                  </a:lnTo>
                  <a:lnTo>
                    <a:pt x="4857" y="204048"/>
                  </a:lnTo>
                  <a:lnTo>
                    <a:pt x="19075" y="231690"/>
                  </a:lnTo>
                  <a:lnTo>
                    <a:pt x="30644" y="246647"/>
                  </a:lnTo>
                  <a:lnTo>
                    <a:pt x="44723" y="254706"/>
                  </a:lnTo>
                  <a:lnTo>
                    <a:pt x="67840" y="261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358">
            <a:extLst>
              <a:ext uri="{FF2B5EF4-FFF2-40B4-BE49-F238E27FC236}">
                <a16:creationId xmlns:a16="http://schemas.microsoft.com/office/drawing/2014/main" xmlns="" id="{73A4D1E2-9026-4195-8A30-642DB6CEF6F8}"/>
              </a:ext>
            </a:extLst>
          </p:cNvPr>
          <p:cNvGrpSpPr/>
          <p:nvPr/>
        </p:nvGrpSpPr>
        <p:grpSpPr>
          <a:xfrm>
            <a:off x="8937690" y="288809"/>
            <a:ext cx="320611" cy="301742"/>
            <a:chOff x="8937690" y="288809"/>
            <a:chExt cx="320611" cy="301742"/>
          </a:xfrm>
        </p:grpSpPr>
        <p:sp>
          <p:nvSpPr>
            <p:cNvPr id="54" name="SMARTInkShape-1777">
              <a:extLst>
                <a:ext uri="{FF2B5EF4-FFF2-40B4-BE49-F238E27FC236}">
                  <a16:creationId xmlns:a16="http://schemas.microsoft.com/office/drawing/2014/main" xmlns="" id="{F5E4F254-FABB-4130-918F-5D2FE0A5EB34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9168164" y="288809"/>
              <a:ext cx="90137" cy="285560"/>
            </a:xfrm>
            <a:custGeom>
              <a:avLst/>
              <a:gdLst/>
              <a:ahLst/>
              <a:cxnLst/>
              <a:rect l="0" t="0" r="0" b="0"/>
              <a:pathLst>
                <a:path w="90137" h="285560">
                  <a:moveTo>
                    <a:pt x="58386" y="22341"/>
                  </a:moveTo>
                  <a:lnTo>
                    <a:pt x="58386" y="22341"/>
                  </a:lnTo>
                  <a:lnTo>
                    <a:pt x="63455" y="4885"/>
                  </a:lnTo>
                  <a:lnTo>
                    <a:pt x="67223" y="472"/>
                  </a:lnTo>
                  <a:lnTo>
                    <a:pt x="67806" y="0"/>
                  </a:lnTo>
                  <a:lnTo>
                    <a:pt x="66570" y="1358"/>
                  </a:lnTo>
                  <a:lnTo>
                    <a:pt x="56188" y="45100"/>
                  </a:lnTo>
                  <a:lnTo>
                    <a:pt x="48237" y="79023"/>
                  </a:lnTo>
                  <a:lnTo>
                    <a:pt x="37648" y="119970"/>
                  </a:lnTo>
                  <a:lnTo>
                    <a:pt x="27768" y="162158"/>
                  </a:lnTo>
                  <a:lnTo>
                    <a:pt x="18673" y="202309"/>
                  </a:lnTo>
                  <a:lnTo>
                    <a:pt x="9926" y="236618"/>
                  </a:lnTo>
                  <a:lnTo>
                    <a:pt x="0" y="280149"/>
                  </a:lnTo>
                  <a:lnTo>
                    <a:pt x="1117" y="283819"/>
                  </a:lnTo>
                  <a:lnTo>
                    <a:pt x="3273" y="285559"/>
                  </a:lnTo>
                  <a:lnTo>
                    <a:pt x="7533" y="283898"/>
                  </a:lnTo>
                  <a:lnTo>
                    <a:pt x="19791" y="274525"/>
                  </a:lnTo>
                  <a:lnTo>
                    <a:pt x="39189" y="250011"/>
                  </a:lnTo>
                  <a:lnTo>
                    <a:pt x="46327" y="232418"/>
                  </a:lnTo>
                  <a:lnTo>
                    <a:pt x="48793" y="215898"/>
                  </a:lnTo>
                  <a:lnTo>
                    <a:pt x="47537" y="201499"/>
                  </a:lnTo>
                  <a:lnTo>
                    <a:pt x="40865" y="189926"/>
                  </a:lnTo>
                  <a:lnTo>
                    <a:pt x="19096" y="169167"/>
                  </a:lnTo>
                  <a:lnTo>
                    <a:pt x="8260" y="162458"/>
                  </a:lnTo>
                  <a:lnTo>
                    <a:pt x="14527" y="158794"/>
                  </a:lnTo>
                  <a:lnTo>
                    <a:pt x="55133" y="147125"/>
                  </a:lnTo>
                  <a:lnTo>
                    <a:pt x="90136" y="130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778">
              <a:extLst>
                <a:ext uri="{FF2B5EF4-FFF2-40B4-BE49-F238E27FC236}">
                  <a16:creationId xmlns:a16="http://schemas.microsoft.com/office/drawing/2014/main" xmlns="" id="{DE9BB2C3-FBCC-41E2-8BCD-209B500F045B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9068126" y="463550"/>
              <a:ext cx="59834" cy="110998"/>
            </a:xfrm>
            <a:custGeom>
              <a:avLst/>
              <a:gdLst/>
              <a:ahLst/>
              <a:cxnLst/>
              <a:rect l="0" t="0" r="0" b="0"/>
              <a:pathLst>
                <a:path w="59834" h="110998">
                  <a:moveTo>
                    <a:pt x="18724" y="44450"/>
                  </a:moveTo>
                  <a:lnTo>
                    <a:pt x="18724" y="44450"/>
                  </a:lnTo>
                  <a:lnTo>
                    <a:pt x="24498" y="25583"/>
                  </a:lnTo>
                  <a:lnTo>
                    <a:pt x="32508" y="12676"/>
                  </a:lnTo>
                  <a:lnTo>
                    <a:pt x="32852" y="10567"/>
                  </a:lnTo>
                  <a:lnTo>
                    <a:pt x="32376" y="9161"/>
                  </a:lnTo>
                  <a:lnTo>
                    <a:pt x="30647" y="9635"/>
                  </a:lnTo>
                  <a:lnTo>
                    <a:pt x="7088" y="31015"/>
                  </a:lnTo>
                  <a:lnTo>
                    <a:pt x="3205" y="39021"/>
                  </a:lnTo>
                  <a:lnTo>
                    <a:pt x="0" y="84091"/>
                  </a:lnTo>
                  <a:lnTo>
                    <a:pt x="2007" y="91339"/>
                  </a:lnTo>
                  <a:lnTo>
                    <a:pt x="9883" y="103154"/>
                  </a:lnTo>
                  <a:lnTo>
                    <a:pt x="16675" y="109346"/>
                  </a:lnTo>
                  <a:lnTo>
                    <a:pt x="19475" y="110997"/>
                  </a:lnTo>
                  <a:lnTo>
                    <a:pt x="22752" y="110687"/>
                  </a:lnTo>
                  <a:lnTo>
                    <a:pt x="30157" y="106579"/>
                  </a:lnTo>
                  <a:lnTo>
                    <a:pt x="49000" y="89591"/>
                  </a:lnTo>
                  <a:lnTo>
                    <a:pt x="53020" y="82305"/>
                  </a:lnTo>
                  <a:lnTo>
                    <a:pt x="59833" y="42022"/>
                  </a:lnTo>
                  <a:lnTo>
                    <a:pt x="57926" y="27143"/>
                  </a:lnTo>
                  <a:lnTo>
                    <a:pt x="504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779">
              <a:extLst>
                <a:ext uri="{FF2B5EF4-FFF2-40B4-BE49-F238E27FC236}">
                  <a16:creationId xmlns:a16="http://schemas.microsoft.com/office/drawing/2014/main" xmlns="" id="{63C63ACF-F1DA-4732-AFC8-9BACEBDF5896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8937690" y="469139"/>
              <a:ext cx="75924" cy="121412"/>
            </a:xfrm>
            <a:custGeom>
              <a:avLst/>
              <a:gdLst/>
              <a:ahLst/>
              <a:cxnLst/>
              <a:rect l="0" t="0" r="0" b="0"/>
              <a:pathLst>
                <a:path w="75924" h="121412">
                  <a:moveTo>
                    <a:pt x="9460" y="19811"/>
                  </a:moveTo>
                  <a:lnTo>
                    <a:pt x="9460" y="19811"/>
                  </a:lnTo>
                  <a:lnTo>
                    <a:pt x="6089" y="16440"/>
                  </a:lnTo>
                  <a:lnTo>
                    <a:pt x="5096" y="16153"/>
                  </a:lnTo>
                  <a:lnTo>
                    <a:pt x="4434" y="16666"/>
                  </a:lnTo>
                  <a:lnTo>
                    <a:pt x="0" y="29303"/>
                  </a:lnTo>
                  <a:lnTo>
                    <a:pt x="1964" y="42139"/>
                  </a:lnTo>
                  <a:lnTo>
                    <a:pt x="7238" y="65232"/>
                  </a:lnTo>
                  <a:lnTo>
                    <a:pt x="8462" y="100242"/>
                  </a:lnTo>
                  <a:lnTo>
                    <a:pt x="5715" y="110356"/>
                  </a:lnTo>
                  <a:lnTo>
                    <a:pt x="6258" y="111925"/>
                  </a:lnTo>
                  <a:lnTo>
                    <a:pt x="7325" y="112970"/>
                  </a:lnTo>
                  <a:lnTo>
                    <a:pt x="2085" y="100958"/>
                  </a:lnTo>
                  <a:lnTo>
                    <a:pt x="2890" y="83393"/>
                  </a:lnTo>
                  <a:lnTo>
                    <a:pt x="11534" y="40994"/>
                  </a:lnTo>
                  <a:lnTo>
                    <a:pt x="21434" y="23581"/>
                  </a:lnTo>
                  <a:lnTo>
                    <a:pt x="44045" y="1898"/>
                  </a:lnTo>
                  <a:lnTo>
                    <a:pt x="49450" y="108"/>
                  </a:lnTo>
                  <a:lnTo>
                    <a:pt x="61100" y="0"/>
                  </a:lnTo>
                  <a:lnTo>
                    <a:pt x="65054" y="3076"/>
                  </a:lnTo>
                  <a:lnTo>
                    <a:pt x="69446" y="14020"/>
                  </a:lnTo>
                  <a:lnTo>
                    <a:pt x="75923" y="49110"/>
                  </a:lnTo>
                  <a:lnTo>
                    <a:pt x="73755" y="88132"/>
                  </a:lnTo>
                  <a:lnTo>
                    <a:pt x="72960" y="121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359">
            <a:extLst>
              <a:ext uri="{FF2B5EF4-FFF2-40B4-BE49-F238E27FC236}">
                <a16:creationId xmlns:a16="http://schemas.microsoft.com/office/drawing/2014/main" xmlns="" id="{D30AFFDF-CFA8-456C-B271-E93E13825B48}"/>
              </a:ext>
            </a:extLst>
          </p:cNvPr>
          <p:cNvGrpSpPr/>
          <p:nvPr/>
        </p:nvGrpSpPr>
        <p:grpSpPr>
          <a:xfrm>
            <a:off x="9677409" y="298450"/>
            <a:ext cx="603242" cy="445903"/>
            <a:chOff x="9677409" y="298450"/>
            <a:chExt cx="603242" cy="445903"/>
          </a:xfrm>
        </p:grpSpPr>
        <p:sp>
          <p:nvSpPr>
            <p:cNvPr id="58" name="SMARTInkShape-1780">
              <a:extLst>
                <a:ext uri="{FF2B5EF4-FFF2-40B4-BE49-F238E27FC236}">
                  <a16:creationId xmlns:a16="http://schemas.microsoft.com/office/drawing/2014/main" xmlns="" id="{5ECD8276-35CA-4AE9-9198-881574466FD4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0179050" y="298450"/>
              <a:ext cx="101601" cy="292101"/>
            </a:xfrm>
            <a:custGeom>
              <a:avLst/>
              <a:gdLst/>
              <a:ahLst/>
              <a:cxnLst/>
              <a:rect l="0" t="0" r="0" b="0"/>
              <a:pathLst>
                <a:path w="101601" h="292101">
                  <a:moveTo>
                    <a:pt x="101600" y="0"/>
                  </a:moveTo>
                  <a:lnTo>
                    <a:pt x="101600" y="0"/>
                  </a:lnTo>
                  <a:lnTo>
                    <a:pt x="94858" y="10113"/>
                  </a:lnTo>
                  <a:lnTo>
                    <a:pt x="95311" y="26367"/>
                  </a:lnTo>
                  <a:lnTo>
                    <a:pt x="97855" y="64962"/>
                  </a:lnTo>
                  <a:lnTo>
                    <a:pt x="94290" y="99428"/>
                  </a:lnTo>
                  <a:lnTo>
                    <a:pt x="85651" y="138264"/>
                  </a:lnTo>
                  <a:lnTo>
                    <a:pt x="74757" y="175280"/>
                  </a:lnTo>
                  <a:lnTo>
                    <a:pt x="62858" y="209841"/>
                  </a:lnTo>
                  <a:lnTo>
                    <a:pt x="44259" y="254243"/>
                  </a:lnTo>
                  <a:lnTo>
                    <a:pt x="31665" y="273864"/>
                  </a:lnTo>
                  <a:lnTo>
                    <a:pt x="19011" y="283995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781">
              <a:extLst>
                <a:ext uri="{FF2B5EF4-FFF2-40B4-BE49-F238E27FC236}">
                  <a16:creationId xmlns:a16="http://schemas.microsoft.com/office/drawing/2014/main" xmlns="" id="{8B864E2C-DFC4-4CF9-A89B-27BF64C15A40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0020300" y="434375"/>
              <a:ext cx="165082" cy="111726"/>
            </a:xfrm>
            <a:custGeom>
              <a:avLst/>
              <a:gdLst/>
              <a:ahLst/>
              <a:cxnLst/>
              <a:rect l="0" t="0" r="0" b="0"/>
              <a:pathLst>
                <a:path w="165082" h="111726">
                  <a:moveTo>
                    <a:pt x="0" y="48225"/>
                  </a:moveTo>
                  <a:lnTo>
                    <a:pt x="0" y="48225"/>
                  </a:lnTo>
                  <a:lnTo>
                    <a:pt x="0" y="54967"/>
                  </a:lnTo>
                  <a:lnTo>
                    <a:pt x="705" y="56953"/>
                  </a:lnTo>
                  <a:lnTo>
                    <a:pt x="1881" y="58277"/>
                  </a:lnTo>
                  <a:lnTo>
                    <a:pt x="3370" y="59160"/>
                  </a:lnTo>
                  <a:lnTo>
                    <a:pt x="12209" y="60402"/>
                  </a:lnTo>
                  <a:lnTo>
                    <a:pt x="19772" y="56930"/>
                  </a:lnTo>
                  <a:lnTo>
                    <a:pt x="27838" y="49977"/>
                  </a:lnTo>
                  <a:lnTo>
                    <a:pt x="45354" y="25590"/>
                  </a:lnTo>
                  <a:lnTo>
                    <a:pt x="49186" y="15805"/>
                  </a:lnTo>
                  <a:lnTo>
                    <a:pt x="49019" y="13912"/>
                  </a:lnTo>
                  <a:lnTo>
                    <a:pt x="48202" y="12649"/>
                  </a:lnTo>
                  <a:lnTo>
                    <a:pt x="46951" y="11808"/>
                  </a:lnTo>
                  <a:lnTo>
                    <a:pt x="39917" y="14636"/>
                  </a:lnTo>
                  <a:lnTo>
                    <a:pt x="29735" y="22008"/>
                  </a:lnTo>
                  <a:lnTo>
                    <a:pt x="18155" y="34691"/>
                  </a:lnTo>
                  <a:lnTo>
                    <a:pt x="11595" y="51617"/>
                  </a:lnTo>
                  <a:lnTo>
                    <a:pt x="4142" y="77217"/>
                  </a:lnTo>
                  <a:lnTo>
                    <a:pt x="644" y="84486"/>
                  </a:lnTo>
                  <a:lnTo>
                    <a:pt x="430" y="90744"/>
                  </a:lnTo>
                  <a:lnTo>
                    <a:pt x="2403" y="96326"/>
                  </a:lnTo>
                  <a:lnTo>
                    <a:pt x="5835" y="101459"/>
                  </a:lnTo>
                  <a:lnTo>
                    <a:pt x="10240" y="104881"/>
                  </a:lnTo>
                  <a:lnTo>
                    <a:pt x="20779" y="108683"/>
                  </a:lnTo>
                  <a:lnTo>
                    <a:pt x="34400" y="104729"/>
                  </a:lnTo>
                  <a:lnTo>
                    <a:pt x="49155" y="95210"/>
                  </a:lnTo>
                  <a:lnTo>
                    <a:pt x="67952" y="74690"/>
                  </a:lnTo>
                  <a:lnTo>
                    <a:pt x="92873" y="32979"/>
                  </a:lnTo>
                  <a:lnTo>
                    <a:pt x="92255" y="32417"/>
                  </a:lnTo>
                  <a:lnTo>
                    <a:pt x="87804" y="33673"/>
                  </a:lnTo>
                  <a:lnTo>
                    <a:pt x="83004" y="40346"/>
                  </a:lnTo>
                  <a:lnTo>
                    <a:pt x="79224" y="51073"/>
                  </a:lnTo>
                  <a:lnTo>
                    <a:pt x="74916" y="75311"/>
                  </a:lnTo>
                  <a:lnTo>
                    <a:pt x="73228" y="78983"/>
                  </a:lnTo>
                  <a:lnTo>
                    <a:pt x="72807" y="81430"/>
                  </a:lnTo>
                  <a:lnTo>
                    <a:pt x="73233" y="83062"/>
                  </a:lnTo>
                  <a:lnTo>
                    <a:pt x="74222" y="84149"/>
                  </a:lnTo>
                  <a:lnTo>
                    <a:pt x="74880" y="84169"/>
                  </a:lnTo>
                  <a:lnTo>
                    <a:pt x="75321" y="83477"/>
                  </a:lnTo>
                  <a:lnTo>
                    <a:pt x="75614" y="82309"/>
                  </a:lnTo>
                  <a:lnTo>
                    <a:pt x="103603" y="41843"/>
                  </a:lnTo>
                  <a:lnTo>
                    <a:pt x="125398" y="15917"/>
                  </a:lnTo>
                  <a:lnTo>
                    <a:pt x="148427" y="0"/>
                  </a:lnTo>
                  <a:lnTo>
                    <a:pt x="151867" y="552"/>
                  </a:lnTo>
                  <a:lnTo>
                    <a:pt x="161335" y="4930"/>
                  </a:lnTo>
                  <a:lnTo>
                    <a:pt x="164002" y="9484"/>
                  </a:lnTo>
                  <a:lnTo>
                    <a:pt x="165081" y="22070"/>
                  </a:lnTo>
                  <a:lnTo>
                    <a:pt x="158616" y="58215"/>
                  </a:lnTo>
                  <a:lnTo>
                    <a:pt x="137274" y="103706"/>
                  </a:lnTo>
                  <a:lnTo>
                    <a:pt x="133350" y="111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782">
              <a:extLst>
                <a:ext uri="{FF2B5EF4-FFF2-40B4-BE49-F238E27FC236}">
                  <a16:creationId xmlns:a16="http://schemas.microsoft.com/office/drawing/2014/main" xmlns="" id="{13179F59-6C9F-4053-BE40-13DEC82D401C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9940956" y="450850"/>
              <a:ext cx="79345" cy="93091"/>
            </a:xfrm>
            <a:custGeom>
              <a:avLst/>
              <a:gdLst/>
              <a:ahLst/>
              <a:cxnLst/>
              <a:rect l="0" t="0" r="0" b="0"/>
              <a:pathLst>
                <a:path w="79345" h="93091">
                  <a:moveTo>
                    <a:pt x="3144" y="0"/>
                  </a:moveTo>
                  <a:lnTo>
                    <a:pt x="3144" y="0"/>
                  </a:lnTo>
                  <a:lnTo>
                    <a:pt x="0" y="41427"/>
                  </a:lnTo>
                  <a:lnTo>
                    <a:pt x="4142" y="79905"/>
                  </a:lnTo>
                  <a:lnTo>
                    <a:pt x="9702" y="87959"/>
                  </a:lnTo>
                  <a:lnTo>
                    <a:pt x="16878" y="92010"/>
                  </a:lnTo>
                  <a:lnTo>
                    <a:pt x="20766" y="93090"/>
                  </a:lnTo>
                  <a:lnTo>
                    <a:pt x="24064" y="92399"/>
                  </a:lnTo>
                  <a:lnTo>
                    <a:pt x="29611" y="87868"/>
                  </a:lnTo>
                  <a:lnTo>
                    <a:pt x="54460" y="41017"/>
                  </a:lnTo>
                  <a:lnTo>
                    <a:pt x="66797" y="28146"/>
                  </a:lnTo>
                  <a:lnTo>
                    <a:pt x="7934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783">
              <a:extLst>
                <a:ext uri="{FF2B5EF4-FFF2-40B4-BE49-F238E27FC236}">
                  <a16:creationId xmlns:a16="http://schemas.microsoft.com/office/drawing/2014/main" xmlns="" id="{70E6C7EC-C708-4866-9DA0-75DB54CF3DA4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9893300" y="377723"/>
              <a:ext cx="6351" cy="41378"/>
            </a:xfrm>
            <a:custGeom>
              <a:avLst/>
              <a:gdLst/>
              <a:ahLst/>
              <a:cxnLst/>
              <a:rect l="0" t="0" r="0" b="0"/>
              <a:pathLst>
                <a:path w="6351" h="41378">
                  <a:moveTo>
                    <a:pt x="0" y="41377"/>
                  </a:moveTo>
                  <a:lnTo>
                    <a:pt x="0" y="41377"/>
                  </a:lnTo>
                  <a:lnTo>
                    <a:pt x="3659" y="18146"/>
                  </a:lnTo>
                  <a:lnTo>
                    <a:pt x="620" y="0"/>
                  </a:lnTo>
                  <a:lnTo>
                    <a:pt x="1119" y="387"/>
                  </a:lnTo>
                  <a:lnTo>
                    <a:pt x="6350" y="9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784">
              <a:extLst>
                <a:ext uri="{FF2B5EF4-FFF2-40B4-BE49-F238E27FC236}">
                  <a16:creationId xmlns:a16="http://schemas.microsoft.com/office/drawing/2014/main" xmlns="" id="{78DA661C-4380-4B96-8C55-26E42EC7799A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9874250" y="47625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3659" y="706"/>
                  </a:lnTo>
                  <a:lnTo>
                    <a:pt x="2096" y="3371"/>
                  </a:lnTo>
                  <a:lnTo>
                    <a:pt x="276" y="45521"/>
                  </a:lnTo>
                  <a:lnTo>
                    <a:pt x="743" y="91027"/>
                  </a:lnTo>
                  <a:lnTo>
                    <a:pt x="6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785">
              <a:extLst>
                <a:ext uri="{FF2B5EF4-FFF2-40B4-BE49-F238E27FC236}">
                  <a16:creationId xmlns:a16="http://schemas.microsoft.com/office/drawing/2014/main" xmlns="" id="{203512E5-5A7F-4F32-8806-FDDABA19883F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9677409" y="464788"/>
              <a:ext cx="113383" cy="279565"/>
            </a:xfrm>
            <a:custGeom>
              <a:avLst/>
              <a:gdLst/>
              <a:ahLst/>
              <a:cxnLst/>
              <a:rect l="0" t="0" r="0" b="0"/>
              <a:pathLst>
                <a:path w="113383" h="279565">
                  <a:moveTo>
                    <a:pt x="95241" y="24162"/>
                  </a:moveTo>
                  <a:lnTo>
                    <a:pt x="95241" y="24162"/>
                  </a:lnTo>
                  <a:lnTo>
                    <a:pt x="91870" y="14049"/>
                  </a:lnTo>
                  <a:lnTo>
                    <a:pt x="78926" y="5321"/>
                  </a:lnTo>
                  <a:lnTo>
                    <a:pt x="69548" y="1018"/>
                  </a:lnTo>
                  <a:lnTo>
                    <a:pt x="49721" y="0"/>
                  </a:lnTo>
                  <a:lnTo>
                    <a:pt x="39493" y="1704"/>
                  </a:lnTo>
                  <a:lnTo>
                    <a:pt x="22487" y="13005"/>
                  </a:lnTo>
                  <a:lnTo>
                    <a:pt x="9283" y="29081"/>
                  </a:lnTo>
                  <a:lnTo>
                    <a:pt x="1063" y="45633"/>
                  </a:lnTo>
                  <a:lnTo>
                    <a:pt x="0" y="53293"/>
                  </a:lnTo>
                  <a:lnTo>
                    <a:pt x="2582" y="67448"/>
                  </a:lnTo>
                  <a:lnTo>
                    <a:pt x="7363" y="72069"/>
                  </a:lnTo>
                  <a:lnTo>
                    <a:pt x="22082" y="77204"/>
                  </a:lnTo>
                  <a:lnTo>
                    <a:pt x="53574" y="73353"/>
                  </a:lnTo>
                  <a:lnTo>
                    <a:pt x="82973" y="59904"/>
                  </a:lnTo>
                  <a:lnTo>
                    <a:pt x="93316" y="48514"/>
                  </a:lnTo>
                  <a:lnTo>
                    <a:pt x="99957" y="30697"/>
                  </a:lnTo>
                  <a:lnTo>
                    <a:pt x="101207" y="29224"/>
                  </a:lnTo>
                  <a:lnTo>
                    <a:pt x="102746" y="28948"/>
                  </a:lnTo>
                  <a:lnTo>
                    <a:pt x="104478" y="29469"/>
                  </a:lnTo>
                  <a:lnTo>
                    <a:pt x="107257" y="61429"/>
                  </a:lnTo>
                  <a:lnTo>
                    <a:pt x="108445" y="100507"/>
                  </a:lnTo>
                  <a:lnTo>
                    <a:pt x="112245" y="144777"/>
                  </a:lnTo>
                  <a:lnTo>
                    <a:pt x="113382" y="179369"/>
                  </a:lnTo>
                  <a:lnTo>
                    <a:pt x="110650" y="224431"/>
                  </a:lnTo>
                  <a:lnTo>
                    <a:pt x="95260" y="261222"/>
                  </a:lnTo>
                  <a:lnTo>
                    <a:pt x="88198" y="268986"/>
                  </a:lnTo>
                  <a:lnTo>
                    <a:pt x="72826" y="277611"/>
                  </a:lnTo>
                  <a:lnTo>
                    <a:pt x="58468" y="279564"/>
                  </a:lnTo>
                  <a:lnTo>
                    <a:pt x="51675" y="279096"/>
                  </a:lnTo>
                  <a:lnTo>
                    <a:pt x="45736" y="275963"/>
                  </a:lnTo>
                  <a:lnTo>
                    <a:pt x="35374" y="264955"/>
                  </a:lnTo>
                  <a:lnTo>
                    <a:pt x="24978" y="236149"/>
                  </a:lnTo>
                  <a:lnTo>
                    <a:pt x="27542" y="197432"/>
                  </a:lnTo>
                  <a:lnTo>
                    <a:pt x="39282" y="174784"/>
                  </a:lnTo>
                  <a:lnTo>
                    <a:pt x="63491" y="144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360">
            <a:extLst>
              <a:ext uri="{FF2B5EF4-FFF2-40B4-BE49-F238E27FC236}">
                <a16:creationId xmlns:a16="http://schemas.microsoft.com/office/drawing/2014/main" xmlns="" id="{13F7F214-CED1-4B22-8EF6-9EC7D3805673}"/>
              </a:ext>
            </a:extLst>
          </p:cNvPr>
          <p:cNvGrpSpPr/>
          <p:nvPr/>
        </p:nvGrpSpPr>
        <p:grpSpPr>
          <a:xfrm>
            <a:off x="3168728" y="1678896"/>
            <a:ext cx="272973" cy="224106"/>
            <a:chOff x="3168728" y="1678896"/>
            <a:chExt cx="272973" cy="224106"/>
          </a:xfrm>
        </p:grpSpPr>
        <p:sp>
          <p:nvSpPr>
            <p:cNvPr id="65" name="SMARTInkShape-1786">
              <a:extLst>
                <a:ext uri="{FF2B5EF4-FFF2-40B4-BE49-F238E27FC236}">
                  <a16:creationId xmlns:a16="http://schemas.microsoft.com/office/drawing/2014/main" xmlns="" id="{3894609B-10D9-4120-BCA2-7315E050A832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3429000" y="18542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787">
              <a:extLst>
                <a:ext uri="{FF2B5EF4-FFF2-40B4-BE49-F238E27FC236}">
                  <a16:creationId xmlns:a16="http://schemas.microsoft.com/office/drawing/2014/main" xmlns="" id="{53B19EE0-51B5-4589-9078-A4850AC5B8ED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3168728" y="1678896"/>
              <a:ext cx="184073" cy="224106"/>
            </a:xfrm>
            <a:custGeom>
              <a:avLst/>
              <a:gdLst/>
              <a:ahLst/>
              <a:cxnLst/>
              <a:rect l="0" t="0" r="0" b="0"/>
              <a:pathLst>
                <a:path w="184073" h="224106">
                  <a:moveTo>
                    <a:pt x="6272" y="54654"/>
                  </a:moveTo>
                  <a:lnTo>
                    <a:pt x="6272" y="54654"/>
                  </a:lnTo>
                  <a:lnTo>
                    <a:pt x="183" y="54654"/>
                  </a:lnTo>
                  <a:lnTo>
                    <a:pt x="0" y="51283"/>
                  </a:lnTo>
                  <a:lnTo>
                    <a:pt x="10076" y="38753"/>
                  </a:lnTo>
                  <a:lnTo>
                    <a:pt x="51160" y="5928"/>
                  </a:lnTo>
                  <a:lnTo>
                    <a:pt x="66531" y="0"/>
                  </a:lnTo>
                  <a:lnTo>
                    <a:pt x="77504" y="2376"/>
                  </a:lnTo>
                  <a:lnTo>
                    <a:pt x="93700" y="11648"/>
                  </a:lnTo>
                  <a:lnTo>
                    <a:pt x="98424" y="15400"/>
                  </a:lnTo>
                  <a:lnTo>
                    <a:pt x="103673" y="28976"/>
                  </a:lnTo>
                  <a:lnTo>
                    <a:pt x="104746" y="58335"/>
                  </a:lnTo>
                  <a:lnTo>
                    <a:pt x="98714" y="93844"/>
                  </a:lnTo>
                  <a:lnTo>
                    <a:pt x="80663" y="140398"/>
                  </a:lnTo>
                  <a:lnTo>
                    <a:pt x="45458" y="185428"/>
                  </a:lnTo>
                  <a:lnTo>
                    <a:pt x="23610" y="209276"/>
                  </a:lnTo>
                  <a:lnTo>
                    <a:pt x="21033" y="214627"/>
                  </a:lnTo>
                  <a:lnTo>
                    <a:pt x="21052" y="217041"/>
                  </a:lnTo>
                  <a:lnTo>
                    <a:pt x="22954" y="221606"/>
                  </a:lnTo>
                  <a:lnTo>
                    <a:pt x="31795" y="224105"/>
                  </a:lnTo>
                  <a:lnTo>
                    <a:pt x="52640" y="223630"/>
                  </a:lnTo>
                  <a:lnTo>
                    <a:pt x="97671" y="214489"/>
                  </a:lnTo>
                  <a:lnTo>
                    <a:pt x="141511" y="199427"/>
                  </a:lnTo>
                  <a:lnTo>
                    <a:pt x="184072" y="188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361">
            <a:extLst>
              <a:ext uri="{FF2B5EF4-FFF2-40B4-BE49-F238E27FC236}">
                <a16:creationId xmlns:a16="http://schemas.microsoft.com/office/drawing/2014/main" xmlns="" id="{83132F35-E91C-4262-9D3B-7BA71A18C541}"/>
              </a:ext>
            </a:extLst>
          </p:cNvPr>
          <p:cNvGrpSpPr/>
          <p:nvPr/>
        </p:nvGrpSpPr>
        <p:grpSpPr>
          <a:xfrm>
            <a:off x="3787285" y="1530350"/>
            <a:ext cx="911716" cy="451718"/>
            <a:chOff x="3787285" y="1530350"/>
            <a:chExt cx="911716" cy="451718"/>
          </a:xfrm>
        </p:grpSpPr>
        <p:sp>
          <p:nvSpPr>
            <p:cNvPr id="68" name="SMARTInkShape-1788">
              <a:extLst>
                <a:ext uri="{FF2B5EF4-FFF2-40B4-BE49-F238E27FC236}">
                  <a16:creationId xmlns:a16="http://schemas.microsoft.com/office/drawing/2014/main" xmlns="" id="{F8D4BF52-C15B-43B7-BDB8-11834ECA19DA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4587570" y="1662616"/>
              <a:ext cx="111431" cy="122870"/>
            </a:xfrm>
            <a:custGeom>
              <a:avLst/>
              <a:gdLst/>
              <a:ahLst/>
              <a:cxnLst/>
              <a:rect l="0" t="0" r="0" b="0"/>
              <a:pathLst>
                <a:path w="111431" h="122870">
                  <a:moveTo>
                    <a:pt x="3480" y="51884"/>
                  </a:moveTo>
                  <a:lnTo>
                    <a:pt x="3480" y="51884"/>
                  </a:lnTo>
                  <a:lnTo>
                    <a:pt x="3480" y="55255"/>
                  </a:lnTo>
                  <a:lnTo>
                    <a:pt x="4185" y="56248"/>
                  </a:lnTo>
                  <a:lnTo>
                    <a:pt x="5361" y="56910"/>
                  </a:lnTo>
                  <a:lnTo>
                    <a:pt x="6851" y="57351"/>
                  </a:lnTo>
                  <a:lnTo>
                    <a:pt x="19060" y="54601"/>
                  </a:lnTo>
                  <a:lnTo>
                    <a:pt x="28278" y="47447"/>
                  </a:lnTo>
                  <a:lnTo>
                    <a:pt x="55107" y="10545"/>
                  </a:lnTo>
                  <a:lnTo>
                    <a:pt x="56242" y="6686"/>
                  </a:lnTo>
                  <a:lnTo>
                    <a:pt x="56294" y="3407"/>
                  </a:lnTo>
                  <a:lnTo>
                    <a:pt x="55622" y="516"/>
                  </a:lnTo>
                  <a:lnTo>
                    <a:pt x="52353" y="0"/>
                  </a:lnTo>
                  <a:lnTo>
                    <a:pt x="41194" y="3189"/>
                  </a:lnTo>
                  <a:lnTo>
                    <a:pt x="22416" y="19660"/>
                  </a:lnTo>
                  <a:lnTo>
                    <a:pt x="6817" y="49156"/>
                  </a:lnTo>
                  <a:lnTo>
                    <a:pt x="0" y="81336"/>
                  </a:lnTo>
                  <a:lnTo>
                    <a:pt x="1351" y="106472"/>
                  </a:lnTo>
                  <a:lnTo>
                    <a:pt x="4883" y="112265"/>
                  </a:lnTo>
                  <a:lnTo>
                    <a:pt x="16333" y="120583"/>
                  </a:lnTo>
                  <a:lnTo>
                    <a:pt x="32711" y="122869"/>
                  </a:lnTo>
                  <a:lnTo>
                    <a:pt x="67409" y="118307"/>
                  </a:lnTo>
                  <a:lnTo>
                    <a:pt x="111430" y="109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789">
              <a:extLst>
                <a:ext uri="{FF2B5EF4-FFF2-40B4-BE49-F238E27FC236}">
                  <a16:creationId xmlns:a16="http://schemas.microsoft.com/office/drawing/2014/main" xmlns="" id="{C9D84452-BB43-4E8B-9F61-57241106BD90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4491215" y="1689100"/>
              <a:ext cx="61736" cy="11818"/>
            </a:xfrm>
            <a:custGeom>
              <a:avLst/>
              <a:gdLst/>
              <a:ahLst/>
              <a:cxnLst/>
              <a:rect l="0" t="0" r="0" b="0"/>
              <a:pathLst>
                <a:path w="61736" h="11818">
                  <a:moveTo>
                    <a:pt x="10935" y="6350"/>
                  </a:moveTo>
                  <a:lnTo>
                    <a:pt x="10935" y="6350"/>
                  </a:lnTo>
                  <a:lnTo>
                    <a:pt x="4193" y="6350"/>
                  </a:lnTo>
                  <a:lnTo>
                    <a:pt x="2207" y="7056"/>
                  </a:lnTo>
                  <a:lnTo>
                    <a:pt x="883" y="8231"/>
                  </a:lnTo>
                  <a:lnTo>
                    <a:pt x="0" y="9721"/>
                  </a:lnTo>
                  <a:lnTo>
                    <a:pt x="823" y="10714"/>
                  </a:lnTo>
                  <a:lnTo>
                    <a:pt x="5500" y="11817"/>
                  </a:lnTo>
                  <a:lnTo>
                    <a:pt x="49721" y="2523"/>
                  </a:lnTo>
                  <a:lnTo>
                    <a:pt x="61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790">
              <a:extLst>
                <a:ext uri="{FF2B5EF4-FFF2-40B4-BE49-F238E27FC236}">
                  <a16:creationId xmlns:a16="http://schemas.microsoft.com/office/drawing/2014/main" xmlns="" id="{02FFAFEC-9C20-43C8-ABD5-007CB08F56E4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4512180" y="1530350"/>
              <a:ext cx="34421" cy="277307"/>
            </a:xfrm>
            <a:custGeom>
              <a:avLst/>
              <a:gdLst/>
              <a:ahLst/>
              <a:cxnLst/>
              <a:rect l="0" t="0" r="0" b="0"/>
              <a:pathLst>
                <a:path w="34421" h="277307">
                  <a:moveTo>
                    <a:pt x="34420" y="0"/>
                  </a:moveTo>
                  <a:lnTo>
                    <a:pt x="34420" y="0"/>
                  </a:lnTo>
                  <a:lnTo>
                    <a:pt x="25581" y="43370"/>
                  </a:lnTo>
                  <a:lnTo>
                    <a:pt x="19673" y="76896"/>
                  </a:lnTo>
                  <a:lnTo>
                    <a:pt x="13755" y="115315"/>
                  </a:lnTo>
                  <a:lnTo>
                    <a:pt x="11124" y="155909"/>
                  </a:lnTo>
                  <a:lnTo>
                    <a:pt x="8074" y="193706"/>
                  </a:lnTo>
                  <a:lnTo>
                    <a:pt x="2389" y="241074"/>
                  </a:lnTo>
                  <a:lnTo>
                    <a:pt x="0" y="269926"/>
                  </a:lnTo>
                  <a:lnTo>
                    <a:pt x="890" y="275200"/>
                  </a:lnTo>
                  <a:lnTo>
                    <a:pt x="2894" y="277306"/>
                  </a:lnTo>
                  <a:lnTo>
                    <a:pt x="5642" y="277298"/>
                  </a:lnTo>
                  <a:lnTo>
                    <a:pt x="8885" y="275882"/>
                  </a:lnTo>
                  <a:lnTo>
                    <a:pt x="3442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791">
              <a:extLst>
                <a:ext uri="{FF2B5EF4-FFF2-40B4-BE49-F238E27FC236}">
                  <a16:creationId xmlns:a16="http://schemas.microsoft.com/office/drawing/2014/main" xmlns="" id="{54BB2EEB-67AA-45C7-82E5-12CAB25A630B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4347546" y="1708150"/>
              <a:ext cx="103805" cy="95329"/>
            </a:xfrm>
            <a:custGeom>
              <a:avLst/>
              <a:gdLst/>
              <a:ahLst/>
              <a:cxnLst/>
              <a:rect l="0" t="0" r="0" b="0"/>
              <a:pathLst>
                <a:path w="103805" h="95329">
                  <a:moveTo>
                    <a:pt x="21254" y="0"/>
                  </a:moveTo>
                  <a:lnTo>
                    <a:pt x="21254" y="0"/>
                  </a:lnTo>
                  <a:lnTo>
                    <a:pt x="15787" y="0"/>
                  </a:lnTo>
                  <a:lnTo>
                    <a:pt x="11794" y="6742"/>
                  </a:lnTo>
                  <a:lnTo>
                    <a:pt x="0" y="44159"/>
                  </a:lnTo>
                  <a:lnTo>
                    <a:pt x="453" y="66785"/>
                  </a:lnTo>
                  <a:lnTo>
                    <a:pt x="5189" y="79306"/>
                  </a:lnTo>
                  <a:lnTo>
                    <a:pt x="8428" y="84621"/>
                  </a:lnTo>
                  <a:lnTo>
                    <a:pt x="12703" y="88164"/>
                  </a:lnTo>
                  <a:lnTo>
                    <a:pt x="23098" y="92100"/>
                  </a:lnTo>
                  <a:lnTo>
                    <a:pt x="28128" y="91739"/>
                  </a:lnTo>
                  <a:lnTo>
                    <a:pt x="37479" y="87575"/>
                  </a:lnTo>
                  <a:lnTo>
                    <a:pt x="50677" y="70555"/>
                  </a:lnTo>
                  <a:lnTo>
                    <a:pt x="69999" y="26603"/>
                  </a:lnTo>
                  <a:lnTo>
                    <a:pt x="70684" y="26202"/>
                  </a:lnTo>
                  <a:lnTo>
                    <a:pt x="68125" y="41473"/>
                  </a:lnTo>
                  <a:lnTo>
                    <a:pt x="74768" y="75668"/>
                  </a:lnTo>
                  <a:lnTo>
                    <a:pt x="84068" y="91722"/>
                  </a:lnTo>
                  <a:lnTo>
                    <a:pt x="87825" y="94309"/>
                  </a:lnTo>
                  <a:lnTo>
                    <a:pt x="91740" y="95328"/>
                  </a:lnTo>
                  <a:lnTo>
                    <a:pt x="103804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792">
              <a:extLst>
                <a:ext uri="{FF2B5EF4-FFF2-40B4-BE49-F238E27FC236}">
                  <a16:creationId xmlns:a16="http://schemas.microsoft.com/office/drawing/2014/main" xmlns="" id="{4A35027A-0D8F-422D-B230-F4027203E260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4179544" y="1720487"/>
              <a:ext cx="101939" cy="261581"/>
            </a:xfrm>
            <a:custGeom>
              <a:avLst/>
              <a:gdLst/>
              <a:ahLst/>
              <a:cxnLst/>
              <a:rect l="0" t="0" r="0" b="0"/>
              <a:pathLst>
                <a:path w="101939" h="261581">
                  <a:moveTo>
                    <a:pt x="24156" y="44813"/>
                  </a:moveTo>
                  <a:lnTo>
                    <a:pt x="24156" y="44813"/>
                  </a:lnTo>
                  <a:lnTo>
                    <a:pt x="24156" y="89626"/>
                  </a:lnTo>
                  <a:lnTo>
                    <a:pt x="20785" y="126373"/>
                  </a:lnTo>
                  <a:lnTo>
                    <a:pt x="15318" y="168541"/>
                  </a:lnTo>
                  <a:lnTo>
                    <a:pt x="9229" y="212314"/>
                  </a:lnTo>
                  <a:lnTo>
                    <a:pt x="623" y="257902"/>
                  </a:lnTo>
                  <a:lnTo>
                    <a:pt x="0" y="260956"/>
                  </a:lnTo>
                  <a:lnTo>
                    <a:pt x="291" y="261580"/>
                  </a:lnTo>
                  <a:lnTo>
                    <a:pt x="2496" y="258511"/>
                  </a:lnTo>
                  <a:lnTo>
                    <a:pt x="9660" y="222648"/>
                  </a:lnTo>
                  <a:lnTo>
                    <a:pt x="13715" y="191584"/>
                  </a:lnTo>
                  <a:lnTo>
                    <a:pt x="21632" y="149086"/>
                  </a:lnTo>
                  <a:lnTo>
                    <a:pt x="32206" y="102445"/>
                  </a:lnTo>
                  <a:lnTo>
                    <a:pt x="43962" y="60549"/>
                  </a:lnTo>
                  <a:lnTo>
                    <a:pt x="59322" y="13741"/>
                  </a:lnTo>
                  <a:lnTo>
                    <a:pt x="67067" y="3251"/>
                  </a:lnTo>
                  <a:lnTo>
                    <a:pt x="70402" y="877"/>
                  </a:lnTo>
                  <a:lnTo>
                    <a:pt x="73331" y="0"/>
                  </a:lnTo>
                  <a:lnTo>
                    <a:pt x="75989" y="121"/>
                  </a:lnTo>
                  <a:lnTo>
                    <a:pt x="89843" y="10404"/>
                  </a:lnTo>
                  <a:lnTo>
                    <a:pt x="97565" y="26698"/>
                  </a:lnTo>
                  <a:lnTo>
                    <a:pt x="101938" y="47345"/>
                  </a:lnTo>
                  <a:lnTo>
                    <a:pt x="101529" y="68281"/>
                  </a:lnTo>
                  <a:lnTo>
                    <a:pt x="90590" y="99901"/>
                  </a:lnTo>
                  <a:lnTo>
                    <a:pt x="77315" y="121499"/>
                  </a:lnTo>
                  <a:lnTo>
                    <a:pt x="64951" y="130166"/>
                  </a:lnTo>
                  <a:lnTo>
                    <a:pt x="43206" y="140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793">
              <a:extLst>
                <a:ext uri="{FF2B5EF4-FFF2-40B4-BE49-F238E27FC236}">
                  <a16:creationId xmlns:a16="http://schemas.microsoft.com/office/drawing/2014/main" xmlns="" id="{3ECE1B2F-533E-404E-B6CD-6A9216BE6C0C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4051300" y="1751743"/>
              <a:ext cx="101400" cy="104192"/>
            </a:xfrm>
            <a:custGeom>
              <a:avLst/>
              <a:gdLst/>
              <a:ahLst/>
              <a:cxnLst/>
              <a:rect l="0" t="0" r="0" b="0"/>
              <a:pathLst>
                <a:path w="101400" h="104192">
                  <a:moveTo>
                    <a:pt x="0" y="19907"/>
                  </a:moveTo>
                  <a:lnTo>
                    <a:pt x="0" y="19907"/>
                  </a:lnTo>
                  <a:lnTo>
                    <a:pt x="0" y="23278"/>
                  </a:lnTo>
                  <a:lnTo>
                    <a:pt x="9420" y="57884"/>
                  </a:lnTo>
                  <a:lnTo>
                    <a:pt x="6007" y="96021"/>
                  </a:lnTo>
                  <a:lnTo>
                    <a:pt x="3140" y="102654"/>
                  </a:lnTo>
                  <a:lnTo>
                    <a:pt x="2093" y="103999"/>
                  </a:lnTo>
                  <a:lnTo>
                    <a:pt x="1396" y="104191"/>
                  </a:lnTo>
                  <a:lnTo>
                    <a:pt x="930" y="103613"/>
                  </a:lnTo>
                  <a:lnTo>
                    <a:pt x="11591" y="56234"/>
                  </a:lnTo>
                  <a:lnTo>
                    <a:pt x="30246" y="10555"/>
                  </a:lnTo>
                  <a:lnTo>
                    <a:pt x="31453" y="10144"/>
                  </a:lnTo>
                  <a:lnTo>
                    <a:pt x="32963" y="10576"/>
                  </a:lnTo>
                  <a:lnTo>
                    <a:pt x="34675" y="11570"/>
                  </a:lnTo>
                  <a:lnTo>
                    <a:pt x="40456" y="23081"/>
                  </a:lnTo>
                  <a:lnTo>
                    <a:pt x="44216" y="68188"/>
                  </a:lnTo>
                  <a:lnTo>
                    <a:pt x="44346" y="73115"/>
                  </a:lnTo>
                  <a:lnTo>
                    <a:pt x="45086" y="73723"/>
                  </a:lnTo>
                  <a:lnTo>
                    <a:pt x="46285" y="73424"/>
                  </a:lnTo>
                  <a:lnTo>
                    <a:pt x="47790" y="72518"/>
                  </a:lnTo>
                  <a:lnTo>
                    <a:pt x="53279" y="61131"/>
                  </a:lnTo>
                  <a:lnTo>
                    <a:pt x="62866" y="29592"/>
                  </a:lnTo>
                  <a:lnTo>
                    <a:pt x="82910" y="1688"/>
                  </a:lnTo>
                  <a:lnTo>
                    <a:pt x="86318" y="0"/>
                  </a:lnTo>
                  <a:lnTo>
                    <a:pt x="93868" y="6"/>
                  </a:lnTo>
                  <a:lnTo>
                    <a:pt x="96445" y="2406"/>
                  </a:lnTo>
                  <a:lnTo>
                    <a:pt x="99309" y="10718"/>
                  </a:lnTo>
                  <a:lnTo>
                    <a:pt x="101399" y="54453"/>
                  </a:lnTo>
                  <a:lnTo>
                    <a:pt x="95250" y="96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794">
              <a:extLst>
                <a:ext uri="{FF2B5EF4-FFF2-40B4-BE49-F238E27FC236}">
                  <a16:creationId xmlns:a16="http://schemas.microsoft.com/office/drawing/2014/main" xmlns="" id="{30427B58-D845-4765-8156-FDB452E29880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3918321" y="1778000"/>
              <a:ext cx="58808" cy="97708"/>
            </a:xfrm>
            <a:custGeom>
              <a:avLst/>
              <a:gdLst/>
              <a:ahLst/>
              <a:cxnLst/>
              <a:rect l="0" t="0" r="0" b="0"/>
              <a:pathLst>
                <a:path w="58808" h="97708">
                  <a:moveTo>
                    <a:pt x="31379" y="25400"/>
                  </a:moveTo>
                  <a:lnTo>
                    <a:pt x="31379" y="25400"/>
                  </a:lnTo>
                  <a:lnTo>
                    <a:pt x="16452" y="10473"/>
                  </a:lnTo>
                  <a:lnTo>
                    <a:pt x="14372" y="9804"/>
                  </a:lnTo>
                  <a:lnTo>
                    <a:pt x="12280" y="10064"/>
                  </a:lnTo>
                  <a:lnTo>
                    <a:pt x="10180" y="10943"/>
                  </a:lnTo>
                  <a:lnTo>
                    <a:pt x="5964" y="17563"/>
                  </a:lnTo>
                  <a:lnTo>
                    <a:pt x="2445" y="28972"/>
                  </a:lnTo>
                  <a:lnTo>
                    <a:pt x="0" y="68369"/>
                  </a:lnTo>
                  <a:lnTo>
                    <a:pt x="5438" y="81892"/>
                  </a:lnTo>
                  <a:lnTo>
                    <a:pt x="14205" y="92841"/>
                  </a:lnTo>
                  <a:lnTo>
                    <a:pt x="22805" y="97707"/>
                  </a:lnTo>
                  <a:lnTo>
                    <a:pt x="27074" y="97594"/>
                  </a:lnTo>
                  <a:lnTo>
                    <a:pt x="35581" y="93704"/>
                  </a:lnTo>
                  <a:lnTo>
                    <a:pt x="48302" y="80210"/>
                  </a:lnTo>
                  <a:lnTo>
                    <a:pt x="57639" y="62807"/>
                  </a:lnTo>
                  <a:lnTo>
                    <a:pt x="58807" y="50492"/>
                  </a:lnTo>
                  <a:lnTo>
                    <a:pt x="53809" y="25339"/>
                  </a:lnTo>
                  <a:lnTo>
                    <a:pt x="440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795">
              <a:extLst>
                <a:ext uri="{FF2B5EF4-FFF2-40B4-BE49-F238E27FC236}">
                  <a16:creationId xmlns:a16="http://schemas.microsoft.com/office/drawing/2014/main" xmlns="" id="{42A31E78-7B45-4971-89A3-B4661AA15167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3787285" y="1657712"/>
              <a:ext cx="92566" cy="219119"/>
            </a:xfrm>
            <a:custGeom>
              <a:avLst/>
              <a:gdLst/>
              <a:ahLst/>
              <a:cxnLst/>
              <a:rect l="0" t="0" r="0" b="0"/>
              <a:pathLst>
                <a:path w="92566" h="219119">
                  <a:moveTo>
                    <a:pt x="92565" y="18688"/>
                  </a:moveTo>
                  <a:lnTo>
                    <a:pt x="92565" y="18688"/>
                  </a:lnTo>
                  <a:lnTo>
                    <a:pt x="92565" y="3761"/>
                  </a:lnTo>
                  <a:lnTo>
                    <a:pt x="91859" y="2387"/>
                  </a:lnTo>
                  <a:lnTo>
                    <a:pt x="90683" y="1470"/>
                  </a:lnTo>
                  <a:lnTo>
                    <a:pt x="89194" y="859"/>
                  </a:lnTo>
                  <a:lnTo>
                    <a:pt x="76985" y="0"/>
                  </a:lnTo>
                  <a:lnTo>
                    <a:pt x="63332" y="3116"/>
                  </a:lnTo>
                  <a:lnTo>
                    <a:pt x="46979" y="15250"/>
                  </a:lnTo>
                  <a:lnTo>
                    <a:pt x="26854" y="53522"/>
                  </a:lnTo>
                  <a:lnTo>
                    <a:pt x="10771" y="89452"/>
                  </a:lnTo>
                  <a:lnTo>
                    <a:pt x="1615" y="126203"/>
                  </a:lnTo>
                  <a:lnTo>
                    <a:pt x="0" y="159043"/>
                  </a:lnTo>
                  <a:lnTo>
                    <a:pt x="7831" y="185550"/>
                  </a:lnTo>
                  <a:lnTo>
                    <a:pt x="15159" y="197741"/>
                  </a:lnTo>
                  <a:lnTo>
                    <a:pt x="33960" y="212538"/>
                  </a:lnTo>
                  <a:lnTo>
                    <a:pt x="54034" y="219118"/>
                  </a:lnTo>
                  <a:lnTo>
                    <a:pt x="68855" y="216894"/>
                  </a:lnTo>
                  <a:lnTo>
                    <a:pt x="92565" y="209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SMARTInkShape-1796">
            <a:extLst>
              <a:ext uri="{FF2B5EF4-FFF2-40B4-BE49-F238E27FC236}">
                <a16:creationId xmlns:a16="http://schemas.microsoft.com/office/drawing/2014/main" xmlns="" id="{26FD43DB-FF74-48A7-B7EE-2A2FEC13560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305324" y="1473462"/>
            <a:ext cx="327127" cy="272238"/>
          </a:xfrm>
          <a:custGeom>
            <a:avLst/>
            <a:gdLst/>
            <a:ahLst/>
            <a:cxnLst/>
            <a:rect l="0" t="0" r="0" b="0"/>
            <a:pathLst>
              <a:path w="327127" h="272238">
                <a:moveTo>
                  <a:pt x="3276" y="6088"/>
                </a:moveTo>
                <a:lnTo>
                  <a:pt x="3276" y="6088"/>
                </a:lnTo>
                <a:lnTo>
                  <a:pt x="3276" y="2717"/>
                </a:lnTo>
                <a:lnTo>
                  <a:pt x="3981" y="1724"/>
                </a:lnTo>
                <a:lnTo>
                  <a:pt x="5158" y="1062"/>
                </a:lnTo>
                <a:lnTo>
                  <a:pt x="8743" y="0"/>
                </a:lnTo>
                <a:lnTo>
                  <a:pt x="12736" y="6558"/>
                </a:lnTo>
                <a:lnTo>
                  <a:pt x="19063" y="45178"/>
                </a:lnTo>
                <a:lnTo>
                  <a:pt x="25339" y="91499"/>
                </a:lnTo>
                <a:lnTo>
                  <a:pt x="22827" y="137307"/>
                </a:lnTo>
                <a:lnTo>
                  <a:pt x="19491" y="170006"/>
                </a:lnTo>
                <a:lnTo>
                  <a:pt x="17017" y="213406"/>
                </a:lnTo>
                <a:lnTo>
                  <a:pt x="16887" y="254447"/>
                </a:lnTo>
                <a:lnTo>
                  <a:pt x="19438" y="267223"/>
                </a:lnTo>
                <a:lnTo>
                  <a:pt x="21812" y="270489"/>
                </a:lnTo>
                <a:lnTo>
                  <a:pt x="24805" y="271961"/>
                </a:lnTo>
                <a:lnTo>
                  <a:pt x="28212" y="272237"/>
                </a:lnTo>
                <a:lnTo>
                  <a:pt x="31189" y="271009"/>
                </a:lnTo>
                <a:lnTo>
                  <a:pt x="36378" y="265883"/>
                </a:lnTo>
                <a:lnTo>
                  <a:pt x="43266" y="251692"/>
                </a:lnTo>
                <a:lnTo>
                  <a:pt x="41981" y="238247"/>
                </a:lnTo>
                <a:lnTo>
                  <a:pt x="36000" y="223570"/>
                </a:lnTo>
                <a:lnTo>
                  <a:pt x="26287" y="209991"/>
                </a:lnTo>
                <a:lnTo>
                  <a:pt x="14914" y="202545"/>
                </a:lnTo>
                <a:lnTo>
                  <a:pt x="4920" y="198530"/>
                </a:lnTo>
                <a:lnTo>
                  <a:pt x="479" y="194394"/>
                </a:lnTo>
                <a:lnTo>
                  <a:pt x="0" y="193008"/>
                </a:lnTo>
                <a:lnTo>
                  <a:pt x="386" y="192085"/>
                </a:lnTo>
                <a:lnTo>
                  <a:pt x="1350" y="191469"/>
                </a:lnTo>
                <a:lnTo>
                  <a:pt x="47299" y="174766"/>
                </a:lnTo>
                <a:lnTo>
                  <a:pt x="93346" y="136382"/>
                </a:lnTo>
                <a:lnTo>
                  <a:pt x="129212" y="99727"/>
                </a:lnTo>
                <a:lnTo>
                  <a:pt x="155517" y="60017"/>
                </a:lnTo>
                <a:lnTo>
                  <a:pt x="166683" y="24775"/>
                </a:lnTo>
                <a:lnTo>
                  <a:pt x="167247" y="24190"/>
                </a:lnTo>
                <a:lnTo>
                  <a:pt x="167623" y="25212"/>
                </a:lnTo>
                <a:lnTo>
                  <a:pt x="167336" y="32932"/>
                </a:lnTo>
                <a:lnTo>
                  <a:pt x="163284" y="78026"/>
                </a:lnTo>
                <a:lnTo>
                  <a:pt x="161879" y="112144"/>
                </a:lnTo>
                <a:lnTo>
                  <a:pt x="158903" y="150826"/>
                </a:lnTo>
                <a:lnTo>
                  <a:pt x="155229" y="184010"/>
                </a:lnTo>
                <a:lnTo>
                  <a:pt x="151076" y="222730"/>
                </a:lnTo>
                <a:lnTo>
                  <a:pt x="147963" y="246432"/>
                </a:lnTo>
                <a:lnTo>
                  <a:pt x="145898" y="252607"/>
                </a:lnTo>
                <a:lnTo>
                  <a:pt x="146335" y="252279"/>
                </a:lnTo>
                <a:lnTo>
                  <a:pt x="171577" y="212133"/>
                </a:lnTo>
                <a:lnTo>
                  <a:pt x="182498" y="203967"/>
                </a:lnTo>
                <a:lnTo>
                  <a:pt x="186963" y="202918"/>
                </a:lnTo>
                <a:lnTo>
                  <a:pt x="190645" y="203630"/>
                </a:lnTo>
                <a:lnTo>
                  <a:pt x="193805" y="205516"/>
                </a:lnTo>
                <a:lnTo>
                  <a:pt x="195912" y="208890"/>
                </a:lnTo>
                <a:lnTo>
                  <a:pt x="205531" y="236491"/>
                </a:lnTo>
                <a:lnTo>
                  <a:pt x="212171" y="245132"/>
                </a:lnTo>
                <a:lnTo>
                  <a:pt x="215917" y="247295"/>
                </a:lnTo>
                <a:lnTo>
                  <a:pt x="219825" y="248031"/>
                </a:lnTo>
                <a:lnTo>
                  <a:pt x="223842" y="247817"/>
                </a:lnTo>
                <a:lnTo>
                  <a:pt x="239608" y="240773"/>
                </a:lnTo>
                <a:lnTo>
                  <a:pt x="257686" y="226378"/>
                </a:lnTo>
                <a:lnTo>
                  <a:pt x="273076" y="205336"/>
                </a:lnTo>
                <a:lnTo>
                  <a:pt x="281833" y="175162"/>
                </a:lnTo>
                <a:lnTo>
                  <a:pt x="280703" y="173837"/>
                </a:lnTo>
                <a:lnTo>
                  <a:pt x="275684" y="172365"/>
                </a:lnTo>
                <a:lnTo>
                  <a:pt x="272370" y="174090"/>
                </a:lnTo>
                <a:lnTo>
                  <a:pt x="264925" y="181650"/>
                </a:lnTo>
                <a:lnTo>
                  <a:pt x="256171" y="197806"/>
                </a:lnTo>
                <a:lnTo>
                  <a:pt x="255139" y="209829"/>
                </a:lnTo>
                <a:lnTo>
                  <a:pt x="257737" y="221523"/>
                </a:lnTo>
                <a:lnTo>
                  <a:pt x="263596" y="231424"/>
                </a:lnTo>
                <a:lnTo>
                  <a:pt x="268544" y="234629"/>
                </a:lnTo>
                <a:lnTo>
                  <a:pt x="289700" y="239139"/>
                </a:lnTo>
                <a:lnTo>
                  <a:pt x="327126" y="2410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SMARTInkShape-Group363">
            <a:extLst>
              <a:ext uri="{FF2B5EF4-FFF2-40B4-BE49-F238E27FC236}">
                <a16:creationId xmlns:a16="http://schemas.microsoft.com/office/drawing/2014/main" xmlns="" id="{67DBB410-DECC-4C6F-AC6F-33BE73ED3A63}"/>
              </a:ext>
            </a:extLst>
          </p:cNvPr>
          <p:cNvGrpSpPr/>
          <p:nvPr/>
        </p:nvGrpSpPr>
        <p:grpSpPr>
          <a:xfrm>
            <a:off x="6284937" y="1409961"/>
            <a:ext cx="1055664" cy="315584"/>
            <a:chOff x="6284937" y="1409961"/>
            <a:chExt cx="1055664" cy="315584"/>
          </a:xfrm>
        </p:grpSpPr>
        <p:sp>
          <p:nvSpPr>
            <p:cNvPr id="78" name="SMARTInkShape-1797">
              <a:extLst>
                <a:ext uri="{FF2B5EF4-FFF2-40B4-BE49-F238E27FC236}">
                  <a16:creationId xmlns:a16="http://schemas.microsoft.com/office/drawing/2014/main" xmlns="" id="{9CB749A5-E75C-4263-9AAD-4AF14715C009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190990" y="1531756"/>
              <a:ext cx="149611" cy="112895"/>
            </a:xfrm>
            <a:custGeom>
              <a:avLst/>
              <a:gdLst/>
              <a:ahLst/>
              <a:cxnLst/>
              <a:rect l="0" t="0" r="0" b="0"/>
              <a:pathLst>
                <a:path w="149611" h="112895">
                  <a:moveTo>
                    <a:pt x="86110" y="17644"/>
                  </a:moveTo>
                  <a:lnTo>
                    <a:pt x="86110" y="17644"/>
                  </a:lnTo>
                  <a:lnTo>
                    <a:pt x="75265" y="8210"/>
                  </a:lnTo>
                  <a:lnTo>
                    <a:pt x="59378" y="1757"/>
                  </a:lnTo>
                  <a:lnTo>
                    <a:pt x="47417" y="0"/>
                  </a:lnTo>
                  <a:lnTo>
                    <a:pt x="25413" y="5753"/>
                  </a:lnTo>
                  <a:lnTo>
                    <a:pt x="13038" y="14476"/>
                  </a:lnTo>
                  <a:lnTo>
                    <a:pt x="7761" y="19765"/>
                  </a:lnTo>
                  <a:lnTo>
                    <a:pt x="1899" y="33168"/>
                  </a:lnTo>
                  <a:lnTo>
                    <a:pt x="0" y="48532"/>
                  </a:lnTo>
                  <a:lnTo>
                    <a:pt x="1507" y="64768"/>
                  </a:lnTo>
                  <a:lnTo>
                    <a:pt x="12055" y="79510"/>
                  </a:lnTo>
                  <a:lnTo>
                    <a:pt x="37827" y="97828"/>
                  </a:lnTo>
                  <a:lnTo>
                    <a:pt x="59007" y="106198"/>
                  </a:lnTo>
                  <a:lnTo>
                    <a:pt x="97991" y="110910"/>
                  </a:lnTo>
                  <a:lnTo>
                    <a:pt x="149610" y="112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798">
              <a:extLst>
                <a:ext uri="{FF2B5EF4-FFF2-40B4-BE49-F238E27FC236}">
                  <a16:creationId xmlns:a16="http://schemas.microsoft.com/office/drawing/2014/main" xmlns="" id="{4BAC20AD-8FF6-4B91-846A-C5123E2A1CEA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156557" y="1504950"/>
              <a:ext cx="31644" cy="134685"/>
            </a:xfrm>
            <a:custGeom>
              <a:avLst/>
              <a:gdLst/>
              <a:ahLst/>
              <a:cxnLst/>
              <a:rect l="0" t="0" r="0" b="0"/>
              <a:pathLst>
                <a:path w="31644" h="134685">
                  <a:moveTo>
                    <a:pt x="18943" y="44450"/>
                  </a:moveTo>
                  <a:lnTo>
                    <a:pt x="18943" y="44450"/>
                  </a:lnTo>
                  <a:lnTo>
                    <a:pt x="6078" y="89953"/>
                  </a:lnTo>
                  <a:lnTo>
                    <a:pt x="53" y="134684"/>
                  </a:lnTo>
                  <a:lnTo>
                    <a:pt x="0" y="134239"/>
                  </a:lnTo>
                  <a:lnTo>
                    <a:pt x="4933" y="107100"/>
                  </a:lnTo>
                  <a:lnTo>
                    <a:pt x="7736" y="70304"/>
                  </a:lnTo>
                  <a:lnTo>
                    <a:pt x="12550" y="42535"/>
                  </a:lnTo>
                  <a:lnTo>
                    <a:pt x="316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799">
              <a:extLst>
                <a:ext uri="{FF2B5EF4-FFF2-40B4-BE49-F238E27FC236}">
                  <a16:creationId xmlns:a16="http://schemas.microsoft.com/office/drawing/2014/main" xmlns="" id="{CDC769E0-87A2-41B7-A3EA-A0C2AC206541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7008825" y="1536700"/>
              <a:ext cx="134926" cy="31751"/>
            </a:xfrm>
            <a:custGeom>
              <a:avLst/>
              <a:gdLst/>
              <a:ahLst/>
              <a:cxnLst/>
              <a:rect l="0" t="0" r="0" b="0"/>
              <a:pathLst>
                <a:path w="134926" h="31751">
                  <a:moveTo>
                    <a:pt x="26975" y="31750"/>
                  </a:moveTo>
                  <a:lnTo>
                    <a:pt x="26975" y="31750"/>
                  </a:lnTo>
                  <a:lnTo>
                    <a:pt x="1735" y="31750"/>
                  </a:lnTo>
                  <a:lnTo>
                    <a:pt x="270" y="31044"/>
                  </a:lnTo>
                  <a:lnTo>
                    <a:pt x="0" y="29868"/>
                  </a:lnTo>
                  <a:lnTo>
                    <a:pt x="525" y="28379"/>
                  </a:lnTo>
                  <a:lnTo>
                    <a:pt x="8633" y="26724"/>
                  </a:lnTo>
                  <a:lnTo>
                    <a:pt x="30948" y="22029"/>
                  </a:lnTo>
                  <a:lnTo>
                    <a:pt x="70093" y="11172"/>
                  </a:lnTo>
                  <a:lnTo>
                    <a:pt x="116996" y="2938"/>
                  </a:lnTo>
                  <a:lnTo>
                    <a:pt x="134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800">
              <a:extLst>
                <a:ext uri="{FF2B5EF4-FFF2-40B4-BE49-F238E27FC236}">
                  <a16:creationId xmlns:a16="http://schemas.microsoft.com/office/drawing/2014/main" xmlns="" id="{73867352-4174-4DD3-B076-1F3C3D41FCD3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7027999" y="1409961"/>
              <a:ext cx="69216" cy="270298"/>
            </a:xfrm>
            <a:custGeom>
              <a:avLst/>
              <a:gdLst/>
              <a:ahLst/>
              <a:cxnLst/>
              <a:rect l="0" t="0" r="0" b="0"/>
              <a:pathLst>
                <a:path w="69216" h="270298">
                  <a:moveTo>
                    <a:pt x="58601" y="6089"/>
                  </a:moveTo>
                  <a:lnTo>
                    <a:pt x="58601" y="6089"/>
                  </a:lnTo>
                  <a:lnTo>
                    <a:pt x="58601" y="0"/>
                  </a:lnTo>
                  <a:lnTo>
                    <a:pt x="61971" y="3187"/>
                  </a:lnTo>
                  <a:lnTo>
                    <a:pt x="59864" y="12325"/>
                  </a:lnTo>
                  <a:lnTo>
                    <a:pt x="50383" y="54671"/>
                  </a:lnTo>
                  <a:lnTo>
                    <a:pt x="40367" y="88829"/>
                  </a:lnTo>
                  <a:lnTo>
                    <a:pt x="27214" y="126823"/>
                  </a:lnTo>
                  <a:lnTo>
                    <a:pt x="14312" y="164877"/>
                  </a:lnTo>
                  <a:lnTo>
                    <a:pt x="5286" y="199193"/>
                  </a:lnTo>
                  <a:lnTo>
                    <a:pt x="0" y="238753"/>
                  </a:lnTo>
                  <a:lnTo>
                    <a:pt x="484" y="247981"/>
                  </a:lnTo>
                  <a:lnTo>
                    <a:pt x="6665" y="261999"/>
                  </a:lnTo>
                  <a:lnTo>
                    <a:pt x="11278" y="267712"/>
                  </a:lnTo>
                  <a:lnTo>
                    <a:pt x="16469" y="270110"/>
                  </a:lnTo>
                  <a:lnTo>
                    <a:pt x="22046" y="270297"/>
                  </a:lnTo>
                  <a:lnTo>
                    <a:pt x="34593" y="266037"/>
                  </a:lnTo>
                  <a:lnTo>
                    <a:pt x="49578" y="257088"/>
                  </a:lnTo>
                  <a:lnTo>
                    <a:pt x="61881" y="242292"/>
                  </a:lnTo>
                  <a:lnTo>
                    <a:pt x="67138" y="233408"/>
                  </a:lnTo>
                  <a:lnTo>
                    <a:pt x="69215" y="212247"/>
                  </a:lnTo>
                  <a:lnTo>
                    <a:pt x="64951" y="177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801">
              <a:extLst>
                <a:ext uri="{FF2B5EF4-FFF2-40B4-BE49-F238E27FC236}">
                  <a16:creationId xmlns:a16="http://schemas.microsoft.com/office/drawing/2014/main" xmlns="" id="{8A62180F-DEB7-4E6F-8967-BD81939AAF8D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6858000" y="1532638"/>
              <a:ext cx="66871" cy="131063"/>
            </a:xfrm>
            <a:custGeom>
              <a:avLst/>
              <a:gdLst/>
              <a:ahLst/>
              <a:cxnLst/>
              <a:rect l="0" t="0" r="0" b="0"/>
              <a:pathLst>
                <a:path w="66871" h="131063">
                  <a:moveTo>
                    <a:pt x="63500" y="23112"/>
                  </a:moveTo>
                  <a:lnTo>
                    <a:pt x="63500" y="23112"/>
                  </a:lnTo>
                  <a:lnTo>
                    <a:pt x="66870" y="16370"/>
                  </a:lnTo>
                  <a:lnTo>
                    <a:pt x="66453" y="12973"/>
                  </a:lnTo>
                  <a:lnTo>
                    <a:pt x="62225" y="5435"/>
                  </a:lnTo>
                  <a:lnTo>
                    <a:pt x="57524" y="1145"/>
                  </a:lnTo>
                  <a:lnTo>
                    <a:pt x="55283" y="0"/>
                  </a:lnTo>
                  <a:lnTo>
                    <a:pt x="52377" y="649"/>
                  </a:lnTo>
                  <a:lnTo>
                    <a:pt x="37575" y="11828"/>
                  </a:lnTo>
                  <a:lnTo>
                    <a:pt x="33517" y="15590"/>
                  </a:lnTo>
                  <a:lnTo>
                    <a:pt x="31517" y="20214"/>
                  </a:lnTo>
                  <a:lnTo>
                    <a:pt x="31176" y="30996"/>
                  </a:lnTo>
                  <a:lnTo>
                    <a:pt x="42547" y="74002"/>
                  </a:lnTo>
                  <a:lnTo>
                    <a:pt x="47335" y="92283"/>
                  </a:lnTo>
                  <a:lnTo>
                    <a:pt x="46203" y="102303"/>
                  </a:lnTo>
                  <a:lnTo>
                    <a:pt x="41466" y="111460"/>
                  </a:lnTo>
                  <a:lnTo>
                    <a:pt x="38227" y="115877"/>
                  </a:lnTo>
                  <a:lnTo>
                    <a:pt x="25221" y="122667"/>
                  </a:lnTo>
                  <a:lnTo>
                    <a:pt x="0" y="131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802">
              <a:extLst>
                <a:ext uri="{FF2B5EF4-FFF2-40B4-BE49-F238E27FC236}">
                  <a16:creationId xmlns:a16="http://schemas.microsoft.com/office/drawing/2014/main" xmlns="" id="{89587141-F1F7-413A-8376-9A58B8525B3B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6833483" y="1502468"/>
              <a:ext cx="5468" cy="15183"/>
            </a:xfrm>
            <a:custGeom>
              <a:avLst/>
              <a:gdLst/>
              <a:ahLst/>
              <a:cxnLst/>
              <a:rect l="0" t="0" r="0" b="0"/>
              <a:pathLst>
                <a:path w="5468" h="15183">
                  <a:moveTo>
                    <a:pt x="5467" y="15182"/>
                  </a:moveTo>
                  <a:lnTo>
                    <a:pt x="5467" y="15182"/>
                  </a:lnTo>
                  <a:lnTo>
                    <a:pt x="441" y="3249"/>
                  </a:lnTo>
                  <a:lnTo>
                    <a:pt x="0" y="876"/>
                  </a:lnTo>
                  <a:lnTo>
                    <a:pt x="411" y="0"/>
                  </a:lnTo>
                  <a:lnTo>
                    <a:pt x="1391" y="122"/>
                  </a:lnTo>
                  <a:lnTo>
                    <a:pt x="5467" y="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803">
              <a:extLst>
                <a:ext uri="{FF2B5EF4-FFF2-40B4-BE49-F238E27FC236}">
                  <a16:creationId xmlns:a16="http://schemas.microsoft.com/office/drawing/2014/main" xmlns="" id="{BE1F0538-3404-4588-BBBC-6BEE50D93C8A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6788150" y="15494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8344" y="6481"/>
                  </a:lnTo>
                  <a:lnTo>
                    <a:pt x="9329" y="5173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804">
              <a:extLst>
                <a:ext uri="{FF2B5EF4-FFF2-40B4-BE49-F238E27FC236}">
                  <a16:creationId xmlns:a16="http://schemas.microsoft.com/office/drawing/2014/main" xmlns="" id="{3E32A1C7-861B-4C6E-A8CC-6A70F51ADC7B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650215" y="1568450"/>
              <a:ext cx="106186" cy="38101"/>
            </a:xfrm>
            <a:custGeom>
              <a:avLst/>
              <a:gdLst/>
              <a:ahLst/>
              <a:cxnLst/>
              <a:rect l="0" t="0" r="0" b="0"/>
              <a:pathLst>
                <a:path w="10618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0" y="38100"/>
                  </a:lnTo>
                  <a:lnTo>
                    <a:pt x="22808" y="34729"/>
                  </a:lnTo>
                  <a:lnTo>
                    <a:pt x="63374" y="17835"/>
                  </a:lnTo>
                  <a:lnTo>
                    <a:pt x="106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805">
              <a:extLst>
                <a:ext uri="{FF2B5EF4-FFF2-40B4-BE49-F238E27FC236}">
                  <a16:creationId xmlns:a16="http://schemas.microsoft.com/office/drawing/2014/main" xmlns="" id="{AA86187B-7D08-4D4B-BCD9-DEDBDF012832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535173" y="1454211"/>
              <a:ext cx="195828" cy="250043"/>
            </a:xfrm>
            <a:custGeom>
              <a:avLst/>
              <a:gdLst/>
              <a:ahLst/>
              <a:cxnLst/>
              <a:rect l="0" t="0" r="0" b="0"/>
              <a:pathLst>
                <a:path w="195828" h="250043">
                  <a:moveTo>
                    <a:pt x="81527" y="133289"/>
                  </a:moveTo>
                  <a:lnTo>
                    <a:pt x="81527" y="133289"/>
                  </a:lnTo>
                  <a:lnTo>
                    <a:pt x="78156" y="129918"/>
                  </a:lnTo>
                  <a:lnTo>
                    <a:pt x="65947" y="127822"/>
                  </a:lnTo>
                  <a:lnTo>
                    <a:pt x="54846" y="131094"/>
                  </a:lnTo>
                  <a:lnTo>
                    <a:pt x="42153" y="138663"/>
                  </a:lnTo>
                  <a:lnTo>
                    <a:pt x="6135" y="174492"/>
                  </a:lnTo>
                  <a:lnTo>
                    <a:pt x="512" y="188996"/>
                  </a:lnTo>
                  <a:lnTo>
                    <a:pt x="0" y="195827"/>
                  </a:lnTo>
                  <a:lnTo>
                    <a:pt x="3186" y="202498"/>
                  </a:lnTo>
                  <a:lnTo>
                    <a:pt x="16134" y="215554"/>
                  </a:lnTo>
                  <a:lnTo>
                    <a:pt x="22410" y="218471"/>
                  </a:lnTo>
                  <a:lnTo>
                    <a:pt x="28005" y="219005"/>
                  </a:lnTo>
                  <a:lnTo>
                    <a:pt x="38689" y="215835"/>
                  </a:lnTo>
                  <a:lnTo>
                    <a:pt x="50493" y="209722"/>
                  </a:lnTo>
                  <a:lnTo>
                    <a:pt x="65668" y="191605"/>
                  </a:lnTo>
                  <a:lnTo>
                    <a:pt x="78951" y="157579"/>
                  </a:lnTo>
                  <a:lnTo>
                    <a:pt x="80382" y="151846"/>
                  </a:lnTo>
                  <a:lnTo>
                    <a:pt x="80763" y="151305"/>
                  </a:lnTo>
                  <a:lnTo>
                    <a:pt x="81019" y="151650"/>
                  </a:lnTo>
                  <a:lnTo>
                    <a:pt x="76434" y="167944"/>
                  </a:lnTo>
                  <a:lnTo>
                    <a:pt x="76440" y="179030"/>
                  </a:lnTo>
                  <a:lnTo>
                    <a:pt x="80718" y="206288"/>
                  </a:lnTo>
                  <a:lnTo>
                    <a:pt x="82398" y="209472"/>
                  </a:lnTo>
                  <a:lnTo>
                    <a:pt x="84930" y="211594"/>
                  </a:lnTo>
                  <a:lnTo>
                    <a:pt x="88029" y="213009"/>
                  </a:lnTo>
                  <a:lnTo>
                    <a:pt x="95235" y="212700"/>
                  </a:lnTo>
                  <a:lnTo>
                    <a:pt x="103847" y="209505"/>
                  </a:lnTo>
                  <a:lnTo>
                    <a:pt x="114730" y="203381"/>
                  </a:lnTo>
                  <a:lnTo>
                    <a:pt x="132757" y="181887"/>
                  </a:lnTo>
                  <a:lnTo>
                    <a:pt x="151504" y="146434"/>
                  </a:lnTo>
                  <a:lnTo>
                    <a:pt x="170464" y="101279"/>
                  </a:lnTo>
                  <a:lnTo>
                    <a:pt x="181261" y="68733"/>
                  </a:lnTo>
                  <a:lnTo>
                    <a:pt x="189630" y="26202"/>
                  </a:lnTo>
                  <a:lnTo>
                    <a:pt x="188839" y="8084"/>
                  </a:lnTo>
                  <a:lnTo>
                    <a:pt x="186136" y="31"/>
                  </a:lnTo>
                  <a:lnTo>
                    <a:pt x="184428" y="0"/>
                  </a:lnTo>
                  <a:lnTo>
                    <a:pt x="180647" y="5611"/>
                  </a:lnTo>
                  <a:lnTo>
                    <a:pt x="176836" y="43785"/>
                  </a:lnTo>
                  <a:lnTo>
                    <a:pt x="173745" y="75165"/>
                  </a:lnTo>
                  <a:lnTo>
                    <a:pt x="168139" y="110278"/>
                  </a:lnTo>
                  <a:lnTo>
                    <a:pt x="161648" y="145640"/>
                  </a:lnTo>
                  <a:lnTo>
                    <a:pt x="154028" y="191903"/>
                  </a:lnTo>
                  <a:lnTo>
                    <a:pt x="147014" y="234211"/>
                  </a:lnTo>
                  <a:lnTo>
                    <a:pt x="146351" y="240787"/>
                  </a:lnTo>
                  <a:lnTo>
                    <a:pt x="147321" y="245171"/>
                  </a:lnTo>
                  <a:lnTo>
                    <a:pt x="149379" y="248094"/>
                  </a:lnTo>
                  <a:lnTo>
                    <a:pt x="152161" y="250042"/>
                  </a:lnTo>
                  <a:lnTo>
                    <a:pt x="156133" y="249930"/>
                  </a:lnTo>
                  <a:lnTo>
                    <a:pt x="166190" y="246042"/>
                  </a:lnTo>
                  <a:lnTo>
                    <a:pt x="195827" y="222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806">
              <a:extLst>
                <a:ext uri="{FF2B5EF4-FFF2-40B4-BE49-F238E27FC236}">
                  <a16:creationId xmlns:a16="http://schemas.microsoft.com/office/drawing/2014/main" xmlns="" id="{DC2DF834-D69C-4D94-984D-551AF4A458BD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6433433" y="1612900"/>
              <a:ext cx="75318" cy="6089"/>
            </a:xfrm>
            <a:custGeom>
              <a:avLst/>
              <a:gdLst/>
              <a:ahLst/>
              <a:cxnLst/>
              <a:rect l="0" t="0" r="0" b="0"/>
              <a:pathLst>
                <a:path w="75318" h="6089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9490" y="6088"/>
                  </a:lnTo>
                  <a:lnTo>
                    <a:pt x="56129" y="860"/>
                  </a:lnTo>
                  <a:lnTo>
                    <a:pt x="75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807">
              <a:extLst>
                <a:ext uri="{FF2B5EF4-FFF2-40B4-BE49-F238E27FC236}">
                  <a16:creationId xmlns:a16="http://schemas.microsoft.com/office/drawing/2014/main" xmlns="" id="{06684AD5-3D77-4B3D-97A8-3643AD58ECAD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445299" y="1488371"/>
              <a:ext cx="50752" cy="234019"/>
            </a:xfrm>
            <a:custGeom>
              <a:avLst/>
              <a:gdLst/>
              <a:ahLst/>
              <a:cxnLst/>
              <a:rect l="0" t="0" r="0" b="0"/>
              <a:pathLst>
                <a:path w="50752" h="234019">
                  <a:moveTo>
                    <a:pt x="25351" y="16579"/>
                  </a:moveTo>
                  <a:lnTo>
                    <a:pt x="25351" y="16579"/>
                  </a:lnTo>
                  <a:lnTo>
                    <a:pt x="20282" y="3487"/>
                  </a:lnTo>
                  <a:lnTo>
                    <a:pt x="16512" y="177"/>
                  </a:lnTo>
                  <a:lnTo>
                    <a:pt x="14519" y="0"/>
                  </a:lnTo>
                  <a:lnTo>
                    <a:pt x="10423" y="1684"/>
                  </a:lnTo>
                  <a:lnTo>
                    <a:pt x="4151" y="16713"/>
                  </a:lnTo>
                  <a:lnTo>
                    <a:pt x="780" y="63695"/>
                  </a:lnTo>
                  <a:lnTo>
                    <a:pt x="320" y="96786"/>
                  </a:lnTo>
                  <a:lnTo>
                    <a:pt x="115" y="130778"/>
                  </a:lnTo>
                  <a:lnTo>
                    <a:pt x="0" y="177886"/>
                  </a:lnTo>
                  <a:lnTo>
                    <a:pt x="1384" y="203277"/>
                  </a:lnTo>
                  <a:lnTo>
                    <a:pt x="6703" y="221617"/>
                  </a:lnTo>
                  <a:lnTo>
                    <a:pt x="10097" y="227354"/>
                  </a:lnTo>
                  <a:lnTo>
                    <a:pt x="17631" y="233729"/>
                  </a:lnTo>
                  <a:lnTo>
                    <a:pt x="21616" y="234018"/>
                  </a:lnTo>
                  <a:lnTo>
                    <a:pt x="29805" y="230576"/>
                  </a:lnTo>
                  <a:lnTo>
                    <a:pt x="50751" y="200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808">
              <a:extLst>
                <a:ext uri="{FF2B5EF4-FFF2-40B4-BE49-F238E27FC236}">
                  <a16:creationId xmlns:a16="http://schemas.microsoft.com/office/drawing/2014/main" xmlns="" id="{2F8D85A2-7CAE-4DA7-894E-D23D4CE01D67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284937" y="1576361"/>
              <a:ext cx="66222" cy="149184"/>
            </a:xfrm>
            <a:custGeom>
              <a:avLst/>
              <a:gdLst/>
              <a:ahLst/>
              <a:cxnLst/>
              <a:rect l="0" t="0" r="0" b="0"/>
              <a:pathLst>
                <a:path w="66222" h="149184">
                  <a:moveTo>
                    <a:pt x="65063" y="30189"/>
                  </a:moveTo>
                  <a:lnTo>
                    <a:pt x="65063" y="30189"/>
                  </a:lnTo>
                  <a:lnTo>
                    <a:pt x="60699" y="20050"/>
                  </a:lnTo>
                  <a:lnTo>
                    <a:pt x="59596" y="12512"/>
                  </a:lnTo>
                  <a:lnTo>
                    <a:pt x="57890" y="9232"/>
                  </a:lnTo>
                  <a:lnTo>
                    <a:pt x="52232" y="3706"/>
                  </a:lnTo>
                  <a:lnTo>
                    <a:pt x="46896" y="780"/>
                  </a:lnTo>
                  <a:lnTo>
                    <a:pt x="44485" y="0"/>
                  </a:lnTo>
                  <a:lnTo>
                    <a:pt x="36161" y="2896"/>
                  </a:lnTo>
                  <a:lnTo>
                    <a:pt x="19575" y="14341"/>
                  </a:lnTo>
                  <a:lnTo>
                    <a:pt x="8863" y="25262"/>
                  </a:lnTo>
                  <a:lnTo>
                    <a:pt x="1751" y="37171"/>
                  </a:lnTo>
                  <a:lnTo>
                    <a:pt x="0" y="49520"/>
                  </a:lnTo>
                  <a:lnTo>
                    <a:pt x="521" y="55776"/>
                  </a:lnTo>
                  <a:lnTo>
                    <a:pt x="3691" y="61358"/>
                  </a:lnTo>
                  <a:lnTo>
                    <a:pt x="46076" y="100438"/>
                  </a:lnTo>
                  <a:lnTo>
                    <a:pt x="64683" y="122147"/>
                  </a:lnTo>
                  <a:lnTo>
                    <a:pt x="66221" y="126772"/>
                  </a:lnTo>
                  <a:lnTo>
                    <a:pt x="66047" y="135674"/>
                  </a:lnTo>
                  <a:lnTo>
                    <a:pt x="63604" y="139318"/>
                  </a:lnTo>
                  <a:lnTo>
                    <a:pt x="55242" y="145248"/>
                  </a:lnTo>
                  <a:lnTo>
                    <a:pt x="42005" y="149183"/>
                  </a:lnTo>
                  <a:lnTo>
                    <a:pt x="37696" y="148323"/>
                  </a:lnTo>
                  <a:lnTo>
                    <a:pt x="29147" y="143606"/>
                  </a:lnTo>
                  <a:lnTo>
                    <a:pt x="27713" y="138962"/>
                  </a:lnTo>
                  <a:lnTo>
                    <a:pt x="33313" y="112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364">
            <a:extLst>
              <a:ext uri="{FF2B5EF4-FFF2-40B4-BE49-F238E27FC236}">
                <a16:creationId xmlns:a16="http://schemas.microsoft.com/office/drawing/2014/main" xmlns="" id="{9C00D9F1-9A8D-47F4-92CF-4C7645753BBF}"/>
              </a:ext>
            </a:extLst>
          </p:cNvPr>
          <p:cNvGrpSpPr/>
          <p:nvPr/>
        </p:nvGrpSpPr>
        <p:grpSpPr>
          <a:xfrm>
            <a:off x="7829550" y="1409595"/>
            <a:ext cx="590158" cy="262290"/>
            <a:chOff x="7829550" y="1409595"/>
            <a:chExt cx="590158" cy="262290"/>
          </a:xfrm>
        </p:grpSpPr>
        <p:sp>
          <p:nvSpPr>
            <p:cNvPr id="91" name="SMARTInkShape-1809">
              <a:extLst>
                <a:ext uri="{FF2B5EF4-FFF2-40B4-BE49-F238E27FC236}">
                  <a16:creationId xmlns:a16="http://schemas.microsoft.com/office/drawing/2014/main" xmlns="" id="{B6C425AB-7131-4953-BDCD-E6345524EFB5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8172450" y="1409595"/>
              <a:ext cx="247258" cy="223252"/>
            </a:xfrm>
            <a:custGeom>
              <a:avLst/>
              <a:gdLst/>
              <a:ahLst/>
              <a:cxnLst/>
              <a:rect l="0" t="0" r="0" b="0"/>
              <a:pathLst>
                <a:path w="247258" h="223252">
                  <a:moveTo>
                    <a:pt x="0" y="190605"/>
                  </a:moveTo>
                  <a:lnTo>
                    <a:pt x="0" y="190605"/>
                  </a:lnTo>
                  <a:lnTo>
                    <a:pt x="27438" y="189194"/>
                  </a:lnTo>
                  <a:lnTo>
                    <a:pt x="52325" y="178671"/>
                  </a:lnTo>
                  <a:lnTo>
                    <a:pt x="59238" y="173307"/>
                  </a:lnTo>
                  <a:lnTo>
                    <a:pt x="66391" y="163059"/>
                  </a:lnTo>
                  <a:lnTo>
                    <a:pt x="68313" y="157666"/>
                  </a:lnTo>
                  <a:lnTo>
                    <a:pt x="68120" y="155240"/>
                  </a:lnTo>
                  <a:lnTo>
                    <a:pt x="66024" y="150663"/>
                  </a:lnTo>
                  <a:lnTo>
                    <a:pt x="62361" y="149866"/>
                  </a:lnTo>
                  <a:lnTo>
                    <a:pt x="50764" y="150861"/>
                  </a:lnTo>
                  <a:lnTo>
                    <a:pt x="39965" y="155538"/>
                  </a:lnTo>
                  <a:lnTo>
                    <a:pt x="35109" y="158760"/>
                  </a:lnTo>
                  <a:lnTo>
                    <a:pt x="29715" y="166104"/>
                  </a:lnTo>
                  <a:lnTo>
                    <a:pt x="28277" y="170037"/>
                  </a:lnTo>
                  <a:lnTo>
                    <a:pt x="28560" y="178171"/>
                  </a:lnTo>
                  <a:lnTo>
                    <a:pt x="31743" y="186490"/>
                  </a:lnTo>
                  <a:lnTo>
                    <a:pt x="37861" y="194891"/>
                  </a:lnTo>
                  <a:lnTo>
                    <a:pt x="47166" y="199565"/>
                  </a:lnTo>
                  <a:lnTo>
                    <a:pt x="73758" y="202566"/>
                  </a:lnTo>
                  <a:lnTo>
                    <a:pt x="109846" y="197384"/>
                  </a:lnTo>
                  <a:lnTo>
                    <a:pt x="145463" y="179521"/>
                  </a:lnTo>
                  <a:lnTo>
                    <a:pt x="152844" y="173214"/>
                  </a:lnTo>
                  <a:lnTo>
                    <a:pt x="154813" y="170544"/>
                  </a:lnTo>
                  <a:lnTo>
                    <a:pt x="155419" y="167353"/>
                  </a:lnTo>
                  <a:lnTo>
                    <a:pt x="154212" y="160045"/>
                  </a:lnTo>
                  <a:lnTo>
                    <a:pt x="152197" y="157532"/>
                  </a:lnTo>
                  <a:lnTo>
                    <a:pt x="146194" y="154739"/>
                  </a:lnTo>
                  <a:lnTo>
                    <a:pt x="143324" y="155405"/>
                  </a:lnTo>
                  <a:lnTo>
                    <a:pt x="138253" y="159909"/>
                  </a:lnTo>
                  <a:lnTo>
                    <a:pt x="124885" y="180073"/>
                  </a:lnTo>
                  <a:lnTo>
                    <a:pt x="118455" y="201047"/>
                  </a:lnTo>
                  <a:lnTo>
                    <a:pt x="119204" y="211944"/>
                  </a:lnTo>
                  <a:lnTo>
                    <a:pt x="121889" y="219609"/>
                  </a:lnTo>
                  <a:lnTo>
                    <a:pt x="123592" y="222641"/>
                  </a:lnTo>
                  <a:lnTo>
                    <a:pt x="126140" y="223251"/>
                  </a:lnTo>
                  <a:lnTo>
                    <a:pt x="129249" y="222247"/>
                  </a:lnTo>
                  <a:lnTo>
                    <a:pt x="162965" y="199502"/>
                  </a:lnTo>
                  <a:lnTo>
                    <a:pt x="196846" y="154968"/>
                  </a:lnTo>
                  <a:lnTo>
                    <a:pt x="213782" y="124672"/>
                  </a:lnTo>
                  <a:lnTo>
                    <a:pt x="230716" y="85337"/>
                  </a:lnTo>
                  <a:lnTo>
                    <a:pt x="242005" y="49510"/>
                  </a:lnTo>
                  <a:lnTo>
                    <a:pt x="247257" y="20652"/>
                  </a:lnTo>
                  <a:lnTo>
                    <a:pt x="244888" y="3122"/>
                  </a:lnTo>
                  <a:lnTo>
                    <a:pt x="240870" y="0"/>
                  </a:lnTo>
                  <a:lnTo>
                    <a:pt x="235369" y="35"/>
                  </a:lnTo>
                  <a:lnTo>
                    <a:pt x="228879" y="2175"/>
                  </a:lnTo>
                  <a:lnTo>
                    <a:pt x="206262" y="22042"/>
                  </a:lnTo>
                  <a:lnTo>
                    <a:pt x="188428" y="57013"/>
                  </a:lnTo>
                  <a:lnTo>
                    <a:pt x="186286" y="82547"/>
                  </a:lnTo>
                  <a:lnTo>
                    <a:pt x="193014" y="120723"/>
                  </a:lnTo>
                  <a:lnTo>
                    <a:pt x="209550" y="171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810">
              <a:extLst>
                <a:ext uri="{FF2B5EF4-FFF2-40B4-BE49-F238E27FC236}">
                  <a16:creationId xmlns:a16="http://schemas.microsoft.com/office/drawing/2014/main" xmlns="" id="{B4BE8039-3A73-48D7-95DD-22E49EB9902B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8107160" y="1551165"/>
              <a:ext cx="35616" cy="105287"/>
            </a:xfrm>
            <a:custGeom>
              <a:avLst/>
              <a:gdLst/>
              <a:ahLst/>
              <a:cxnLst/>
              <a:rect l="0" t="0" r="0" b="0"/>
              <a:pathLst>
                <a:path w="35616" h="105287">
                  <a:moveTo>
                    <a:pt x="33540" y="10935"/>
                  </a:moveTo>
                  <a:lnTo>
                    <a:pt x="33540" y="10935"/>
                  </a:lnTo>
                  <a:lnTo>
                    <a:pt x="30169" y="4193"/>
                  </a:lnTo>
                  <a:lnTo>
                    <a:pt x="27060" y="2207"/>
                  </a:lnTo>
                  <a:lnTo>
                    <a:pt x="17960" y="0"/>
                  </a:lnTo>
                  <a:lnTo>
                    <a:pt x="10623" y="901"/>
                  </a:lnTo>
                  <a:lnTo>
                    <a:pt x="7678" y="2129"/>
                  </a:lnTo>
                  <a:lnTo>
                    <a:pt x="2525" y="7257"/>
                  </a:lnTo>
                  <a:lnTo>
                    <a:pt x="164" y="10599"/>
                  </a:lnTo>
                  <a:lnTo>
                    <a:pt x="0" y="14944"/>
                  </a:lnTo>
                  <a:lnTo>
                    <a:pt x="6512" y="31173"/>
                  </a:lnTo>
                  <a:lnTo>
                    <a:pt x="34504" y="75364"/>
                  </a:lnTo>
                  <a:lnTo>
                    <a:pt x="35615" y="85666"/>
                  </a:lnTo>
                  <a:lnTo>
                    <a:pt x="30578" y="103778"/>
                  </a:lnTo>
                  <a:lnTo>
                    <a:pt x="28038" y="105286"/>
                  </a:lnTo>
                  <a:lnTo>
                    <a:pt x="14490" y="99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811">
              <a:extLst>
                <a:ext uri="{FF2B5EF4-FFF2-40B4-BE49-F238E27FC236}">
                  <a16:creationId xmlns:a16="http://schemas.microsoft.com/office/drawing/2014/main" xmlns="" id="{6DD719CD-EFEC-43A9-A0A8-775BDE5FD754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952859" y="1575683"/>
              <a:ext cx="117992" cy="70853"/>
            </a:xfrm>
            <a:custGeom>
              <a:avLst/>
              <a:gdLst/>
              <a:ahLst/>
              <a:cxnLst/>
              <a:rect l="0" t="0" r="0" b="0"/>
              <a:pathLst>
                <a:path w="117992" h="70853">
                  <a:moveTo>
                    <a:pt x="79891" y="5467"/>
                  </a:moveTo>
                  <a:lnTo>
                    <a:pt x="79891" y="5467"/>
                  </a:lnTo>
                  <a:lnTo>
                    <a:pt x="76520" y="5467"/>
                  </a:lnTo>
                  <a:lnTo>
                    <a:pt x="56125" y="0"/>
                  </a:lnTo>
                  <a:lnTo>
                    <a:pt x="37023" y="2750"/>
                  </a:lnTo>
                  <a:lnTo>
                    <a:pt x="25325" y="8022"/>
                  </a:lnTo>
                  <a:lnTo>
                    <a:pt x="15422" y="15775"/>
                  </a:lnTo>
                  <a:lnTo>
                    <a:pt x="6317" y="26276"/>
                  </a:lnTo>
                  <a:lnTo>
                    <a:pt x="1330" y="37999"/>
                  </a:lnTo>
                  <a:lnTo>
                    <a:pt x="0" y="44088"/>
                  </a:lnTo>
                  <a:lnTo>
                    <a:pt x="525" y="49559"/>
                  </a:lnTo>
                  <a:lnTo>
                    <a:pt x="4870" y="59400"/>
                  </a:lnTo>
                  <a:lnTo>
                    <a:pt x="13387" y="66597"/>
                  </a:lnTo>
                  <a:lnTo>
                    <a:pt x="18622" y="69503"/>
                  </a:lnTo>
                  <a:lnTo>
                    <a:pt x="28200" y="70852"/>
                  </a:lnTo>
                  <a:lnTo>
                    <a:pt x="32730" y="70223"/>
                  </a:lnTo>
                  <a:lnTo>
                    <a:pt x="41527" y="65762"/>
                  </a:lnTo>
                  <a:lnTo>
                    <a:pt x="61512" y="52448"/>
                  </a:lnTo>
                  <a:lnTo>
                    <a:pt x="66442" y="44876"/>
                  </a:lnTo>
                  <a:lnTo>
                    <a:pt x="67398" y="45145"/>
                  </a:lnTo>
                  <a:lnTo>
                    <a:pt x="88549" y="59891"/>
                  </a:lnTo>
                  <a:lnTo>
                    <a:pt x="93852" y="61405"/>
                  </a:lnTo>
                  <a:lnTo>
                    <a:pt x="117991" y="56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812">
              <a:extLst>
                <a:ext uri="{FF2B5EF4-FFF2-40B4-BE49-F238E27FC236}">
                  <a16:creationId xmlns:a16="http://schemas.microsoft.com/office/drawing/2014/main" xmlns="" id="{FC5DCBC6-955D-4CAD-B50E-B6D318779E55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829550" y="1448683"/>
              <a:ext cx="80967" cy="223202"/>
            </a:xfrm>
            <a:custGeom>
              <a:avLst/>
              <a:gdLst/>
              <a:ahLst/>
              <a:cxnLst/>
              <a:rect l="0" t="0" r="0" b="0"/>
              <a:pathLst>
                <a:path w="80967" h="223202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5025" y="45291"/>
                  </a:lnTo>
                  <a:lnTo>
                    <a:pt x="5958" y="92291"/>
                  </a:lnTo>
                  <a:lnTo>
                    <a:pt x="5469" y="126605"/>
                  </a:lnTo>
                  <a:lnTo>
                    <a:pt x="1935" y="171574"/>
                  </a:lnTo>
                  <a:lnTo>
                    <a:pt x="113" y="215371"/>
                  </a:lnTo>
                  <a:lnTo>
                    <a:pt x="75" y="215253"/>
                  </a:lnTo>
                  <a:lnTo>
                    <a:pt x="6495" y="194080"/>
                  </a:lnTo>
                  <a:lnTo>
                    <a:pt x="32605" y="146477"/>
                  </a:lnTo>
                  <a:lnTo>
                    <a:pt x="44830" y="133285"/>
                  </a:lnTo>
                  <a:lnTo>
                    <a:pt x="55908" y="126480"/>
                  </a:lnTo>
                  <a:lnTo>
                    <a:pt x="59850" y="125654"/>
                  </a:lnTo>
                  <a:lnTo>
                    <a:pt x="63182" y="125808"/>
                  </a:lnTo>
                  <a:lnTo>
                    <a:pt x="66111" y="128028"/>
                  </a:lnTo>
                  <a:lnTo>
                    <a:pt x="73602" y="141265"/>
                  </a:lnTo>
                  <a:lnTo>
                    <a:pt x="79585" y="159298"/>
                  </a:lnTo>
                  <a:lnTo>
                    <a:pt x="80966" y="181496"/>
                  </a:lnTo>
                  <a:lnTo>
                    <a:pt x="78788" y="195180"/>
                  </a:lnTo>
                  <a:lnTo>
                    <a:pt x="71705" y="206436"/>
                  </a:lnTo>
                  <a:lnTo>
                    <a:pt x="61502" y="215436"/>
                  </a:lnTo>
                  <a:lnTo>
                    <a:pt x="49912" y="221789"/>
                  </a:lnTo>
                  <a:lnTo>
                    <a:pt x="35823" y="223201"/>
                  </a:lnTo>
                  <a:lnTo>
                    <a:pt x="28116" y="222589"/>
                  </a:lnTo>
                  <a:lnTo>
                    <a:pt x="23682" y="220065"/>
                  </a:lnTo>
                  <a:lnTo>
                    <a:pt x="21434" y="216266"/>
                  </a:lnTo>
                  <a:lnTo>
                    <a:pt x="20638" y="211616"/>
                  </a:lnTo>
                  <a:lnTo>
                    <a:pt x="23519" y="200805"/>
                  </a:lnTo>
                  <a:lnTo>
                    <a:pt x="3175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365">
            <a:extLst>
              <a:ext uri="{FF2B5EF4-FFF2-40B4-BE49-F238E27FC236}">
                <a16:creationId xmlns:a16="http://schemas.microsoft.com/office/drawing/2014/main" xmlns="" id="{E79D7DC1-21B4-428E-B591-C3EF9FD6D8FE}"/>
              </a:ext>
            </a:extLst>
          </p:cNvPr>
          <p:cNvGrpSpPr/>
          <p:nvPr/>
        </p:nvGrpSpPr>
        <p:grpSpPr>
          <a:xfrm>
            <a:off x="8804728" y="1525245"/>
            <a:ext cx="237793" cy="138456"/>
            <a:chOff x="8804728" y="1525245"/>
            <a:chExt cx="237793" cy="138456"/>
          </a:xfrm>
        </p:grpSpPr>
        <p:sp>
          <p:nvSpPr>
            <p:cNvPr id="96" name="SMARTInkShape-1813">
              <a:extLst>
                <a:ext uri="{FF2B5EF4-FFF2-40B4-BE49-F238E27FC236}">
                  <a16:creationId xmlns:a16="http://schemas.microsoft.com/office/drawing/2014/main" xmlns="" id="{E5394EE4-1094-4E9F-9E50-197787E7F5B1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8931606" y="1539356"/>
              <a:ext cx="110915" cy="124345"/>
            </a:xfrm>
            <a:custGeom>
              <a:avLst/>
              <a:gdLst/>
              <a:ahLst/>
              <a:cxnLst/>
              <a:rect l="0" t="0" r="0" b="0"/>
              <a:pathLst>
                <a:path w="110915" h="124345">
                  <a:moveTo>
                    <a:pt x="21894" y="22744"/>
                  </a:moveTo>
                  <a:lnTo>
                    <a:pt x="21894" y="22744"/>
                  </a:lnTo>
                  <a:lnTo>
                    <a:pt x="16825" y="36411"/>
                  </a:lnTo>
                  <a:lnTo>
                    <a:pt x="6967" y="79934"/>
                  </a:lnTo>
                  <a:lnTo>
                    <a:pt x="695" y="92214"/>
                  </a:lnTo>
                  <a:lnTo>
                    <a:pt x="0" y="93046"/>
                  </a:lnTo>
                  <a:lnTo>
                    <a:pt x="14901" y="53335"/>
                  </a:lnTo>
                  <a:lnTo>
                    <a:pt x="29935" y="23890"/>
                  </a:lnTo>
                  <a:lnTo>
                    <a:pt x="43577" y="10789"/>
                  </a:lnTo>
                  <a:lnTo>
                    <a:pt x="58342" y="3319"/>
                  </a:lnTo>
                  <a:lnTo>
                    <a:pt x="71960" y="0"/>
                  </a:lnTo>
                  <a:lnTo>
                    <a:pt x="78555" y="1231"/>
                  </a:lnTo>
                  <a:lnTo>
                    <a:pt x="91527" y="8244"/>
                  </a:lnTo>
                  <a:lnTo>
                    <a:pt x="107359" y="27463"/>
                  </a:lnTo>
                  <a:lnTo>
                    <a:pt x="110914" y="46714"/>
                  </a:lnTo>
                  <a:lnTo>
                    <a:pt x="107447" y="90195"/>
                  </a:lnTo>
                  <a:lnTo>
                    <a:pt x="98094" y="12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814">
              <a:extLst>
                <a:ext uri="{FF2B5EF4-FFF2-40B4-BE49-F238E27FC236}">
                  <a16:creationId xmlns:a16="http://schemas.microsoft.com/office/drawing/2014/main" xmlns="" id="{AB4AC202-5F8A-4CAB-BA48-30A2EB950030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804728" y="1525245"/>
              <a:ext cx="49109" cy="108870"/>
            </a:xfrm>
            <a:custGeom>
              <a:avLst/>
              <a:gdLst/>
              <a:ahLst/>
              <a:cxnLst/>
              <a:rect l="0" t="0" r="0" b="0"/>
              <a:pathLst>
                <a:path w="49109" h="108870">
                  <a:moveTo>
                    <a:pt x="15422" y="24155"/>
                  </a:moveTo>
                  <a:lnTo>
                    <a:pt x="15422" y="24155"/>
                  </a:lnTo>
                  <a:lnTo>
                    <a:pt x="18792" y="20784"/>
                  </a:lnTo>
                  <a:lnTo>
                    <a:pt x="20447" y="17247"/>
                  </a:lnTo>
                  <a:lnTo>
                    <a:pt x="21750" y="0"/>
                  </a:lnTo>
                  <a:lnTo>
                    <a:pt x="15024" y="5866"/>
                  </a:lnTo>
                  <a:lnTo>
                    <a:pt x="7464" y="23283"/>
                  </a:lnTo>
                  <a:lnTo>
                    <a:pt x="0" y="58816"/>
                  </a:lnTo>
                  <a:lnTo>
                    <a:pt x="3013" y="84441"/>
                  </a:lnTo>
                  <a:lnTo>
                    <a:pt x="8967" y="98927"/>
                  </a:lnTo>
                  <a:lnTo>
                    <a:pt x="13235" y="103636"/>
                  </a:lnTo>
                  <a:lnTo>
                    <a:pt x="23622" y="108869"/>
                  </a:lnTo>
                  <a:lnTo>
                    <a:pt x="28650" y="108148"/>
                  </a:lnTo>
                  <a:lnTo>
                    <a:pt x="37999" y="101702"/>
                  </a:lnTo>
                  <a:lnTo>
                    <a:pt x="44976" y="89900"/>
                  </a:lnTo>
                  <a:lnTo>
                    <a:pt x="47825" y="82802"/>
                  </a:lnTo>
                  <a:lnTo>
                    <a:pt x="49108" y="67389"/>
                  </a:lnTo>
                  <a:lnTo>
                    <a:pt x="48463" y="59327"/>
                  </a:lnTo>
                  <a:lnTo>
                    <a:pt x="42102" y="44726"/>
                  </a:lnTo>
                  <a:lnTo>
                    <a:pt x="35040" y="33298"/>
                  </a:lnTo>
                  <a:lnTo>
                    <a:pt x="34145" y="30250"/>
                  </a:lnTo>
                  <a:lnTo>
                    <a:pt x="34472" y="24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366">
            <a:extLst>
              <a:ext uri="{FF2B5EF4-FFF2-40B4-BE49-F238E27FC236}">
                <a16:creationId xmlns:a16="http://schemas.microsoft.com/office/drawing/2014/main" xmlns="" id="{DA2407F7-9B3F-41E3-BAE9-58B86716F83F}"/>
              </a:ext>
            </a:extLst>
          </p:cNvPr>
          <p:cNvGrpSpPr/>
          <p:nvPr/>
        </p:nvGrpSpPr>
        <p:grpSpPr>
          <a:xfrm>
            <a:off x="9480475" y="1365631"/>
            <a:ext cx="638251" cy="291504"/>
            <a:chOff x="9480475" y="1365631"/>
            <a:chExt cx="638251" cy="291504"/>
          </a:xfrm>
        </p:grpSpPr>
        <p:sp>
          <p:nvSpPr>
            <p:cNvPr id="99" name="SMARTInkShape-1815">
              <a:extLst>
                <a:ext uri="{FF2B5EF4-FFF2-40B4-BE49-F238E27FC236}">
                  <a16:creationId xmlns:a16="http://schemas.microsoft.com/office/drawing/2014/main" xmlns="" id="{305F9630-9DC1-4243-8738-F70E5BE33755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0109200" y="1568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816">
              <a:extLst>
                <a:ext uri="{FF2B5EF4-FFF2-40B4-BE49-F238E27FC236}">
                  <a16:creationId xmlns:a16="http://schemas.microsoft.com/office/drawing/2014/main" xmlns="" id="{0440A5D4-B8A6-42B7-A0A4-88CEF7DF5440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9901730" y="1493394"/>
              <a:ext cx="99521" cy="94107"/>
            </a:xfrm>
            <a:custGeom>
              <a:avLst/>
              <a:gdLst/>
              <a:ahLst/>
              <a:cxnLst/>
              <a:rect l="0" t="0" r="0" b="0"/>
              <a:pathLst>
                <a:path w="99521" h="94107">
                  <a:moveTo>
                    <a:pt x="67770" y="11556"/>
                  </a:moveTo>
                  <a:lnTo>
                    <a:pt x="67770" y="11556"/>
                  </a:lnTo>
                  <a:lnTo>
                    <a:pt x="64399" y="11556"/>
                  </a:lnTo>
                  <a:lnTo>
                    <a:pt x="63406" y="10850"/>
                  </a:lnTo>
                  <a:lnTo>
                    <a:pt x="62744" y="9674"/>
                  </a:lnTo>
                  <a:lnTo>
                    <a:pt x="62302" y="8185"/>
                  </a:lnTo>
                  <a:lnTo>
                    <a:pt x="58311" y="2718"/>
                  </a:lnTo>
                  <a:lnTo>
                    <a:pt x="39176" y="0"/>
                  </a:lnTo>
                  <a:lnTo>
                    <a:pt x="24722" y="5009"/>
                  </a:lnTo>
                  <a:lnTo>
                    <a:pt x="12654" y="14291"/>
                  </a:lnTo>
                  <a:lnTo>
                    <a:pt x="4938" y="25471"/>
                  </a:lnTo>
                  <a:lnTo>
                    <a:pt x="0" y="47037"/>
                  </a:lnTo>
                  <a:lnTo>
                    <a:pt x="1907" y="67930"/>
                  </a:lnTo>
                  <a:lnTo>
                    <a:pt x="6940" y="80784"/>
                  </a:lnTo>
                  <a:lnTo>
                    <a:pt x="10284" y="81697"/>
                  </a:lnTo>
                  <a:lnTo>
                    <a:pt x="19642" y="78948"/>
                  </a:lnTo>
                  <a:lnTo>
                    <a:pt x="42898" y="64980"/>
                  </a:lnTo>
                  <a:lnTo>
                    <a:pt x="70818" y="36465"/>
                  </a:lnTo>
                  <a:lnTo>
                    <a:pt x="77610" y="24503"/>
                  </a:lnTo>
                  <a:lnTo>
                    <a:pt x="77857" y="23009"/>
                  </a:lnTo>
                  <a:lnTo>
                    <a:pt x="77317" y="22719"/>
                  </a:lnTo>
                  <a:lnTo>
                    <a:pt x="76252" y="23231"/>
                  </a:lnTo>
                  <a:lnTo>
                    <a:pt x="74750" y="34065"/>
                  </a:lnTo>
                  <a:lnTo>
                    <a:pt x="74176" y="63542"/>
                  </a:lnTo>
                  <a:lnTo>
                    <a:pt x="77907" y="73702"/>
                  </a:lnTo>
                  <a:lnTo>
                    <a:pt x="84270" y="82215"/>
                  </a:lnTo>
                  <a:lnTo>
                    <a:pt x="99520" y="94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817">
              <a:extLst>
                <a:ext uri="{FF2B5EF4-FFF2-40B4-BE49-F238E27FC236}">
                  <a16:creationId xmlns:a16="http://schemas.microsoft.com/office/drawing/2014/main" xmlns="" id="{FEC53198-6933-4AB0-8643-A7D580D90679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9798050" y="147955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12552" y="10818"/>
                  </a:lnTo>
                  <a:lnTo>
                    <a:pt x="55981" y="2574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818">
              <a:extLst>
                <a:ext uri="{FF2B5EF4-FFF2-40B4-BE49-F238E27FC236}">
                  <a16:creationId xmlns:a16="http://schemas.microsoft.com/office/drawing/2014/main" xmlns="" id="{ADDD41CB-7F72-4276-91BC-2EBA053BF77C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9480475" y="1365631"/>
              <a:ext cx="398776" cy="291504"/>
            </a:xfrm>
            <a:custGeom>
              <a:avLst/>
              <a:gdLst/>
              <a:ahLst/>
              <a:cxnLst/>
              <a:rect l="0" t="0" r="0" b="0"/>
              <a:pathLst>
                <a:path w="398776" h="291504">
                  <a:moveTo>
                    <a:pt x="88975" y="221869"/>
                  </a:moveTo>
                  <a:lnTo>
                    <a:pt x="88975" y="221869"/>
                  </a:lnTo>
                  <a:lnTo>
                    <a:pt x="92345" y="215127"/>
                  </a:lnTo>
                  <a:lnTo>
                    <a:pt x="92633" y="212435"/>
                  </a:lnTo>
                  <a:lnTo>
                    <a:pt x="91071" y="207563"/>
                  </a:lnTo>
                  <a:lnTo>
                    <a:pt x="82908" y="192911"/>
                  </a:lnTo>
                  <a:lnTo>
                    <a:pt x="68833" y="178481"/>
                  </a:lnTo>
                  <a:lnTo>
                    <a:pt x="59797" y="174364"/>
                  </a:lnTo>
                  <a:lnTo>
                    <a:pt x="47314" y="176296"/>
                  </a:lnTo>
                  <a:lnTo>
                    <a:pt x="40035" y="178787"/>
                  </a:lnTo>
                  <a:lnTo>
                    <a:pt x="26301" y="190962"/>
                  </a:lnTo>
                  <a:lnTo>
                    <a:pt x="3609" y="227523"/>
                  </a:lnTo>
                  <a:lnTo>
                    <a:pt x="0" y="247900"/>
                  </a:lnTo>
                  <a:lnTo>
                    <a:pt x="1453" y="266600"/>
                  </a:lnTo>
                  <a:lnTo>
                    <a:pt x="6802" y="279614"/>
                  </a:lnTo>
                  <a:lnTo>
                    <a:pt x="19528" y="288221"/>
                  </a:lnTo>
                  <a:lnTo>
                    <a:pt x="27860" y="291503"/>
                  </a:lnTo>
                  <a:lnTo>
                    <a:pt x="36943" y="290870"/>
                  </a:lnTo>
                  <a:lnTo>
                    <a:pt x="56442" y="282640"/>
                  </a:lnTo>
                  <a:lnTo>
                    <a:pt x="80511" y="258768"/>
                  </a:lnTo>
                  <a:lnTo>
                    <a:pt x="104419" y="219240"/>
                  </a:lnTo>
                  <a:lnTo>
                    <a:pt x="115360" y="184247"/>
                  </a:lnTo>
                  <a:lnTo>
                    <a:pt x="121868" y="143765"/>
                  </a:lnTo>
                  <a:lnTo>
                    <a:pt x="124760" y="97550"/>
                  </a:lnTo>
                  <a:lnTo>
                    <a:pt x="124164" y="58196"/>
                  </a:lnTo>
                  <a:lnTo>
                    <a:pt x="118034" y="12914"/>
                  </a:lnTo>
                  <a:lnTo>
                    <a:pt x="113991" y="15538"/>
                  </a:lnTo>
                  <a:lnTo>
                    <a:pt x="101975" y="37268"/>
                  </a:lnTo>
                  <a:lnTo>
                    <a:pt x="94753" y="68563"/>
                  </a:lnTo>
                  <a:lnTo>
                    <a:pt x="92955" y="104344"/>
                  </a:lnTo>
                  <a:lnTo>
                    <a:pt x="96859" y="143765"/>
                  </a:lnTo>
                  <a:lnTo>
                    <a:pt x="103297" y="179160"/>
                  </a:lnTo>
                  <a:lnTo>
                    <a:pt x="112274" y="209943"/>
                  </a:lnTo>
                  <a:lnTo>
                    <a:pt x="131782" y="244284"/>
                  </a:lnTo>
                  <a:lnTo>
                    <a:pt x="142338" y="256055"/>
                  </a:lnTo>
                  <a:lnTo>
                    <a:pt x="148540" y="258771"/>
                  </a:lnTo>
                  <a:lnTo>
                    <a:pt x="162955" y="259907"/>
                  </a:lnTo>
                  <a:lnTo>
                    <a:pt x="180652" y="252415"/>
                  </a:lnTo>
                  <a:lnTo>
                    <a:pt x="198864" y="238973"/>
                  </a:lnTo>
                  <a:lnTo>
                    <a:pt x="219607" y="211571"/>
                  </a:lnTo>
                  <a:lnTo>
                    <a:pt x="231770" y="174470"/>
                  </a:lnTo>
                  <a:lnTo>
                    <a:pt x="232855" y="166987"/>
                  </a:lnTo>
                  <a:lnTo>
                    <a:pt x="231462" y="162703"/>
                  </a:lnTo>
                  <a:lnTo>
                    <a:pt x="228416" y="160553"/>
                  </a:lnTo>
                  <a:lnTo>
                    <a:pt x="224269" y="159825"/>
                  </a:lnTo>
                  <a:lnTo>
                    <a:pt x="212136" y="164660"/>
                  </a:lnTo>
                  <a:lnTo>
                    <a:pt x="204948" y="168913"/>
                  </a:lnTo>
                  <a:lnTo>
                    <a:pt x="193200" y="184928"/>
                  </a:lnTo>
                  <a:lnTo>
                    <a:pt x="185392" y="205451"/>
                  </a:lnTo>
                  <a:lnTo>
                    <a:pt x="184963" y="235427"/>
                  </a:lnTo>
                  <a:lnTo>
                    <a:pt x="189303" y="256931"/>
                  </a:lnTo>
                  <a:lnTo>
                    <a:pt x="193067" y="265204"/>
                  </a:lnTo>
                  <a:lnTo>
                    <a:pt x="195764" y="266987"/>
                  </a:lnTo>
                  <a:lnTo>
                    <a:pt x="198974" y="267470"/>
                  </a:lnTo>
                  <a:lnTo>
                    <a:pt x="202524" y="267086"/>
                  </a:lnTo>
                  <a:lnTo>
                    <a:pt x="221005" y="253062"/>
                  </a:lnTo>
                  <a:lnTo>
                    <a:pt x="230674" y="236909"/>
                  </a:lnTo>
                  <a:lnTo>
                    <a:pt x="240748" y="205325"/>
                  </a:lnTo>
                  <a:lnTo>
                    <a:pt x="240957" y="205195"/>
                  </a:lnTo>
                  <a:lnTo>
                    <a:pt x="244729" y="232117"/>
                  </a:lnTo>
                  <a:lnTo>
                    <a:pt x="247138" y="235051"/>
                  </a:lnTo>
                  <a:lnTo>
                    <a:pt x="253580" y="238311"/>
                  </a:lnTo>
                  <a:lnTo>
                    <a:pt x="265139" y="240146"/>
                  </a:lnTo>
                  <a:lnTo>
                    <a:pt x="273337" y="236813"/>
                  </a:lnTo>
                  <a:lnTo>
                    <a:pt x="283097" y="228511"/>
                  </a:lnTo>
                  <a:lnTo>
                    <a:pt x="312358" y="190673"/>
                  </a:lnTo>
                  <a:lnTo>
                    <a:pt x="338842" y="144657"/>
                  </a:lnTo>
                  <a:lnTo>
                    <a:pt x="357365" y="107825"/>
                  </a:lnTo>
                  <a:lnTo>
                    <a:pt x="372654" y="72640"/>
                  </a:lnTo>
                  <a:lnTo>
                    <a:pt x="393160" y="27840"/>
                  </a:lnTo>
                  <a:lnTo>
                    <a:pt x="398675" y="10280"/>
                  </a:lnTo>
                  <a:lnTo>
                    <a:pt x="398775" y="1535"/>
                  </a:lnTo>
                  <a:lnTo>
                    <a:pt x="397814" y="191"/>
                  </a:lnTo>
                  <a:lnTo>
                    <a:pt x="396467" y="0"/>
                  </a:lnTo>
                  <a:lnTo>
                    <a:pt x="384460" y="16587"/>
                  </a:lnTo>
                  <a:lnTo>
                    <a:pt x="367496" y="57328"/>
                  </a:lnTo>
                  <a:lnTo>
                    <a:pt x="355284" y="93471"/>
                  </a:lnTo>
                  <a:lnTo>
                    <a:pt x="343507" y="132348"/>
                  </a:lnTo>
                  <a:lnTo>
                    <a:pt x="333569" y="170793"/>
                  </a:lnTo>
                  <a:lnTo>
                    <a:pt x="323411" y="218024"/>
                  </a:lnTo>
                  <a:lnTo>
                    <a:pt x="322675" y="248717"/>
                  </a:lnTo>
                  <a:lnTo>
                    <a:pt x="324503" y="254584"/>
                  </a:lnTo>
                  <a:lnTo>
                    <a:pt x="327133" y="258496"/>
                  </a:lnTo>
                  <a:lnTo>
                    <a:pt x="330297" y="261103"/>
                  </a:lnTo>
                  <a:lnTo>
                    <a:pt x="335934" y="260725"/>
                  </a:lnTo>
                  <a:lnTo>
                    <a:pt x="368375" y="247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367">
            <a:extLst>
              <a:ext uri="{FF2B5EF4-FFF2-40B4-BE49-F238E27FC236}">
                <a16:creationId xmlns:a16="http://schemas.microsoft.com/office/drawing/2014/main" xmlns="" id="{5D891174-AA81-4EC1-9FD3-DE0CA531502B}"/>
              </a:ext>
            </a:extLst>
          </p:cNvPr>
          <p:cNvGrpSpPr/>
          <p:nvPr/>
        </p:nvGrpSpPr>
        <p:grpSpPr>
          <a:xfrm>
            <a:off x="4686562" y="2165712"/>
            <a:ext cx="3336962" cy="522454"/>
            <a:chOff x="4686562" y="2165712"/>
            <a:chExt cx="3336962" cy="522454"/>
          </a:xfrm>
        </p:grpSpPr>
        <p:sp>
          <p:nvSpPr>
            <p:cNvPr id="104" name="SMARTInkShape-1819">
              <a:extLst>
                <a:ext uri="{FF2B5EF4-FFF2-40B4-BE49-F238E27FC236}">
                  <a16:creationId xmlns:a16="http://schemas.microsoft.com/office/drawing/2014/main" xmlns="" id="{8917D957-C07F-4FB2-95C8-8EE9E0C6E281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924800" y="2169219"/>
              <a:ext cx="98724" cy="364432"/>
            </a:xfrm>
            <a:custGeom>
              <a:avLst/>
              <a:gdLst/>
              <a:ahLst/>
              <a:cxnLst/>
              <a:rect l="0" t="0" r="0" b="0"/>
              <a:pathLst>
                <a:path w="98724" h="364432">
                  <a:moveTo>
                    <a:pt x="25400" y="15181"/>
                  </a:moveTo>
                  <a:lnTo>
                    <a:pt x="25400" y="15181"/>
                  </a:lnTo>
                  <a:lnTo>
                    <a:pt x="16672" y="5747"/>
                  </a:lnTo>
                  <a:lnTo>
                    <a:pt x="13877" y="0"/>
                  </a:lnTo>
                  <a:lnTo>
                    <a:pt x="13484" y="121"/>
                  </a:lnTo>
                  <a:lnTo>
                    <a:pt x="13222" y="908"/>
                  </a:lnTo>
                  <a:lnTo>
                    <a:pt x="40399" y="42456"/>
                  </a:lnTo>
                  <a:lnTo>
                    <a:pt x="56760" y="73164"/>
                  </a:lnTo>
                  <a:lnTo>
                    <a:pt x="75791" y="110331"/>
                  </a:lnTo>
                  <a:lnTo>
                    <a:pt x="90364" y="152250"/>
                  </a:lnTo>
                  <a:lnTo>
                    <a:pt x="98723" y="195339"/>
                  </a:lnTo>
                  <a:lnTo>
                    <a:pt x="97734" y="235657"/>
                  </a:lnTo>
                  <a:lnTo>
                    <a:pt x="90709" y="270980"/>
                  </a:lnTo>
                  <a:lnTo>
                    <a:pt x="79121" y="301730"/>
                  </a:lnTo>
                  <a:lnTo>
                    <a:pt x="46699" y="344572"/>
                  </a:lnTo>
                  <a:lnTo>
                    <a:pt x="33455" y="355605"/>
                  </a:lnTo>
                  <a:lnTo>
                    <a:pt x="22864" y="360508"/>
                  </a:lnTo>
                  <a:lnTo>
                    <a:pt x="0" y="364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820">
              <a:extLst>
                <a:ext uri="{FF2B5EF4-FFF2-40B4-BE49-F238E27FC236}">
                  <a16:creationId xmlns:a16="http://schemas.microsoft.com/office/drawing/2014/main" xmlns="" id="{B397CF2E-3B38-43A2-B399-91B6100A717D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766049" y="2165712"/>
              <a:ext cx="65460" cy="417718"/>
            </a:xfrm>
            <a:custGeom>
              <a:avLst/>
              <a:gdLst/>
              <a:ahLst/>
              <a:cxnLst/>
              <a:rect l="0" t="0" r="0" b="0"/>
              <a:pathLst>
                <a:path w="65460" h="417718">
                  <a:moveTo>
                    <a:pt x="1" y="18688"/>
                  </a:moveTo>
                  <a:lnTo>
                    <a:pt x="1" y="18688"/>
                  </a:lnTo>
                  <a:lnTo>
                    <a:pt x="0" y="15317"/>
                  </a:lnTo>
                  <a:lnTo>
                    <a:pt x="1882" y="11780"/>
                  </a:lnTo>
                  <a:lnTo>
                    <a:pt x="8839" y="3761"/>
                  </a:lnTo>
                  <a:lnTo>
                    <a:pt x="12866" y="1470"/>
                  </a:lnTo>
                  <a:lnTo>
                    <a:pt x="20981" y="181"/>
                  </a:lnTo>
                  <a:lnTo>
                    <a:pt x="24571" y="0"/>
                  </a:lnTo>
                  <a:lnTo>
                    <a:pt x="32323" y="3562"/>
                  </a:lnTo>
                  <a:lnTo>
                    <a:pt x="40472" y="10554"/>
                  </a:lnTo>
                  <a:lnTo>
                    <a:pt x="52288" y="27096"/>
                  </a:lnTo>
                  <a:lnTo>
                    <a:pt x="65256" y="72546"/>
                  </a:lnTo>
                  <a:lnTo>
                    <a:pt x="65119" y="105123"/>
                  </a:lnTo>
                  <a:lnTo>
                    <a:pt x="57239" y="133747"/>
                  </a:lnTo>
                  <a:lnTo>
                    <a:pt x="45966" y="153360"/>
                  </a:lnTo>
                  <a:lnTo>
                    <a:pt x="33690" y="164738"/>
                  </a:lnTo>
                  <a:lnTo>
                    <a:pt x="24486" y="169207"/>
                  </a:lnTo>
                  <a:lnTo>
                    <a:pt x="10689" y="170923"/>
                  </a:lnTo>
                  <a:lnTo>
                    <a:pt x="9243" y="171683"/>
                  </a:lnTo>
                  <a:lnTo>
                    <a:pt x="8279" y="172896"/>
                  </a:lnTo>
                  <a:lnTo>
                    <a:pt x="7637" y="174410"/>
                  </a:lnTo>
                  <a:lnTo>
                    <a:pt x="6732" y="183283"/>
                  </a:lnTo>
                  <a:lnTo>
                    <a:pt x="9835" y="194849"/>
                  </a:lnTo>
                  <a:lnTo>
                    <a:pt x="22376" y="215601"/>
                  </a:lnTo>
                  <a:lnTo>
                    <a:pt x="25348" y="239575"/>
                  </a:lnTo>
                  <a:lnTo>
                    <a:pt x="25385" y="247276"/>
                  </a:lnTo>
                  <a:lnTo>
                    <a:pt x="27275" y="252692"/>
                  </a:lnTo>
                  <a:lnTo>
                    <a:pt x="34238" y="265289"/>
                  </a:lnTo>
                  <a:lnTo>
                    <a:pt x="46739" y="307850"/>
                  </a:lnTo>
                  <a:lnTo>
                    <a:pt x="60849" y="349337"/>
                  </a:lnTo>
                  <a:lnTo>
                    <a:pt x="65459" y="384691"/>
                  </a:lnTo>
                  <a:lnTo>
                    <a:pt x="61784" y="402195"/>
                  </a:lnTo>
                  <a:lnTo>
                    <a:pt x="55447" y="413267"/>
                  </a:lnTo>
                  <a:lnTo>
                    <a:pt x="51782" y="417207"/>
                  </a:lnTo>
                  <a:lnTo>
                    <a:pt x="45811" y="417717"/>
                  </a:lnTo>
                  <a:lnTo>
                    <a:pt x="29768" y="412640"/>
                  </a:lnTo>
                  <a:lnTo>
                    <a:pt x="24079" y="408323"/>
                  </a:lnTo>
                  <a:lnTo>
                    <a:pt x="17758" y="397881"/>
                  </a:lnTo>
                  <a:lnTo>
                    <a:pt x="18894" y="391428"/>
                  </a:lnTo>
                  <a:lnTo>
                    <a:pt x="38101" y="361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821">
              <a:extLst>
                <a:ext uri="{FF2B5EF4-FFF2-40B4-BE49-F238E27FC236}">
                  <a16:creationId xmlns:a16="http://schemas.microsoft.com/office/drawing/2014/main" xmlns="" id="{0FA9C172-5C52-4473-8D05-E26601DD0C94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581900" y="2453049"/>
              <a:ext cx="72274" cy="74252"/>
            </a:xfrm>
            <a:custGeom>
              <a:avLst/>
              <a:gdLst/>
              <a:ahLst/>
              <a:cxnLst/>
              <a:rect l="0" t="0" r="0" b="0"/>
              <a:pathLst>
                <a:path w="72274" h="74252">
                  <a:moveTo>
                    <a:pt x="0" y="17101"/>
                  </a:moveTo>
                  <a:lnTo>
                    <a:pt x="0" y="17101"/>
                  </a:lnTo>
                  <a:lnTo>
                    <a:pt x="0" y="20472"/>
                  </a:lnTo>
                  <a:lnTo>
                    <a:pt x="5958" y="47183"/>
                  </a:lnTo>
                  <a:lnTo>
                    <a:pt x="6298" y="57804"/>
                  </a:lnTo>
                  <a:lnTo>
                    <a:pt x="6328" y="56828"/>
                  </a:lnTo>
                  <a:lnTo>
                    <a:pt x="22250" y="28564"/>
                  </a:lnTo>
                  <a:lnTo>
                    <a:pt x="34187" y="11796"/>
                  </a:lnTo>
                  <a:lnTo>
                    <a:pt x="42476" y="4630"/>
                  </a:lnTo>
                  <a:lnTo>
                    <a:pt x="50864" y="975"/>
                  </a:lnTo>
                  <a:lnTo>
                    <a:pt x="55076" y="0"/>
                  </a:lnTo>
                  <a:lnTo>
                    <a:pt x="58589" y="762"/>
                  </a:lnTo>
                  <a:lnTo>
                    <a:pt x="64375" y="5370"/>
                  </a:lnTo>
                  <a:lnTo>
                    <a:pt x="71598" y="15899"/>
                  </a:lnTo>
                  <a:lnTo>
                    <a:pt x="72273" y="25739"/>
                  </a:lnTo>
                  <a:lnTo>
                    <a:pt x="63500" y="74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822">
              <a:extLst>
                <a:ext uri="{FF2B5EF4-FFF2-40B4-BE49-F238E27FC236}">
                  <a16:creationId xmlns:a16="http://schemas.microsoft.com/office/drawing/2014/main" xmlns="" id="{4C7124DD-DC4C-4551-B765-2B999FD22576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334250" y="2260208"/>
              <a:ext cx="165101" cy="254393"/>
            </a:xfrm>
            <a:custGeom>
              <a:avLst/>
              <a:gdLst/>
              <a:ahLst/>
              <a:cxnLst/>
              <a:rect l="0" t="0" r="0" b="0"/>
              <a:pathLst>
                <a:path w="165101" h="254393">
                  <a:moveTo>
                    <a:pt x="165100" y="6742"/>
                  </a:moveTo>
                  <a:lnTo>
                    <a:pt x="165100" y="6742"/>
                  </a:lnTo>
                  <a:lnTo>
                    <a:pt x="161729" y="0"/>
                  </a:lnTo>
                  <a:lnTo>
                    <a:pt x="157914" y="2953"/>
                  </a:lnTo>
                  <a:lnTo>
                    <a:pt x="129632" y="43179"/>
                  </a:lnTo>
                  <a:lnTo>
                    <a:pt x="104261" y="86212"/>
                  </a:lnTo>
                  <a:lnTo>
                    <a:pt x="79576" y="132829"/>
                  </a:lnTo>
                  <a:lnTo>
                    <a:pt x="49919" y="177921"/>
                  </a:lnTo>
                  <a:lnTo>
                    <a:pt x="22552" y="216917"/>
                  </a:lnTo>
                  <a:lnTo>
                    <a:pt x="0" y="254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823">
              <a:extLst>
                <a:ext uri="{FF2B5EF4-FFF2-40B4-BE49-F238E27FC236}">
                  <a16:creationId xmlns:a16="http://schemas.microsoft.com/office/drawing/2014/main" xmlns="" id="{BD8C59A3-B0A2-4250-BDE4-8643EAE9252C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264400" y="2282342"/>
              <a:ext cx="190501" cy="251309"/>
            </a:xfrm>
            <a:custGeom>
              <a:avLst/>
              <a:gdLst/>
              <a:ahLst/>
              <a:cxnLst/>
              <a:rect l="0" t="0" r="0" b="0"/>
              <a:pathLst>
                <a:path w="190501" h="2513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7186" y="4377"/>
                  </a:lnTo>
                  <a:lnTo>
                    <a:pt x="48183" y="36731"/>
                  </a:lnTo>
                  <a:lnTo>
                    <a:pt x="87027" y="82915"/>
                  </a:lnTo>
                  <a:lnTo>
                    <a:pt x="115349" y="117435"/>
                  </a:lnTo>
                  <a:lnTo>
                    <a:pt x="140871" y="150887"/>
                  </a:lnTo>
                  <a:lnTo>
                    <a:pt x="163174" y="195370"/>
                  </a:lnTo>
                  <a:lnTo>
                    <a:pt x="184480" y="239098"/>
                  </a:lnTo>
                  <a:lnTo>
                    <a:pt x="190500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824">
              <a:extLst>
                <a:ext uri="{FF2B5EF4-FFF2-40B4-BE49-F238E27FC236}">
                  <a16:creationId xmlns:a16="http://schemas.microsoft.com/office/drawing/2014/main" xmlns="" id="{BE048097-518E-44E5-AA91-8452D70CD716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067550" y="2520950"/>
              <a:ext cx="31751" cy="38101"/>
            </a:xfrm>
            <a:custGeom>
              <a:avLst/>
              <a:gdLst/>
              <a:ahLst/>
              <a:cxnLst/>
              <a:rect l="0" t="0" r="0" b="0"/>
              <a:pathLst>
                <a:path w="31751" h="38101">
                  <a:moveTo>
                    <a:pt x="31750" y="0"/>
                  </a:moveTo>
                  <a:lnTo>
                    <a:pt x="3175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825">
              <a:extLst>
                <a:ext uri="{FF2B5EF4-FFF2-40B4-BE49-F238E27FC236}">
                  <a16:creationId xmlns:a16="http://schemas.microsoft.com/office/drawing/2014/main" xmlns="" id="{17B0E2B3-3B63-4F5A-BC95-E5900AEA2D69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978650" y="2504879"/>
              <a:ext cx="25401" cy="3372"/>
            </a:xfrm>
            <a:custGeom>
              <a:avLst/>
              <a:gdLst/>
              <a:ahLst/>
              <a:cxnLst/>
              <a:rect l="0" t="0" r="0" b="0"/>
              <a:pathLst>
                <a:path w="25401" h="337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13814" y="226"/>
                  </a:lnTo>
                  <a:lnTo>
                    <a:pt x="2540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826">
              <a:extLst>
                <a:ext uri="{FF2B5EF4-FFF2-40B4-BE49-F238E27FC236}">
                  <a16:creationId xmlns:a16="http://schemas.microsoft.com/office/drawing/2014/main" xmlns="" id="{796BBB04-D1C2-41B2-BAFF-F0A0042D291B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838950" y="252095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27136" y="883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827">
              <a:extLst>
                <a:ext uri="{FF2B5EF4-FFF2-40B4-BE49-F238E27FC236}">
                  <a16:creationId xmlns:a16="http://schemas.microsoft.com/office/drawing/2014/main" xmlns="" id="{66B43F0C-07BA-41D1-BF24-0AB3E113A127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635750" y="25463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45189" y="4468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828">
              <a:extLst>
                <a:ext uri="{FF2B5EF4-FFF2-40B4-BE49-F238E27FC236}">
                  <a16:creationId xmlns:a16="http://schemas.microsoft.com/office/drawing/2014/main" xmlns="" id="{5E649E59-F461-4CC1-A127-A1BDBC871110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496050" y="2540000"/>
              <a:ext cx="44451" cy="69851"/>
            </a:xfrm>
            <a:custGeom>
              <a:avLst/>
              <a:gdLst/>
              <a:ahLst/>
              <a:cxnLst/>
              <a:rect l="0" t="0" r="0" b="0"/>
              <a:pathLst>
                <a:path w="44451" h="69851">
                  <a:moveTo>
                    <a:pt x="44450" y="0"/>
                  </a:moveTo>
                  <a:lnTo>
                    <a:pt x="44450" y="0"/>
                  </a:lnTo>
                  <a:lnTo>
                    <a:pt x="44450" y="3371"/>
                  </a:lnTo>
                  <a:lnTo>
                    <a:pt x="22788" y="3796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829">
              <a:extLst>
                <a:ext uri="{FF2B5EF4-FFF2-40B4-BE49-F238E27FC236}">
                  <a16:creationId xmlns:a16="http://schemas.microsoft.com/office/drawing/2014/main" xmlns="" id="{AE3A502A-5821-43E0-A1E4-DC1A733EF6C3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337394" y="2477906"/>
              <a:ext cx="95157" cy="84812"/>
            </a:xfrm>
            <a:custGeom>
              <a:avLst/>
              <a:gdLst/>
              <a:ahLst/>
              <a:cxnLst/>
              <a:rect l="0" t="0" r="0" b="0"/>
              <a:pathLst>
                <a:path w="95157" h="84812">
                  <a:moveTo>
                    <a:pt x="18956" y="17644"/>
                  </a:moveTo>
                  <a:lnTo>
                    <a:pt x="18956" y="17644"/>
                  </a:lnTo>
                  <a:lnTo>
                    <a:pt x="27795" y="3338"/>
                  </a:lnTo>
                  <a:lnTo>
                    <a:pt x="33703" y="703"/>
                  </a:lnTo>
                  <a:lnTo>
                    <a:pt x="37254" y="0"/>
                  </a:lnTo>
                  <a:lnTo>
                    <a:pt x="40327" y="237"/>
                  </a:lnTo>
                  <a:lnTo>
                    <a:pt x="45623" y="2382"/>
                  </a:lnTo>
                  <a:lnTo>
                    <a:pt x="55942" y="10927"/>
                  </a:lnTo>
                  <a:lnTo>
                    <a:pt x="57018" y="15283"/>
                  </a:lnTo>
                  <a:lnTo>
                    <a:pt x="54453" y="25767"/>
                  </a:lnTo>
                  <a:lnTo>
                    <a:pt x="41703" y="46940"/>
                  </a:lnTo>
                  <a:lnTo>
                    <a:pt x="1175" y="81458"/>
                  </a:lnTo>
                  <a:lnTo>
                    <a:pt x="47" y="83470"/>
                  </a:lnTo>
                  <a:lnTo>
                    <a:pt x="0" y="84811"/>
                  </a:lnTo>
                  <a:lnTo>
                    <a:pt x="7473" y="84420"/>
                  </a:lnTo>
                  <a:lnTo>
                    <a:pt x="49011" y="77211"/>
                  </a:lnTo>
                  <a:lnTo>
                    <a:pt x="95156" y="74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830">
              <a:extLst>
                <a:ext uri="{FF2B5EF4-FFF2-40B4-BE49-F238E27FC236}">
                  <a16:creationId xmlns:a16="http://schemas.microsoft.com/office/drawing/2014/main" xmlns="" id="{2370187F-E9B6-47C1-B2BF-9B8299844B7B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190004" y="2266950"/>
              <a:ext cx="140947" cy="285751"/>
            </a:xfrm>
            <a:custGeom>
              <a:avLst/>
              <a:gdLst/>
              <a:ahLst/>
              <a:cxnLst/>
              <a:rect l="0" t="0" r="0" b="0"/>
              <a:pathLst>
                <a:path w="140947" h="285751">
                  <a:moveTo>
                    <a:pt x="140946" y="0"/>
                  </a:moveTo>
                  <a:lnTo>
                    <a:pt x="140946" y="0"/>
                  </a:lnTo>
                  <a:lnTo>
                    <a:pt x="134204" y="0"/>
                  </a:lnTo>
                  <a:lnTo>
                    <a:pt x="127131" y="3763"/>
                  </a:lnTo>
                  <a:lnTo>
                    <a:pt x="118578" y="12256"/>
                  </a:lnTo>
                  <a:lnTo>
                    <a:pt x="103274" y="37576"/>
                  </a:lnTo>
                  <a:lnTo>
                    <a:pt x="92232" y="74398"/>
                  </a:lnTo>
                  <a:lnTo>
                    <a:pt x="81900" y="109501"/>
                  </a:lnTo>
                  <a:lnTo>
                    <a:pt x="70253" y="146739"/>
                  </a:lnTo>
                  <a:lnTo>
                    <a:pt x="56611" y="183045"/>
                  </a:lnTo>
                  <a:lnTo>
                    <a:pt x="30507" y="229135"/>
                  </a:lnTo>
                  <a:lnTo>
                    <a:pt x="2146" y="273452"/>
                  </a:lnTo>
                  <a:lnTo>
                    <a:pt x="435" y="277551"/>
                  </a:lnTo>
                  <a:lnTo>
                    <a:pt x="0" y="280284"/>
                  </a:lnTo>
                  <a:lnTo>
                    <a:pt x="1246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831">
              <a:extLst>
                <a:ext uri="{FF2B5EF4-FFF2-40B4-BE49-F238E27FC236}">
                  <a16:creationId xmlns:a16="http://schemas.microsoft.com/office/drawing/2014/main" xmlns="" id="{BDD9C018-FB03-456B-ACB8-4CD9FAC56DF2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184900" y="2273300"/>
              <a:ext cx="120651" cy="279401"/>
            </a:xfrm>
            <a:custGeom>
              <a:avLst/>
              <a:gdLst/>
              <a:ahLst/>
              <a:cxnLst/>
              <a:rect l="0" t="0" r="0" b="0"/>
              <a:pathLst>
                <a:path w="120651" h="279401">
                  <a:moveTo>
                    <a:pt x="0" y="0"/>
                  </a:moveTo>
                  <a:lnTo>
                    <a:pt x="0" y="0"/>
                  </a:lnTo>
                  <a:lnTo>
                    <a:pt x="1882" y="12552"/>
                  </a:lnTo>
                  <a:lnTo>
                    <a:pt x="7186" y="27451"/>
                  </a:lnTo>
                  <a:lnTo>
                    <a:pt x="26039" y="61756"/>
                  </a:lnTo>
                  <a:lnTo>
                    <a:pt x="41441" y="93769"/>
                  </a:lnTo>
                  <a:lnTo>
                    <a:pt x="57694" y="129164"/>
                  </a:lnTo>
                  <a:lnTo>
                    <a:pt x="73620" y="164651"/>
                  </a:lnTo>
                  <a:lnTo>
                    <a:pt x="93780" y="210985"/>
                  </a:lnTo>
                  <a:lnTo>
                    <a:pt x="111710" y="255198"/>
                  </a:lnTo>
                  <a:lnTo>
                    <a:pt x="12065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832">
              <a:extLst>
                <a:ext uri="{FF2B5EF4-FFF2-40B4-BE49-F238E27FC236}">
                  <a16:creationId xmlns:a16="http://schemas.microsoft.com/office/drawing/2014/main" xmlns="" id="{B6547180-E8F1-40E1-98F8-2F0131CB138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956300" y="2546350"/>
              <a:ext cx="31751" cy="69851"/>
            </a:xfrm>
            <a:custGeom>
              <a:avLst/>
              <a:gdLst/>
              <a:ahLst/>
              <a:cxnLst/>
              <a:rect l="0" t="0" r="0" b="0"/>
              <a:pathLst>
                <a:path w="31751" h="69851">
                  <a:moveTo>
                    <a:pt x="31750" y="0"/>
                  </a:moveTo>
                  <a:lnTo>
                    <a:pt x="31750" y="0"/>
                  </a:lnTo>
                  <a:lnTo>
                    <a:pt x="7901" y="4643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833">
              <a:extLst>
                <a:ext uri="{FF2B5EF4-FFF2-40B4-BE49-F238E27FC236}">
                  <a16:creationId xmlns:a16="http://schemas.microsoft.com/office/drawing/2014/main" xmlns="" id="{D54C6C74-CF2B-4B41-8C69-3B0363F00C31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911850" y="25019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15580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834">
              <a:extLst>
                <a:ext uri="{FF2B5EF4-FFF2-40B4-BE49-F238E27FC236}">
                  <a16:creationId xmlns:a16="http://schemas.microsoft.com/office/drawing/2014/main" xmlns="" id="{606F78CB-EFFA-427F-BF72-D4D45FDB0D83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730937" y="2317750"/>
              <a:ext cx="123764" cy="234951"/>
            </a:xfrm>
            <a:custGeom>
              <a:avLst/>
              <a:gdLst/>
              <a:ahLst/>
              <a:cxnLst/>
              <a:rect l="0" t="0" r="0" b="0"/>
              <a:pathLst>
                <a:path w="123764" h="234951">
                  <a:moveTo>
                    <a:pt x="123763" y="0"/>
                  </a:moveTo>
                  <a:lnTo>
                    <a:pt x="123763" y="0"/>
                  </a:lnTo>
                  <a:lnTo>
                    <a:pt x="117021" y="6742"/>
                  </a:lnTo>
                  <a:lnTo>
                    <a:pt x="96005" y="54272"/>
                  </a:lnTo>
                  <a:lnTo>
                    <a:pt x="75243" y="93300"/>
                  </a:lnTo>
                  <a:lnTo>
                    <a:pt x="51217" y="139514"/>
                  </a:lnTo>
                  <a:lnTo>
                    <a:pt x="26225" y="178842"/>
                  </a:lnTo>
                  <a:lnTo>
                    <a:pt x="0" y="226302"/>
                  </a:lnTo>
                  <a:lnTo>
                    <a:pt x="332" y="229185"/>
                  </a:lnTo>
                  <a:lnTo>
                    <a:pt x="1965" y="231107"/>
                  </a:lnTo>
                  <a:lnTo>
                    <a:pt x="9463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835">
              <a:extLst>
                <a:ext uri="{FF2B5EF4-FFF2-40B4-BE49-F238E27FC236}">
                  <a16:creationId xmlns:a16="http://schemas.microsoft.com/office/drawing/2014/main" xmlns="" id="{971E8F40-EB1A-4F71-A388-25A59A796732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708911" y="2344294"/>
              <a:ext cx="120390" cy="208474"/>
            </a:xfrm>
            <a:custGeom>
              <a:avLst/>
              <a:gdLst/>
              <a:ahLst/>
              <a:cxnLst/>
              <a:rect l="0" t="0" r="0" b="0"/>
              <a:pathLst>
                <a:path w="120390" h="208474">
                  <a:moveTo>
                    <a:pt x="6089" y="11556"/>
                  </a:moveTo>
                  <a:lnTo>
                    <a:pt x="6089" y="11556"/>
                  </a:lnTo>
                  <a:lnTo>
                    <a:pt x="2718" y="8185"/>
                  </a:lnTo>
                  <a:lnTo>
                    <a:pt x="1063" y="4648"/>
                  </a:lnTo>
                  <a:lnTo>
                    <a:pt x="0" y="0"/>
                  </a:lnTo>
                  <a:lnTo>
                    <a:pt x="27191" y="46625"/>
                  </a:lnTo>
                  <a:lnTo>
                    <a:pt x="57712" y="92880"/>
                  </a:lnTo>
                  <a:lnTo>
                    <a:pt x="87547" y="139568"/>
                  </a:lnTo>
                  <a:lnTo>
                    <a:pt x="106429" y="186493"/>
                  </a:lnTo>
                  <a:lnTo>
                    <a:pt x="109952" y="199372"/>
                  </a:lnTo>
                  <a:lnTo>
                    <a:pt x="109164" y="207449"/>
                  </a:lnTo>
                  <a:lnTo>
                    <a:pt x="110084" y="208473"/>
                  </a:lnTo>
                  <a:lnTo>
                    <a:pt x="112108" y="207745"/>
                  </a:lnTo>
                  <a:lnTo>
                    <a:pt x="120389" y="202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836">
              <a:extLst>
                <a:ext uri="{FF2B5EF4-FFF2-40B4-BE49-F238E27FC236}">
                  <a16:creationId xmlns:a16="http://schemas.microsoft.com/office/drawing/2014/main" xmlns="" id="{2264D402-64CC-4B40-A567-BCBB55E5DA23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515927" y="2286100"/>
              <a:ext cx="116524" cy="298351"/>
            </a:xfrm>
            <a:custGeom>
              <a:avLst/>
              <a:gdLst/>
              <a:ahLst/>
              <a:cxnLst/>
              <a:rect l="0" t="0" r="0" b="0"/>
              <a:pathLst>
                <a:path w="116524" h="298351">
                  <a:moveTo>
                    <a:pt x="91123" y="12600"/>
                  </a:moveTo>
                  <a:lnTo>
                    <a:pt x="91123" y="12600"/>
                  </a:lnTo>
                  <a:lnTo>
                    <a:pt x="70108" y="1044"/>
                  </a:lnTo>
                  <a:lnTo>
                    <a:pt x="45060" y="0"/>
                  </a:lnTo>
                  <a:lnTo>
                    <a:pt x="35138" y="3708"/>
                  </a:lnTo>
                  <a:lnTo>
                    <a:pt x="17269" y="17585"/>
                  </a:lnTo>
                  <a:lnTo>
                    <a:pt x="7779" y="33127"/>
                  </a:lnTo>
                  <a:lnTo>
                    <a:pt x="6633" y="37574"/>
                  </a:lnTo>
                  <a:lnTo>
                    <a:pt x="6574" y="41243"/>
                  </a:lnTo>
                  <a:lnTo>
                    <a:pt x="11549" y="58945"/>
                  </a:lnTo>
                  <a:lnTo>
                    <a:pt x="37770" y="98687"/>
                  </a:lnTo>
                  <a:lnTo>
                    <a:pt x="47407" y="123088"/>
                  </a:lnTo>
                  <a:lnTo>
                    <a:pt x="48645" y="136024"/>
                  </a:lnTo>
                  <a:lnTo>
                    <a:pt x="45376" y="151240"/>
                  </a:lnTo>
                  <a:lnTo>
                    <a:pt x="43692" y="155827"/>
                  </a:lnTo>
                  <a:lnTo>
                    <a:pt x="36175" y="162805"/>
                  </a:lnTo>
                  <a:lnTo>
                    <a:pt x="31208" y="165653"/>
                  </a:lnTo>
                  <a:lnTo>
                    <a:pt x="26485" y="166846"/>
                  </a:lnTo>
                  <a:lnTo>
                    <a:pt x="17475" y="166291"/>
                  </a:lnTo>
                  <a:lnTo>
                    <a:pt x="10648" y="163692"/>
                  </a:lnTo>
                  <a:lnTo>
                    <a:pt x="3887" y="159646"/>
                  </a:lnTo>
                  <a:lnTo>
                    <a:pt x="3333" y="158609"/>
                  </a:lnTo>
                  <a:lnTo>
                    <a:pt x="2716" y="155574"/>
                  </a:lnTo>
                  <a:lnTo>
                    <a:pt x="3963" y="154483"/>
                  </a:lnTo>
                  <a:lnTo>
                    <a:pt x="12459" y="152947"/>
                  </a:lnTo>
                  <a:lnTo>
                    <a:pt x="19942" y="152587"/>
                  </a:lnTo>
                  <a:lnTo>
                    <a:pt x="31736" y="159954"/>
                  </a:lnTo>
                  <a:lnTo>
                    <a:pt x="38832" y="165869"/>
                  </a:lnTo>
                  <a:lnTo>
                    <a:pt x="42857" y="172635"/>
                  </a:lnTo>
                  <a:lnTo>
                    <a:pt x="45447" y="187678"/>
                  </a:lnTo>
                  <a:lnTo>
                    <a:pt x="42364" y="201891"/>
                  </a:lnTo>
                  <a:lnTo>
                    <a:pt x="34881" y="215262"/>
                  </a:lnTo>
                  <a:lnTo>
                    <a:pt x="12724" y="241094"/>
                  </a:lnTo>
                  <a:lnTo>
                    <a:pt x="926" y="263208"/>
                  </a:lnTo>
                  <a:lnTo>
                    <a:pt x="0" y="272383"/>
                  </a:lnTo>
                  <a:lnTo>
                    <a:pt x="5155" y="289771"/>
                  </a:lnTo>
                  <a:lnTo>
                    <a:pt x="8411" y="292631"/>
                  </a:lnTo>
                  <a:lnTo>
                    <a:pt x="17673" y="295808"/>
                  </a:lnTo>
                  <a:lnTo>
                    <a:pt x="55824" y="298016"/>
                  </a:lnTo>
                  <a:lnTo>
                    <a:pt x="102780" y="298306"/>
                  </a:lnTo>
                  <a:lnTo>
                    <a:pt x="116523" y="298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837">
              <a:extLst>
                <a:ext uri="{FF2B5EF4-FFF2-40B4-BE49-F238E27FC236}">
                  <a16:creationId xmlns:a16="http://schemas.microsoft.com/office/drawing/2014/main" xmlns="" id="{5D7C33E4-DEE2-4CBF-BA63-1E2F8FFF1ABD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236861" y="2276540"/>
              <a:ext cx="166990" cy="400555"/>
            </a:xfrm>
            <a:custGeom>
              <a:avLst/>
              <a:gdLst/>
              <a:ahLst/>
              <a:cxnLst/>
              <a:rect l="0" t="0" r="0" b="0"/>
              <a:pathLst>
                <a:path w="166990" h="400555">
                  <a:moveTo>
                    <a:pt x="141589" y="9460"/>
                  </a:moveTo>
                  <a:lnTo>
                    <a:pt x="141589" y="9460"/>
                  </a:lnTo>
                  <a:lnTo>
                    <a:pt x="138218" y="6089"/>
                  </a:lnTo>
                  <a:lnTo>
                    <a:pt x="134681" y="4434"/>
                  </a:lnTo>
                  <a:lnTo>
                    <a:pt x="123291" y="0"/>
                  </a:lnTo>
                  <a:lnTo>
                    <a:pt x="118807" y="331"/>
                  </a:lnTo>
                  <a:lnTo>
                    <a:pt x="108181" y="4462"/>
                  </a:lnTo>
                  <a:lnTo>
                    <a:pt x="90298" y="21463"/>
                  </a:lnTo>
                  <a:lnTo>
                    <a:pt x="64851" y="57858"/>
                  </a:lnTo>
                  <a:lnTo>
                    <a:pt x="43278" y="95881"/>
                  </a:lnTo>
                  <a:lnTo>
                    <a:pt x="21695" y="140297"/>
                  </a:lnTo>
                  <a:lnTo>
                    <a:pt x="5047" y="185908"/>
                  </a:lnTo>
                  <a:lnTo>
                    <a:pt x="0" y="230169"/>
                  </a:lnTo>
                  <a:lnTo>
                    <a:pt x="3166" y="271242"/>
                  </a:lnTo>
                  <a:lnTo>
                    <a:pt x="11628" y="305959"/>
                  </a:lnTo>
                  <a:lnTo>
                    <a:pt x="35035" y="349900"/>
                  </a:lnTo>
                  <a:lnTo>
                    <a:pt x="71055" y="382989"/>
                  </a:lnTo>
                  <a:lnTo>
                    <a:pt x="109636" y="400554"/>
                  </a:lnTo>
                  <a:lnTo>
                    <a:pt x="133267" y="399885"/>
                  </a:lnTo>
                  <a:lnTo>
                    <a:pt x="166989" y="390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838">
              <a:extLst>
                <a:ext uri="{FF2B5EF4-FFF2-40B4-BE49-F238E27FC236}">
                  <a16:creationId xmlns:a16="http://schemas.microsoft.com/office/drawing/2014/main" xmlns="" id="{52917FDD-3BC9-4C07-8203-0C754660E250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686562" y="2313623"/>
              <a:ext cx="402195" cy="124778"/>
            </a:xfrm>
            <a:custGeom>
              <a:avLst/>
              <a:gdLst/>
              <a:ahLst/>
              <a:cxnLst/>
              <a:rect l="0" t="0" r="0" b="0"/>
              <a:pathLst>
                <a:path w="402195" h="124778">
                  <a:moveTo>
                    <a:pt x="6088" y="124777"/>
                  </a:moveTo>
                  <a:lnTo>
                    <a:pt x="6088" y="124777"/>
                  </a:lnTo>
                  <a:lnTo>
                    <a:pt x="2717" y="121406"/>
                  </a:lnTo>
                  <a:lnTo>
                    <a:pt x="1062" y="117869"/>
                  </a:lnTo>
                  <a:lnTo>
                    <a:pt x="0" y="109850"/>
                  </a:lnTo>
                  <a:lnTo>
                    <a:pt x="1324" y="107770"/>
                  </a:lnTo>
                  <a:lnTo>
                    <a:pt x="6557" y="103578"/>
                  </a:lnTo>
                  <a:lnTo>
                    <a:pt x="51920" y="84166"/>
                  </a:lnTo>
                  <a:lnTo>
                    <a:pt x="85959" y="70979"/>
                  </a:lnTo>
                  <a:lnTo>
                    <a:pt x="130486" y="56417"/>
                  </a:lnTo>
                  <a:lnTo>
                    <a:pt x="158164" y="49570"/>
                  </a:lnTo>
                  <a:lnTo>
                    <a:pt x="187906" y="42889"/>
                  </a:lnTo>
                  <a:lnTo>
                    <a:pt x="218317" y="35613"/>
                  </a:lnTo>
                  <a:lnTo>
                    <a:pt x="249173" y="27940"/>
                  </a:lnTo>
                  <a:lnTo>
                    <a:pt x="280328" y="20002"/>
                  </a:lnTo>
                  <a:lnTo>
                    <a:pt x="307448" y="14005"/>
                  </a:lnTo>
                  <a:lnTo>
                    <a:pt x="354515" y="5460"/>
                  </a:lnTo>
                  <a:lnTo>
                    <a:pt x="395209" y="0"/>
                  </a:lnTo>
                  <a:lnTo>
                    <a:pt x="398852" y="670"/>
                  </a:lnTo>
                  <a:lnTo>
                    <a:pt x="401281" y="1822"/>
                  </a:lnTo>
                  <a:lnTo>
                    <a:pt x="402194" y="3296"/>
                  </a:lnTo>
                  <a:lnTo>
                    <a:pt x="402097" y="4984"/>
                  </a:lnTo>
                  <a:lnTo>
                    <a:pt x="400814" y="9447"/>
                  </a:lnTo>
                  <a:lnTo>
                    <a:pt x="399788" y="23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839">
              <a:extLst>
                <a:ext uri="{FF2B5EF4-FFF2-40B4-BE49-F238E27FC236}">
                  <a16:creationId xmlns:a16="http://schemas.microsoft.com/office/drawing/2014/main" xmlns="" id="{C2EC885F-8244-4128-B3A5-231E6BF9714E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864100" y="2388844"/>
              <a:ext cx="57151" cy="299322"/>
            </a:xfrm>
            <a:custGeom>
              <a:avLst/>
              <a:gdLst/>
              <a:ahLst/>
              <a:cxnLst/>
              <a:rect l="0" t="0" r="0" b="0"/>
              <a:pathLst>
                <a:path w="57151" h="299322">
                  <a:moveTo>
                    <a:pt x="0" y="24156"/>
                  </a:moveTo>
                  <a:lnTo>
                    <a:pt x="0" y="24156"/>
                  </a:lnTo>
                  <a:lnTo>
                    <a:pt x="0" y="15317"/>
                  </a:lnTo>
                  <a:lnTo>
                    <a:pt x="1881" y="11291"/>
                  </a:lnTo>
                  <a:lnTo>
                    <a:pt x="4364" y="7149"/>
                  </a:lnTo>
                  <a:lnTo>
                    <a:pt x="6088" y="0"/>
                  </a:lnTo>
                  <a:lnTo>
                    <a:pt x="6881" y="291"/>
                  </a:lnTo>
                  <a:lnTo>
                    <a:pt x="9643" y="2496"/>
                  </a:lnTo>
                  <a:lnTo>
                    <a:pt x="12297" y="41181"/>
                  </a:lnTo>
                  <a:lnTo>
                    <a:pt x="14462" y="83763"/>
                  </a:lnTo>
                  <a:lnTo>
                    <a:pt x="17716" y="119793"/>
                  </a:lnTo>
                  <a:lnTo>
                    <a:pt x="21515" y="154621"/>
                  </a:lnTo>
                  <a:lnTo>
                    <a:pt x="25554" y="188914"/>
                  </a:lnTo>
                  <a:lnTo>
                    <a:pt x="29914" y="234310"/>
                  </a:lnTo>
                  <a:lnTo>
                    <a:pt x="35872" y="280666"/>
                  </a:lnTo>
                  <a:lnTo>
                    <a:pt x="38145" y="292697"/>
                  </a:lnTo>
                  <a:lnTo>
                    <a:pt x="41177" y="298259"/>
                  </a:lnTo>
                  <a:lnTo>
                    <a:pt x="42974" y="299319"/>
                  </a:lnTo>
                  <a:lnTo>
                    <a:pt x="44877" y="299321"/>
                  </a:lnTo>
                  <a:lnTo>
                    <a:pt x="46851" y="298616"/>
                  </a:lnTo>
                  <a:lnTo>
                    <a:pt x="50927" y="294070"/>
                  </a:lnTo>
                  <a:lnTo>
                    <a:pt x="57150" y="284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368">
            <a:extLst>
              <a:ext uri="{FF2B5EF4-FFF2-40B4-BE49-F238E27FC236}">
                <a16:creationId xmlns:a16="http://schemas.microsoft.com/office/drawing/2014/main" xmlns="" id="{E6CBC39C-41BA-41AE-9999-EEB4FE9ABA1F}"/>
              </a:ext>
            </a:extLst>
          </p:cNvPr>
          <p:cNvGrpSpPr/>
          <p:nvPr/>
        </p:nvGrpSpPr>
        <p:grpSpPr>
          <a:xfrm>
            <a:off x="3184329" y="3440773"/>
            <a:ext cx="270072" cy="225474"/>
            <a:chOff x="3184329" y="3440773"/>
            <a:chExt cx="270072" cy="225474"/>
          </a:xfrm>
        </p:grpSpPr>
        <p:sp>
          <p:nvSpPr>
            <p:cNvPr id="126" name="SMARTInkShape-1840">
              <a:extLst>
                <a:ext uri="{FF2B5EF4-FFF2-40B4-BE49-F238E27FC236}">
                  <a16:creationId xmlns:a16="http://schemas.microsoft.com/office/drawing/2014/main" xmlns="" id="{F7064398-5550-4887-B3B2-34369F3A2B78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441700" y="3651250"/>
              <a:ext cx="12701" cy="5468"/>
            </a:xfrm>
            <a:custGeom>
              <a:avLst/>
              <a:gdLst/>
              <a:ahLst/>
              <a:cxnLst/>
              <a:rect l="0" t="0" r="0" b="0"/>
              <a:pathLst>
                <a:path w="12701" h="5468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841">
              <a:extLst>
                <a:ext uri="{FF2B5EF4-FFF2-40B4-BE49-F238E27FC236}">
                  <a16:creationId xmlns:a16="http://schemas.microsoft.com/office/drawing/2014/main" xmlns="" id="{B44C4BD2-BAD4-452E-B0CA-EA59AE6A1FB8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184329" y="3440773"/>
              <a:ext cx="146204" cy="225474"/>
            </a:xfrm>
            <a:custGeom>
              <a:avLst/>
              <a:gdLst/>
              <a:ahLst/>
              <a:cxnLst/>
              <a:rect l="0" t="0" r="0" b="0"/>
              <a:pathLst>
                <a:path w="146204" h="225474">
                  <a:moveTo>
                    <a:pt x="3371" y="39027"/>
                  </a:moveTo>
                  <a:lnTo>
                    <a:pt x="3371" y="39027"/>
                  </a:lnTo>
                  <a:lnTo>
                    <a:pt x="0" y="32285"/>
                  </a:lnTo>
                  <a:lnTo>
                    <a:pt x="227" y="25212"/>
                  </a:lnTo>
                  <a:lnTo>
                    <a:pt x="1275" y="21350"/>
                  </a:lnTo>
                  <a:lnTo>
                    <a:pt x="11847" y="13296"/>
                  </a:lnTo>
                  <a:lnTo>
                    <a:pt x="47379" y="0"/>
                  </a:lnTo>
                  <a:lnTo>
                    <a:pt x="67615" y="750"/>
                  </a:lnTo>
                  <a:lnTo>
                    <a:pt x="77950" y="2926"/>
                  </a:lnTo>
                  <a:lnTo>
                    <a:pt x="95079" y="12869"/>
                  </a:lnTo>
                  <a:lnTo>
                    <a:pt x="102609" y="19472"/>
                  </a:lnTo>
                  <a:lnTo>
                    <a:pt x="110977" y="36216"/>
                  </a:lnTo>
                  <a:lnTo>
                    <a:pt x="113208" y="45619"/>
                  </a:lnTo>
                  <a:lnTo>
                    <a:pt x="111924" y="63594"/>
                  </a:lnTo>
                  <a:lnTo>
                    <a:pt x="105945" y="80990"/>
                  </a:lnTo>
                  <a:lnTo>
                    <a:pt x="90678" y="105239"/>
                  </a:lnTo>
                  <a:lnTo>
                    <a:pt x="73455" y="120577"/>
                  </a:lnTo>
                  <a:lnTo>
                    <a:pt x="60512" y="126455"/>
                  </a:lnTo>
                  <a:lnTo>
                    <a:pt x="56989" y="130330"/>
                  </a:lnTo>
                  <a:lnTo>
                    <a:pt x="56755" y="131646"/>
                  </a:lnTo>
                  <a:lnTo>
                    <a:pt x="57305" y="132523"/>
                  </a:lnTo>
                  <a:lnTo>
                    <a:pt x="103720" y="151507"/>
                  </a:lnTo>
                  <a:lnTo>
                    <a:pt x="127099" y="163214"/>
                  </a:lnTo>
                  <a:lnTo>
                    <a:pt x="138560" y="173949"/>
                  </a:lnTo>
                  <a:lnTo>
                    <a:pt x="144593" y="183894"/>
                  </a:lnTo>
                  <a:lnTo>
                    <a:pt x="146203" y="188522"/>
                  </a:lnTo>
                  <a:lnTo>
                    <a:pt x="144453" y="193724"/>
                  </a:lnTo>
                  <a:lnTo>
                    <a:pt x="134983" y="205147"/>
                  </a:lnTo>
                  <a:lnTo>
                    <a:pt x="113785" y="216737"/>
                  </a:lnTo>
                  <a:lnTo>
                    <a:pt x="89630" y="224640"/>
                  </a:lnTo>
                  <a:lnTo>
                    <a:pt x="74869" y="225473"/>
                  </a:lnTo>
                  <a:lnTo>
                    <a:pt x="54171" y="223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369">
            <a:extLst>
              <a:ext uri="{FF2B5EF4-FFF2-40B4-BE49-F238E27FC236}">
                <a16:creationId xmlns:a16="http://schemas.microsoft.com/office/drawing/2014/main" xmlns="" id="{0F49662C-9448-47CA-ADFA-007E1ED74647}"/>
              </a:ext>
            </a:extLst>
          </p:cNvPr>
          <p:cNvGrpSpPr/>
          <p:nvPr/>
        </p:nvGrpSpPr>
        <p:grpSpPr>
          <a:xfrm>
            <a:off x="3885006" y="3368479"/>
            <a:ext cx="598095" cy="283227"/>
            <a:chOff x="3885006" y="3368479"/>
            <a:chExt cx="598095" cy="283227"/>
          </a:xfrm>
        </p:grpSpPr>
        <p:sp>
          <p:nvSpPr>
            <p:cNvPr id="129" name="SMARTInkShape-1842">
              <a:extLst>
                <a:ext uri="{FF2B5EF4-FFF2-40B4-BE49-F238E27FC236}">
                  <a16:creationId xmlns:a16="http://schemas.microsoft.com/office/drawing/2014/main" xmlns="" id="{EDB6B94D-3811-42C3-9D2C-B247F7890580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426412" y="3480683"/>
              <a:ext cx="56689" cy="113418"/>
            </a:xfrm>
            <a:custGeom>
              <a:avLst/>
              <a:gdLst/>
              <a:ahLst/>
              <a:cxnLst/>
              <a:rect l="0" t="0" r="0" b="0"/>
              <a:pathLst>
                <a:path w="56689" h="113418">
                  <a:moveTo>
                    <a:pt x="56688" y="5467"/>
                  </a:moveTo>
                  <a:lnTo>
                    <a:pt x="56688" y="5467"/>
                  </a:lnTo>
                  <a:lnTo>
                    <a:pt x="56688" y="0"/>
                  </a:lnTo>
                  <a:lnTo>
                    <a:pt x="53317" y="2749"/>
                  </a:lnTo>
                  <a:lnTo>
                    <a:pt x="40060" y="18924"/>
                  </a:lnTo>
                  <a:lnTo>
                    <a:pt x="30953" y="27676"/>
                  </a:lnTo>
                  <a:lnTo>
                    <a:pt x="3050" y="70918"/>
                  </a:lnTo>
                  <a:lnTo>
                    <a:pt x="0" y="92228"/>
                  </a:lnTo>
                  <a:lnTo>
                    <a:pt x="1625" y="98825"/>
                  </a:lnTo>
                  <a:lnTo>
                    <a:pt x="3046" y="101573"/>
                  </a:lnTo>
                  <a:lnTo>
                    <a:pt x="10270" y="106506"/>
                  </a:lnTo>
                  <a:lnTo>
                    <a:pt x="24355" y="111369"/>
                  </a:lnTo>
                  <a:lnTo>
                    <a:pt x="56688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843">
              <a:extLst>
                <a:ext uri="{FF2B5EF4-FFF2-40B4-BE49-F238E27FC236}">
                  <a16:creationId xmlns:a16="http://schemas.microsoft.com/office/drawing/2014/main" xmlns="" id="{4A756DA0-0631-4BE3-8816-8173F38866A7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398519" y="3368479"/>
              <a:ext cx="71882" cy="257372"/>
            </a:xfrm>
            <a:custGeom>
              <a:avLst/>
              <a:gdLst/>
              <a:ahLst/>
              <a:cxnLst/>
              <a:rect l="0" t="0" r="0" b="0"/>
              <a:pathLst>
                <a:path w="71882" h="257372">
                  <a:moveTo>
                    <a:pt x="71881" y="3371"/>
                  </a:moveTo>
                  <a:lnTo>
                    <a:pt x="71881" y="3371"/>
                  </a:lnTo>
                  <a:lnTo>
                    <a:pt x="71881" y="0"/>
                  </a:lnTo>
                  <a:lnTo>
                    <a:pt x="68510" y="8016"/>
                  </a:lnTo>
                  <a:lnTo>
                    <a:pt x="55980" y="46308"/>
                  </a:lnTo>
                  <a:lnTo>
                    <a:pt x="44042" y="90725"/>
                  </a:lnTo>
                  <a:lnTo>
                    <a:pt x="35755" y="123099"/>
                  </a:lnTo>
                  <a:lnTo>
                    <a:pt x="23155" y="169687"/>
                  </a:lnTo>
                  <a:lnTo>
                    <a:pt x="10485" y="214771"/>
                  </a:lnTo>
                  <a:lnTo>
                    <a:pt x="42" y="251151"/>
                  </a:lnTo>
                  <a:lnTo>
                    <a:pt x="0" y="253930"/>
                  </a:lnTo>
                  <a:lnTo>
                    <a:pt x="2031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844">
              <a:extLst>
                <a:ext uri="{FF2B5EF4-FFF2-40B4-BE49-F238E27FC236}">
                  <a16:creationId xmlns:a16="http://schemas.microsoft.com/office/drawing/2014/main" xmlns="" id="{6F6B7AAC-C564-4A22-B509-EAA913F79E4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313411" y="3506760"/>
              <a:ext cx="61740" cy="103108"/>
            </a:xfrm>
            <a:custGeom>
              <a:avLst/>
              <a:gdLst/>
              <a:ahLst/>
              <a:cxnLst/>
              <a:rect l="0" t="0" r="0" b="0"/>
              <a:pathLst>
                <a:path w="61740" h="103108">
                  <a:moveTo>
                    <a:pt x="29989" y="30190"/>
                  </a:moveTo>
                  <a:lnTo>
                    <a:pt x="29989" y="30190"/>
                  </a:lnTo>
                  <a:lnTo>
                    <a:pt x="34353" y="20051"/>
                  </a:lnTo>
                  <a:lnTo>
                    <a:pt x="36261" y="0"/>
                  </a:lnTo>
                  <a:lnTo>
                    <a:pt x="35582" y="186"/>
                  </a:lnTo>
                  <a:lnTo>
                    <a:pt x="24123" y="10787"/>
                  </a:lnTo>
                  <a:lnTo>
                    <a:pt x="12572" y="25617"/>
                  </a:lnTo>
                  <a:lnTo>
                    <a:pt x="3583" y="50158"/>
                  </a:lnTo>
                  <a:lnTo>
                    <a:pt x="0" y="83576"/>
                  </a:lnTo>
                  <a:lnTo>
                    <a:pt x="2079" y="95310"/>
                  </a:lnTo>
                  <a:lnTo>
                    <a:pt x="4327" y="99003"/>
                  </a:lnTo>
                  <a:lnTo>
                    <a:pt x="7236" y="101465"/>
                  </a:lnTo>
                  <a:lnTo>
                    <a:pt x="10587" y="103107"/>
                  </a:lnTo>
                  <a:lnTo>
                    <a:pt x="19955" y="103049"/>
                  </a:lnTo>
                  <a:lnTo>
                    <a:pt x="25416" y="102046"/>
                  </a:lnTo>
                  <a:lnTo>
                    <a:pt x="61739" y="80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845">
              <a:extLst>
                <a:ext uri="{FF2B5EF4-FFF2-40B4-BE49-F238E27FC236}">
                  <a16:creationId xmlns:a16="http://schemas.microsoft.com/office/drawing/2014/main" xmlns="" id="{45E3BE30-F3E2-47CC-A68B-723FEB8C00A7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191000" y="3519490"/>
              <a:ext cx="82551" cy="98011"/>
            </a:xfrm>
            <a:custGeom>
              <a:avLst/>
              <a:gdLst/>
              <a:ahLst/>
              <a:cxnLst/>
              <a:rect l="0" t="0" r="0" b="0"/>
              <a:pathLst>
                <a:path w="82551" h="98011">
                  <a:moveTo>
                    <a:pt x="0" y="42860"/>
                  </a:moveTo>
                  <a:lnTo>
                    <a:pt x="0" y="42860"/>
                  </a:lnTo>
                  <a:lnTo>
                    <a:pt x="8838" y="42860"/>
                  </a:lnTo>
                  <a:lnTo>
                    <a:pt x="30038" y="34022"/>
                  </a:lnTo>
                  <a:lnTo>
                    <a:pt x="36398" y="28113"/>
                  </a:lnTo>
                  <a:lnTo>
                    <a:pt x="46230" y="12822"/>
                  </a:lnTo>
                  <a:lnTo>
                    <a:pt x="47048" y="9429"/>
                  </a:lnTo>
                  <a:lnTo>
                    <a:pt x="46887" y="6461"/>
                  </a:lnTo>
                  <a:lnTo>
                    <a:pt x="46075" y="3778"/>
                  </a:lnTo>
                  <a:lnTo>
                    <a:pt x="44827" y="1988"/>
                  </a:lnTo>
                  <a:lnTo>
                    <a:pt x="43290" y="796"/>
                  </a:lnTo>
                  <a:lnTo>
                    <a:pt x="41560" y="0"/>
                  </a:lnTo>
                  <a:lnTo>
                    <a:pt x="38995" y="881"/>
                  </a:lnTo>
                  <a:lnTo>
                    <a:pt x="32383" y="5623"/>
                  </a:lnTo>
                  <a:lnTo>
                    <a:pt x="12982" y="29598"/>
                  </a:lnTo>
                  <a:lnTo>
                    <a:pt x="4160" y="49043"/>
                  </a:lnTo>
                  <a:lnTo>
                    <a:pt x="1849" y="61836"/>
                  </a:lnTo>
                  <a:lnTo>
                    <a:pt x="3918" y="80938"/>
                  </a:lnTo>
                  <a:lnTo>
                    <a:pt x="9001" y="93262"/>
                  </a:lnTo>
                  <a:lnTo>
                    <a:pt x="12350" y="95511"/>
                  </a:lnTo>
                  <a:lnTo>
                    <a:pt x="21717" y="98010"/>
                  </a:lnTo>
                  <a:lnTo>
                    <a:pt x="66222" y="90996"/>
                  </a:lnTo>
                  <a:lnTo>
                    <a:pt x="82550" y="87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846">
              <a:extLst>
                <a:ext uri="{FF2B5EF4-FFF2-40B4-BE49-F238E27FC236}">
                  <a16:creationId xmlns:a16="http://schemas.microsoft.com/office/drawing/2014/main" xmlns="" id="{7C8E3260-84D5-46C5-95D6-651C6A8E1CA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045388" y="3425930"/>
              <a:ext cx="94813" cy="199921"/>
            </a:xfrm>
            <a:custGeom>
              <a:avLst/>
              <a:gdLst/>
              <a:ahLst/>
              <a:cxnLst/>
              <a:rect l="0" t="0" r="0" b="0"/>
              <a:pathLst>
                <a:path w="94813" h="199921">
                  <a:moveTo>
                    <a:pt x="31312" y="9420"/>
                  </a:moveTo>
                  <a:lnTo>
                    <a:pt x="31312" y="9420"/>
                  </a:lnTo>
                  <a:lnTo>
                    <a:pt x="27941" y="6049"/>
                  </a:lnTo>
                  <a:lnTo>
                    <a:pt x="26286" y="2513"/>
                  </a:lnTo>
                  <a:lnTo>
                    <a:pt x="25845" y="582"/>
                  </a:lnTo>
                  <a:lnTo>
                    <a:pt x="24845" y="0"/>
                  </a:lnTo>
                  <a:lnTo>
                    <a:pt x="23473" y="318"/>
                  </a:lnTo>
                  <a:lnTo>
                    <a:pt x="21852" y="1235"/>
                  </a:lnTo>
                  <a:lnTo>
                    <a:pt x="24065" y="39247"/>
                  </a:lnTo>
                  <a:lnTo>
                    <a:pt x="22814" y="77994"/>
                  </a:lnTo>
                  <a:lnTo>
                    <a:pt x="16094" y="123342"/>
                  </a:lnTo>
                  <a:lnTo>
                    <a:pt x="7047" y="164295"/>
                  </a:lnTo>
                  <a:lnTo>
                    <a:pt x="548" y="198181"/>
                  </a:lnTo>
                  <a:lnTo>
                    <a:pt x="219" y="198056"/>
                  </a:lnTo>
                  <a:lnTo>
                    <a:pt x="0" y="196560"/>
                  </a:lnTo>
                  <a:lnTo>
                    <a:pt x="17277" y="151737"/>
                  </a:lnTo>
                  <a:lnTo>
                    <a:pt x="42311" y="111824"/>
                  </a:lnTo>
                  <a:lnTo>
                    <a:pt x="52899" y="101264"/>
                  </a:lnTo>
                  <a:lnTo>
                    <a:pt x="56992" y="98872"/>
                  </a:lnTo>
                  <a:lnTo>
                    <a:pt x="60427" y="97982"/>
                  </a:lnTo>
                  <a:lnTo>
                    <a:pt x="63422" y="98095"/>
                  </a:lnTo>
                  <a:lnTo>
                    <a:pt x="70513" y="103865"/>
                  </a:lnTo>
                  <a:lnTo>
                    <a:pt x="77662" y="114190"/>
                  </a:lnTo>
                  <a:lnTo>
                    <a:pt x="84948" y="135870"/>
                  </a:lnTo>
                  <a:lnTo>
                    <a:pt x="87999" y="180214"/>
                  </a:lnTo>
                  <a:lnTo>
                    <a:pt x="90137" y="191162"/>
                  </a:lnTo>
                  <a:lnTo>
                    <a:pt x="94812" y="199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847">
              <a:extLst>
                <a:ext uri="{FF2B5EF4-FFF2-40B4-BE49-F238E27FC236}">
                  <a16:creationId xmlns:a16="http://schemas.microsoft.com/office/drawing/2014/main" xmlns="" id="{33022F97-BE7E-4C9A-9C6B-70089AB98448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885006" y="3417967"/>
              <a:ext cx="96445" cy="233739"/>
            </a:xfrm>
            <a:custGeom>
              <a:avLst/>
              <a:gdLst/>
              <a:ahLst/>
              <a:cxnLst/>
              <a:rect l="0" t="0" r="0" b="0"/>
              <a:pathLst>
                <a:path w="96445" h="233739">
                  <a:moveTo>
                    <a:pt x="77394" y="23733"/>
                  </a:moveTo>
                  <a:lnTo>
                    <a:pt x="77394" y="23733"/>
                  </a:lnTo>
                  <a:lnTo>
                    <a:pt x="70486" y="6774"/>
                  </a:lnTo>
                  <a:lnTo>
                    <a:pt x="66563" y="2084"/>
                  </a:lnTo>
                  <a:lnTo>
                    <a:pt x="62467" y="0"/>
                  </a:lnTo>
                  <a:lnTo>
                    <a:pt x="54532" y="2837"/>
                  </a:lnTo>
                  <a:lnTo>
                    <a:pt x="49453" y="5569"/>
                  </a:lnTo>
                  <a:lnTo>
                    <a:pt x="26092" y="40371"/>
                  </a:lnTo>
                  <a:lnTo>
                    <a:pt x="8806" y="77111"/>
                  </a:lnTo>
                  <a:lnTo>
                    <a:pt x="0" y="121706"/>
                  </a:lnTo>
                  <a:lnTo>
                    <a:pt x="2643" y="161653"/>
                  </a:lnTo>
                  <a:lnTo>
                    <a:pt x="18022" y="205232"/>
                  </a:lnTo>
                  <a:lnTo>
                    <a:pt x="20879" y="214582"/>
                  </a:lnTo>
                  <a:lnTo>
                    <a:pt x="29698" y="226853"/>
                  </a:lnTo>
                  <a:lnTo>
                    <a:pt x="35014" y="231113"/>
                  </a:lnTo>
                  <a:lnTo>
                    <a:pt x="40674" y="233247"/>
                  </a:lnTo>
                  <a:lnTo>
                    <a:pt x="52607" y="233738"/>
                  </a:lnTo>
                  <a:lnTo>
                    <a:pt x="96444" y="207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370">
            <a:extLst>
              <a:ext uri="{FF2B5EF4-FFF2-40B4-BE49-F238E27FC236}">
                <a16:creationId xmlns:a16="http://schemas.microsoft.com/office/drawing/2014/main" xmlns="" id="{497C26A3-4B51-4DFA-8579-6F44DEAA7943}"/>
              </a:ext>
            </a:extLst>
          </p:cNvPr>
          <p:cNvGrpSpPr/>
          <p:nvPr/>
        </p:nvGrpSpPr>
        <p:grpSpPr>
          <a:xfrm>
            <a:off x="5035550" y="3297365"/>
            <a:ext cx="234951" cy="296736"/>
            <a:chOff x="5035550" y="3297365"/>
            <a:chExt cx="234951" cy="296736"/>
          </a:xfrm>
        </p:grpSpPr>
        <p:sp>
          <p:nvSpPr>
            <p:cNvPr id="136" name="SMARTInkShape-1848">
              <a:extLst>
                <a:ext uri="{FF2B5EF4-FFF2-40B4-BE49-F238E27FC236}">
                  <a16:creationId xmlns:a16="http://schemas.microsoft.com/office/drawing/2014/main" xmlns="" id="{301A3E19-964D-4887-B82C-DAF461D70D77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167300" y="3297365"/>
              <a:ext cx="46051" cy="296736"/>
            </a:xfrm>
            <a:custGeom>
              <a:avLst/>
              <a:gdLst/>
              <a:ahLst/>
              <a:cxnLst/>
              <a:rect l="0" t="0" r="0" b="0"/>
              <a:pathLst>
                <a:path w="46051" h="296736">
                  <a:moveTo>
                    <a:pt x="46050" y="42735"/>
                  </a:moveTo>
                  <a:lnTo>
                    <a:pt x="46050" y="42735"/>
                  </a:lnTo>
                  <a:lnTo>
                    <a:pt x="45345" y="10255"/>
                  </a:lnTo>
                  <a:lnTo>
                    <a:pt x="42679" y="4075"/>
                  </a:lnTo>
                  <a:lnTo>
                    <a:pt x="40275" y="2145"/>
                  </a:lnTo>
                  <a:lnTo>
                    <a:pt x="33841" y="0"/>
                  </a:lnTo>
                  <a:lnTo>
                    <a:pt x="30855" y="839"/>
                  </a:lnTo>
                  <a:lnTo>
                    <a:pt x="25656" y="5535"/>
                  </a:lnTo>
                  <a:lnTo>
                    <a:pt x="7841" y="41031"/>
                  </a:lnTo>
                  <a:lnTo>
                    <a:pt x="0" y="82133"/>
                  </a:lnTo>
                  <a:lnTo>
                    <a:pt x="418" y="115984"/>
                  </a:lnTo>
                  <a:lnTo>
                    <a:pt x="1074" y="152195"/>
                  </a:lnTo>
                  <a:lnTo>
                    <a:pt x="2072" y="188751"/>
                  </a:lnTo>
                  <a:lnTo>
                    <a:pt x="4867" y="223813"/>
                  </a:lnTo>
                  <a:lnTo>
                    <a:pt x="7036" y="268543"/>
                  </a:lnTo>
                  <a:lnTo>
                    <a:pt x="7950" y="296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849">
              <a:extLst>
                <a:ext uri="{FF2B5EF4-FFF2-40B4-BE49-F238E27FC236}">
                  <a16:creationId xmlns:a16="http://schemas.microsoft.com/office/drawing/2014/main" xmlns="" id="{9183C715-89C1-47B9-9426-095C7927C156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048250" y="3420682"/>
              <a:ext cx="6351" cy="21019"/>
            </a:xfrm>
            <a:custGeom>
              <a:avLst/>
              <a:gdLst/>
              <a:ahLst/>
              <a:cxnLst/>
              <a:rect l="0" t="0" r="0" b="0"/>
              <a:pathLst>
                <a:path w="6351" h="21019">
                  <a:moveTo>
                    <a:pt x="6350" y="21018"/>
                  </a:moveTo>
                  <a:lnTo>
                    <a:pt x="6350" y="21018"/>
                  </a:lnTo>
                  <a:lnTo>
                    <a:pt x="5644" y="7220"/>
                  </a:lnTo>
                  <a:lnTo>
                    <a:pt x="2979" y="1245"/>
                  </a:lnTo>
                  <a:lnTo>
                    <a:pt x="1986" y="75"/>
                  </a:lnTo>
                  <a:lnTo>
                    <a:pt x="1324" y="0"/>
                  </a:lnTo>
                  <a:lnTo>
                    <a:pt x="0" y="1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850">
              <a:extLst>
                <a:ext uri="{FF2B5EF4-FFF2-40B4-BE49-F238E27FC236}">
                  <a16:creationId xmlns:a16="http://schemas.microsoft.com/office/drawing/2014/main" xmlns="" id="{3BB0F9CD-4231-4899-B5D0-4437D9760121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035550" y="34671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3145" y="41427"/>
                  </a:lnTo>
                  <a:lnTo>
                    <a:pt x="1120" y="80610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851">
              <a:extLst>
                <a:ext uri="{FF2B5EF4-FFF2-40B4-BE49-F238E27FC236}">
                  <a16:creationId xmlns:a16="http://schemas.microsoft.com/office/drawing/2014/main" xmlns="" id="{A2DB7406-1AD6-417D-8EAA-4EBDCFD1BD46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149850" y="3473450"/>
              <a:ext cx="120651" cy="50801"/>
            </a:xfrm>
            <a:custGeom>
              <a:avLst/>
              <a:gdLst/>
              <a:ahLst/>
              <a:cxnLst/>
              <a:rect l="0" t="0" r="0" b="0"/>
              <a:pathLst>
                <a:path w="12065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3763" y="43892"/>
                  </a:lnTo>
                  <a:lnTo>
                    <a:pt x="32507" y="29429"/>
                  </a:lnTo>
                  <a:lnTo>
                    <a:pt x="76480" y="1566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371">
            <a:extLst>
              <a:ext uri="{FF2B5EF4-FFF2-40B4-BE49-F238E27FC236}">
                <a16:creationId xmlns:a16="http://schemas.microsoft.com/office/drawing/2014/main" xmlns="" id="{6CAB45C9-0EBD-4FC7-915B-B3D95416BEB7}"/>
              </a:ext>
            </a:extLst>
          </p:cNvPr>
          <p:cNvGrpSpPr/>
          <p:nvPr/>
        </p:nvGrpSpPr>
        <p:grpSpPr>
          <a:xfrm>
            <a:off x="5944483" y="3220333"/>
            <a:ext cx="1477192" cy="373768"/>
            <a:chOff x="5944483" y="3220333"/>
            <a:chExt cx="1477192" cy="373768"/>
          </a:xfrm>
        </p:grpSpPr>
        <p:sp>
          <p:nvSpPr>
            <p:cNvPr id="141" name="SMARTInkShape-1852">
              <a:extLst>
                <a:ext uri="{FF2B5EF4-FFF2-40B4-BE49-F238E27FC236}">
                  <a16:creationId xmlns:a16="http://schemas.microsoft.com/office/drawing/2014/main" xmlns="" id="{B1F89925-E37D-4D90-B00A-6BC3D982197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311498" y="3220333"/>
              <a:ext cx="110177" cy="304075"/>
            </a:xfrm>
            <a:custGeom>
              <a:avLst/>
              <a:gdLst/>
              <a:ahLst/>
              <a:cxnLst/>
              <a:rect l="0" t="0" r="0" b="0"/>
              <a:pathLst>
                <a:path w="110177" h="304075">
                  <a:moveTo>
                    <a:pt x="16402" y="5467"/>
                  </a:moveTo>
                  <a:lnTo>
                    <a:pt x="16402" y="5467"/>
                  </a:lnTo>
                  <a:lnTo>
                    <a:pt x="0" y="0"/>
                  </a:lnTo>
                  <a:lnTo>
                    <a:pt x="43051" y="45935"/>
                  </a:lnTo>
                  <a:lnTo>
                    <a:pt x="67756" y="81073"/>
                  </a:lnTo>
                  <a:lnTo>
                    <a:pt x="90026" y="120208"/>
                  </a:lnTo>
                  <a:lnTo>
                    <a:pt x="104627" y="161120"/>
                  </a:lnTo>
                  <a:lnTo>
                    <a:pt x="110176" y="200941"/>
                  </a:lnTo>
                  <a:lnTo>
                    <a:pt x="108174" y="236983"/>
                  </a:lnTo>
                  <a:lnTo>
                    <a:pt x="97876" y="264761"/>
                  </a:lnTo>
                  <a:lnTo>
                    <a:pt x="76367" y="286985"/>
                  </a:lnTo>
                  <a:lnTo>
                    <a:pt x="62729" y="296862"/>
                  </a:lnTo>
                  <a:lnTo>
                    <a:pt x="38167" y="304074"/>
                  </a:lnTo>
                  <a:lnTo>
                    <a:pt x="3702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853">
              <a:extLst>
                <a:ext uri="{FF2B5EF4-FFF2-40B4-BE49-F238E27FC236}">
                  <a16:creationId xmlns:a16="http://schemas.microsoft.com/office/drawing/2014/main" xmlns="" id="{28DA8860-2CA3-4945-9E52-21B9C055585A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123307" y="3390292"/>
              <a:ext cx="179194" cy="108559"/>
            </a:xfrm>
            <a:custGeom>
              <a:avLst/>
              <a:gdLst/>
              <a:ahLst/>
              <a:cxnLst/>
              <a:rect l="0" t="0" r="0" b="0"/>
              <a:pathLst>
                <a:path w="179194" h="108559">
                  <a:moveTo>
                    <a:pt x="58543" y="57758"/>
                  </a:moveTo>
                  <a:lnTo>
                    <a:pt x="58543" y="57758"/>
                  </a:lnTo>
                  <a:lnTo>
                    <a:pt x="59248" y="41152"/>
                  </a:lnTo>
                  <a:lnTo>
                    <a:pt x="67963" y="11684"/>
                  </a:lnTo>
                  <a:lnTo>
                    <a:pt x="66728" y="2944"/>
                  </a:lnTo>
                  <a:lnTo>
                    <a:pt x="63999" y="754"/>
                  </a:lnTo>
                  <a:lnTo>
                    <a:pt x="60064" y="0"/>
                  </a:lnTo>
                  <a:lnTo>
                    <a:pt x="55324" y="202"/>
                  </a:lnTo>
                  <a:lnTo>
                    <a:pt x="35168" y="10600"/>
                  </a:lnTo>
                  <a:lnTo>
                    <a:pt x="14693" y="33829"/>
                  </a:lnTo>
                  <a:lnTo>
                    <a:pt x="1963" y="63054"/>
                  </a:lnTo>
                  <a:lnTo>
                    <a:pt x="0" y="77986"/>
                  </a:lnTo>
                  <a:lnTo>
                    <a:pt x="464" y="83944"/>
                  </a:lnTo>
                  <a:lnTo>
                    <a:pt x="3595" y="88620"/>
                  </a:lnTo>
                  <a:lnTo>
                    <a:pt x="14601" y="95699"/>
                  </a:lnTo>
                  <a:lnTo>
                    <a:pt x="20782" y="96457"/>
                  </a:lnTo>
                  <a:lnTo>
                    <a:pt x="33293" y="93537"/>
                  </a:lnTo>
                  <a:lnTo>
                    <a:pt x="74627" y="72185"/>
                  </a:lnTo>
                  <a:lnTo>
                    <a:pt x="92393" y="66501"/>
                  </a:lnTo>
                  <a:lnTo>
                    <a:pt x="97338" y="67114"/>
                  </a:lnTo>
                  <a:lnTo>
                    <a:pt x="144780" y="94024"/>
                  </a:lnTo>
                  <a:lnTo>
                    <a:pt x="179193" y="108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854">
              <a:extLst>
                <a:ext uri="{FF2B5EF4-FFF2-40B4-BE49-F238E27FC236}">
                  <a16:creationId xmlns:a16="http://schemas.microsoft.com/office/drawing/2014/main" xmlns="" id="{036AC9EA-E4F7-48E0-B283-D4B425A003F4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959764" y="3378200"/>
              <a:ext cx="120487" cy="41759"/>
            </a:xfrm>
            <a:custGeom>
              <a:avLst/>
              <a:gdLst/>
              <a:ahLst/>
              <a:cxnLst/>
              <a:rect l="0" t="0" r="0" b="0"/>
              <a:pathLst>
                <a:path w="120487" h="41759">
                  <a:moveTo>
                    <a:pt x="18886" y="38100"/>
                  </a:moveTo>
                  <a:lnTo>
                    <a:pt x="18886" y="38100"/>
                  </a:lnTo>
                  <a:lnTo>
                    <a:pt x="2135" y="41758"/>
                  </a:lnTo>
                  <a:lnTo>
                    <a:pt x="663" y="41244"/>
                  </a:lnTo>
                  <a:lnTo>
                    <a:pt x="0" y="38721"/>
                  </a:lnTo>
                  <a:lnTo>
                    <a:pt x="15782" y="36811"/>
                  </a:lnTo>
                  <a:lnTo>
                    <a:pt x="60201" y="20439"/>
                  </a:lnTo>
                  <a:lnTo>
                    <a:pt x="104187" y="5500"/>
                  </a:lnTo>
                  <a:lnTo>
                    <a:pt x="1204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855">
              <a:extLst>
                <a:ext uri="{FF2B5EF4-FFF2-40B4-BE49-F238E27FC236}">
                  <a16:creationId xmlns:a16="http://schemas.microsoft.com/office/drawing/2014/main" xmlns="" id="{E9C49C2B-7224-4E38-A44C-9D2D7AA96207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957126" y="3271133"/>
              <a:ext cx="65975" cy="259021"/>
            </a:xfrm>
            <a:custGeom>
              <a:avLst/>
              <a:gdLst/>
              <a:ahLst/>
              <a:cxnLst/>
              <a:rect l="0" t="0" r="0" b="0"/>
              <a:pathLst>
                <a:path w="65975" h="259021">
                  <a:moveTo>
                    <a:pt x="53274" y="5467"/>
                  </a:moveTo>
                  <a:lnTo>
                    <a:pt x="53274" y="5467"/>
                  </a:lnTo>
                  <a:lnTo>
                    <a:pt x="53274" y="0"/>
                  </a:lnTo>
                  <a:lnTo>
                    <a:pt x="44435" y="41290"/>
                  </a:lnTo>
                  <a:lnTo>
                    <a:pt x="38347" y="79895"/>
                  </a:lnTo>
                  <a:lnTo>
                    <a:pt x="32074" y="122613"/>
                  </a:lnTo>
                  <a:lnTo>
                    <a:pt x="19006" y="166549"/>
                  </a:lnTo>
                  <a:lnTo>
                    <a:pt x="8470" y="204106"/>
                  </a:lnTo>
                  <a:lnTo>
                    <a:pt x="0" y="241920"/>
                  </a:lnTo>
                  <a:lnTo>
                    <a:pt x="904" y="254255"/>
                  </a:lnTo>
                  <a:lnTo>
                    <a:pt x="2838" y="257404"/>
                  </a:lnTo>
                  <a:lnTo>
                    <a:pt x="5540" y="258797"/>
                  </a:lnTo>
                  <a:lnTo>
                    <a:pt x="8751" y="259020"/>
                  </a:lnTo>
                  <a:lnTo>
                    <a:pt x="26755" y="252593"/>
                  </a:lnTo>
                  <a:lnTo>
                    <a:pt x="65974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856">
              <a:extLst>
                <a:ext uri="{FF2B5EF4-FFF2-40B4-BE49-F238E27FC236}">
                  <a16:creationId xmlns:a16="http://schemas.microsoft.com/office/drawing/2014/main" xmlns="" id="{43ADB74C-88E6-4637-BBBE-736A10BFB2B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782927" y="3448283"/>
              <a:ext cx="100474" cy="86656"/>
            </a:xfrm>
            <a:custGeom>
              <a:avLst/>
              <a:gdLst/>
              <a:ahLst/>
              <a:cxnLst/>
              <a:rect l="0" t="0" r="0" b="0"/>
              <a:pathLst>
                <a:path w="100474" h="86656">
                  <a:moveTo>
                    <a:pt x="36973" y="18817"/>
                  </a:moveTo>
                  <a:lnTo>
                    <a:pt x="36973" y="18817"/>
                  </a:lnTo>
                  <a:lnTo>
                    <a:pt x="31904" y="5725"/>
                  </a:lnTo>
                  <a:lnTo>
                    <a:pt x="28134" y="2415"/>
                  </a:lnTo>
                  <a:lnTo>
                    <a:pt x="24107" y="944"/>
                  </a:lnTo>
                  <a:lnTo>
                    <a:pt x="15773" y="0"/>
                  </a:lnTo>
                  <a:lnTo>
                    <a:pt x="9677" y="5515"/>
                  </a:lnTo>
                  <a:lnTo>
                    <a:pt x="6076" y="9949"/>
                  </a:lnTo>
                  <a:lnTo>
                    <a:pt x="2074" y="22402"/>
                  </a:lnTo>
                  <a:lnTo>
                    <a:pt x="0" y="56553"/>
                  </a:lnTo>
                  <a:lnTo>
                    <a:pt x="4067" y="74448"/>
                  </a:lnTo>
                  <a:lnTo>
                    <a:pt x="7766" y="81877"/>
                  </a:lnTo>
                  <a:lnTo>
                    <a:pt x="11763" y="85649"/>
                  </a:lnTo>
                  <a:lnTo>
                    <a:pt x="13816" y="86655"/>
                  </a:lnTo>
                  <a:lnTo>
                    <a:pt x="16596" y="85209"/>
                  </a:lnTo>
                  <a:lnTo>
                    <a:pt x="27250" y="72355"/>
                  </a:lnTo>
                  <a:lnTo>
                    <a:pt x="51159" y="28192"/>
                  </a:lnTo>
                  <a:lnTo>
                    <a:pt x="58031" y="13285"/>
                  </a:lnTo>
                  <a:lnTo>
                    <a:pt x="58067" y="10895"/>
                  </a:lnTo>
                  <a:lnTo>
                    <a:pt x="57386" y="9302"/>
                  </a:lnTo>
                  <a:lnTo>
                    <a:pt x="56931" y="9652"/>
                  </a:lnTo>
                  <a:lnTo>
                    <a:pt x="56427" y="13803"/>
                  </a:lnTo>
                  <a:lnTo>
                    <a:pt x="68904" y="57217"/>
                  </a:lnTo>
                  <a:lnTo>
                    <a:pt x="73743" y="68339"/>
                  </a:lnTo>
                  <a:lnTo>
                    <a:pt x="80596" y="75634"/>
                  </a:lnTo>
                  <a:lnTo>
                    <a:pt x="88346" y="79347"/>
                  </a:lnTo>
                  <a:lnTo>
                    <a:pt x="100473" y="8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857">
              <a:extLst>
                <a:ext uri="{FF2B5EF4-FFF2-40B4-BE49-F238E27FC236}">
                  <a16:creationId xmlns:a16="http://schemas.microsoft.com/office/drawing/2014/main" xmlns="" id="{6AACBA16-DBE2-4AC4-865D-FBD281488795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567860" y="3312899"/>
              <a:ext cx="125041" cy="243490"/>
            </a:xfrm>
            <a:custGeom>
              <a:avLst/>
              <a:gdLst/>
              <a:ahLst/>
              <a:cxnLst/>
              <a:rect l="0" t="0" r="0" b="0"/>
              <a:pathLst>
                <a:path w="125041" h="243490">
                  <a:moveTo>
                    <a:pt x="74240" y="179601"/>
                  </a:moveTo>
                  <a:lnTo>
                    <a:pt x="74240" y="179601"/>
                  </a:lnTo>
                  <a:lnTo>
                    <a:pt x="69876" y="169462"/>
                  </a:lnTo>
                  <a:lnTo>
                    <a:pt x="68151" y="153119"/>
                  </a:lnTo>
                  <a:lnTo>
                    <a:pt x="66654" y="150657"/>
                  </a:lnTo>
                  <a:lnTo>
                    <a:pt x="61226" y="146041"/>
                  </a:lnTo>
                  <a:lnTo>
                    <a:pt x="54109" y="143519"/>
                  </a:lnTo>
                  <a:lnTo>
                    <a:pt x="50236" y="142846"/>
                  </a:lnTo>
                  <a:lnTo>
                    <a:pt x="40288" y="145862"/>
                  </a:lnTo>
                  <a:lnTo>
                    <a:pt x="28812" y="153317"/>
                  </a:lnTo>
                  <a:lnTo>
                    <a:pt x="11861" y="173381"/>
                  </a:lnTo>
                  <a:lnTo>
                    <a:pt x="2448" y="196494"/>
                  </a:lnTo>
                  <a:lnTo>
                    <a:pt x="0" y="210393"/>
                  </a:lnTo>
                  <a:lnTo>
                    <a:pt x="2674" y="223625"/>
                  </a:lnTo>
                  <a:lnTo>
                    <a:pt x="5362" y="230117"/>
                  </a:lnTo>
                  <a:lnTo>
                    <a:pt x="13994" y="239212"/>
                  </a:lnTo>
                  <a:lnTo>
                    <a:pt x="19259" y="242625"/>
                  </a:lnTo>
                  <a:lnTo>
                    <a:pt x="24886" y="243489"/>
                  </a:lnTo>
                  <a:lnTo>
                    <a:pt x="36782" y="240686"/>
                  </a:lnTo>
                  <a:lnTo>
                    <a:pt x="55380" y="227804"/>
                  </a:lnTo>
                  <a:lnTo>
                    <a:pt x="74297" y="203839"/>
                  </a:lnTo>
                  <a:lnTo>
                    <a:pt x="89936" y="164283"/>
                  </a:lnTo>
                  <a:lnTo>
                    <a:pt x="95326" y="129284"/>
                  </a:lnTo>
                  <a:lnTo>
                    <a:pt x="97723" y="90915"/>
                  </a:lnTo>
                  <a:lnTo>
                    <a:pt x="98788" y="52696"/>
                  </a:lnTo>
                  <a:lnTo>
                    <a:pt x="94402" y="8954"/>
                  </a:lnTo>
                  <a:lnTo>
                    <a:pt x="90727" y="1452"/>
                  </a:lnTo>
                  <a:lnTo>
                    <a:pt x="88759" y="157"/>
                  </a:lnTo>
                  <a:lnTo>
                    <a:pt x="86741" y="0"/>
                  </a:lnTo>
                  <a:lnTo>
                    <a:pt x="84691" y="600"/>
                  </a:lnTo>
                  <a:lnTo>
                    <a:pt x="78434" y="21671"/>
                  </a:lnTo>
                  <a:lnTo>
                    <a:pt x="75483" y="58096"/>
                  </a:lnTo>
                  <a:lnTo>
                    <a:pt x="77979" y="100169"/>
                  </a:lnTo>
                  <a:lnTo>
                    <a:pt x="83188" y="140543"/>
                  </a:lnTo>
                  <a:lnTo>
                    <a:pt x="99996" y="181973"/>
                  </a:lnTo>
                  <a:lnTo>
                    <a:pt x="109780" y="206566"/>
                  </a:lnTo>
                  <a:lnTo>
                    <a:pt x="125040" y="224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858">
              <a:extLst>
                <a:ext uri="{FF2B5EF4-FFF2-40B4-BE49-F238E27FC236}">
                  <a16:creationId xmlns:a16="http://schemas.microsoft.com/office/drawing/2014/main" xmlns="" id="{4143E708-9F44-4C49-9F4D-401195B559F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367283" y="3289740"/>
              <a:ext cx="103368" cy="298011"/>
            </a:xfrm>
            <a:custGeom>
              <a:avLst/>
              <a:gdLst/>
              <a:ahLst/>
              <a:cxnLst/>
              <a:rect l="0" t="0" r="0" b="0"/>
              <a:pathLst>
                <a:path w="103368" h="298011">
                  <a:moveTo>
                    <a:pt x="103367" y="24960"/>
                  </a:moveTo>
                  <a:lnTo>
                    <a:pt x="103367" y="24960"/>
                  </a:lnTo>
                  <a:lnTo>
                    <a:pt x="98298" y="19185"/>
                  </a:lnTo>
                  <a:lnTo>
                    <a:pt x="88439" y="4566"/>
                  </a:lnTo>
                  <a:lnTo>
                    <a:pt x="84268" y="1785"/>
                  </a:lnTo>
                  <a:lnTo>
                    <a:pt x="77953" y="219"/>
                  </a:lnTo>
                  <a:lnTo>
                    <a:pt x="75841" y="0"/>
                  </a:lnTo>
                  <a:lnTo>
                    <a:pt x="69731" y="3518"/>
                  </a:lnTo>
                  <a:lnTo>
                    <a:pt x="61607" y="11903"/>
                  </a:lnTo>
                  <a:lnTo>
                    <a:pt x="29664" y="59311"/>
                  </a:lnTo>
                  <a:lnTo>
                    <a:pt x="12228" y="102323"/>
                  </a:lnTo>
                  <a:lnTo>
                    <a:pt x="4535" y="134367"/>
                  </a:lnTo>
                  <a:lnTo>
                    <a:pt x="0" y="180379"/>
                  </a:lnTo>
                  <a:lnTo>
                    <a:pt x="5006" y="218941"/>
                  </a:lnTo>
                  <a:lnTo>
                    <a:pt x="13085" y="240996"/>
                  </a:lnTo>
                  <a:lnTo>
                    <a:pt x="33500" y="268573"/>
                  </a:lnTo>
                  <a:lnTo>
                    <a:pt x="49266" y="283516"/>
                  </a:lnTo>
                  <a:lnTo>
                    <a:pt x="67563" y="291568"/>
                  </a:lnTo>
                  <a:lnTo>
                    <a:pt x="97017" y="298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859">
              <a:extLst>
                <a:ext uri="{FF2B5EF4-FFF2-40B4-BE49-F238E27FC236}">
                  <a16:creationId xmlns:a16="http://schemas.microsoft.com/office/drawing/2014/main" xmlns="" id="{7DF34563-23F4-4DA8-8C5C-88F87BCBA9A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944483" y="3298311"/>
              <a:ext cx="344683" cy="117990"/>
            </a:xfrm>
            <a:custGeom>
              <a:avLst/>
              <a:gdLst/>
              <a:ahLst/>
              <a:cxnLst/>
              <a:rect l="0" t="0" r="0" b="0"/>
              <a:pathLst>
                <a:path w="344683" h="117990">
                  <a:moveTo>
                    <a:pt x="5467" y="117989"/>
                  </a:moveTo>
                  <a:lnTo>
                    <a:pt x="5467" y="117989"/>
                  </a:lnTo>
                  <a:lnTo>
                    <a:pt x="0" y="112522"/>
                  </a:lnTo>
                  <a:lnTo>
                    <a:pt x="411" y="111522"/>
                  </a:lnTo>
                  <a:lnTo>
                    <a:pt x="2749" y="108529"/>
                  </a:lnTo>
                  <a:lnTo>
                    <a:pt x="40264" y="90019"/>
                  </a:lnTo>
                  <a:lnTo>
                    <a:pt x="71732" y="77336"/>
                  </a:lnTo>
                  <a:lnTo>
                    <a:pt x="113941" y="59939"/>
                  </a:lnTo>
                  <a:lnTo>
                    <a:pt x="137755" y="51772"/>
                  </a:lnTo>
                  <a:lnTo>
                    <a:pt x="162804" y="44211"/>
                  </a:lnTo>
                  <a:lnTo>
                    <a:pt x="188674" y="37054"/>
                  </a:lnTo>
                  <a:lnTo>
                    <a:pt x="214389" y="30871"/>
                  </a:lnTo>
                  <a:lnTo>
                    <a:pt x="239997" y="25338"/>
                  </a:lnTo>
                  <a:lnTo>
                    <a:pt x="286091" y="15427"/>
                  </a:lnTo>
                  <a:lnTo>
                    <a:pt x="329052" y="3325"/>
                  </a:lnTo>
                  <a:lnTo>
                    <a:pt x="342840" y="0"/>
                  </a:lnTo>
                  <a:lnTo>
                    <a:pt x="344682" y="524"/>
                  </a:lnTo>
                  <a:lnTo>
                    <a:pt x="343793" y="2284"/>
                  </a:lnTo>
                  <a:lnTo>
                    <a:pt x="336193" y="11504"/>
                  </a:lnTo>
                  <a:lnTo>
                    <a:pt x="329317" y="22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860">
              <a:extLst>
                <a:ext uri="{FF2B5EF4-FFF2-40B4-BE49-F238E27FC236}">
                  <a16:creationId xmlns:a16="http://schemas.microsoft.com/office/drawing/2014/main" xmlns="" id="{8DE5493B-6652-445D-A276-30723761DD4D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090944" y="3327400"/>
              <a:ext cx="24107" cy="266701"/>
            </a:xfrm>
            <a:custGeom>
              <a:avLst/>
              <a:gdLst/>
              <a:ahLst/>
              <a:cxnLst/>
              <a:rect l="0" t="0" r="0" b="0"/>
              <a:pathLst>
                <a:path w="24107" h="266701">
                  <a:moveTo>
                    <a:pt x="5056" y="0"/>
                  </a:moveTo>
                  <a:lnTo>
                    <a:pt x="5056" y="0"/>
                  </a:lnTo>
                  <a:lnTo>
                    <a:pt x="692" y="42646"/>
                  </a:lnTo>
                  <a:lnTo>
                    <a:pt x="0" y="83113"/>
                  </a:lnTo>
                  <a:lnTo>
                    <a:pt x="3244" y="130538"/>
                  </a:lnTo>
                  <a:lnTo>
                    <a:pt x="4251" y="163615"/>
                  </a:lnTo>
                  <a:lnTo>
                    <a:pt x="11559" y="207228"/>
                  </a:lnTo>
                  <a:lnTo>
                    <a:pt x="18821" y="250140"/>
                  </a:lnTo>
                  <a:lnTo>
                    <a:pt x="24106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1" name="SMARTInkShape-1861">
            <a:extLst>
              <a:ext uri="{FF2B5EF4-FFF2-40B4-BE49-F238E27FC236}">
                <a16:creationId xmlns:a16="http://schemas.microsoft.com/office/drawing/2014/main" xmlns="" id="{273866ED-FAEE-41E4-8DE2-A132311B606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989283" y="3270272"/>
            <a:ext cx="288079" cy="285690"/>
          </a:xfrm>
          <a:custGeom>
            <a:avLst/>
            <a:gdLst/>
            <a:ahLst/>
            <a:cxnLst/>
            <a:rect l="0" t="0" r="0" b="0"/>
            <a:pathLst>
              <a:path w="288079" h="285690">
                <a:moveTo>
                  <a:pt x="18067" y="6328"/>
                </a:moveTo>
                <a:lnTo>
                  <a:pt x="18067" y="6328"/>
                </a:lnTo>
                <a:lnTo>
                  <a:pt x="14696" y="2957"/>
                </a:lnTo>
                <a:lnTo>
                  <a:pt x="11159" y="1302"/>
                </a:lnTo>
                <a:lnTo>
                  <a:pt x="0" y="0"/>
                </a:lnTo>
                <a:lnTo>
                  <a:pt x="1335" y="1869"/>
                </a:lnTo>
                <a:lnTo>
                  <a:pt x="2680" y="3355"/>
                </a:lnTo>
                <a:lnTo>
                  <a:pt x="14683" y="8818"/>
                </a:lnTo>
                <a:lnTo>
                  <a:pt x="51871" y="18276"/>
                </a:lnTo>
                <a:lnTo>
                  <a:pt x="85302" y="27866"/>
                </a:lnTo>
                <a:lnTo>
                  <a:pt x="119916" y="39184"/>
                </a:lnTo>
                <a:lnTo>
                  <a:pt x="167170" y="57455"/>
                </a:lnTo>
                <a:lnTo>
                  <a:pt x="211039" y="75570"/>
                </a:lnTo>
                <a:lnTo>
                  <a:pt x="254420" y="90926"/>
                </a:lnTo>
                <a:lnTo>
                  <a:pt x="273188" y="95835"/>
                </a:lnTo>
                <a:lnTo>
                  <a:pt x="284565" y="101478"/>
                </a:lnTo>
                <a:lnTo>
                  <a:pt x="288078" y="101548"/>
                </a:lnTo>
                <a:lnTo>
                  <a:pt x="283474" y="101569"/>
                </a:lnTo>
                <a:lnTo>
                  <a:pt x="282493" y="102278"/>
                </a:lnTo>
                <a:lnTo>
                  <a:pt x="282546" y="103455"/>
                </a:lnTo>
                <a:lnTo>
                  <a:pt x="283286" y="104946"/>
                </a:lnTo>
                <a:lnTo>
                  <a:pt x="283075" y="105940"/>
                </a:lnTo>
                <a:lnTo>
                  <a:pt x="282228" y="106602"/>
                </a:lnTo>
                <a:lnTo>
                  <a:pt x="280957" y="107045"/>
                </a:lnTo>
                <a:lnTo>
                  <a:pt x="280111" y="108045"/>
                </a:lnTo>
                <a:lnTo>
                  <a:pt x="279169" y="111037"/>
                </a:lnTo>
                <a:lnTo>
                  <a:pt x="278640" y="120059"/>
                </a:lnTo>
                <a:lnTo>
                  <a:pt x="272871" y="129547"/>
                </a:lnTo>
                <a:lnTo>
                  <a:pt x="234386" y="164842"/>
                </a:lnTo>
                <a:lnTo>
                  <a:pt x="194893" y="193073"/>
                </a:lnTo>
                <a:lnTo>
                  <a:pt x="147757" y="219626"/>
                </a:lnTo>
                <a:lnTo>
                  <a:pt x="100865" y="244662"/>
                </a:lnTo>
                <a:lnTo>
                  <a:pt x="60188" y="268679"/>
                </a:lnTo>
                <a:lnTo>
                  <a:pt x="47371" y="275328"/>
                </a:lnTo>
                <a:lnTo>
                  <a:pt x="38467" y="284219"/>
                </a:lnTo>
                <a:lnTo>
                  <a:pt x="38722" y="284722"/>
                </a:lnTo>
                <a:lnTo>
                  <a:pt x="40887" y="285281"/>
                </a:lnTo>
                <a:lnTo>
                  <a:pt x="52079" y="285689"/>
                </a:lnTo>
                <a:lnTo>
                  <a:pt x="75217" y="27937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SMARTInkShape-1862">
            <a:extLst>
              <a:ext uri="{FF2B5EF4-FFF2-40B4-BE49-F238E27FC236}">
                <a16:creationId xmlns:a16="http://schemas.microsoft.com/office/drawing/2014/main" xmlns="" id="{09F7F147-8748-436B-ABAB-F2A234E3451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700384" y="3305558"/>
            <a:ext cx="234067" cy="239084"/>
          </a:xfrm>
          <a:custGeom>
            <a:avLst/>
            <a:gdLst/>
            <a:ahLst/>
            <a:cxnLst/>
            <a:rect l="0" t="0" r="0" b="0"/>
            <a:pathLst>
              <a:path w="234067" h="239084">
                <a:moveTo>
                  <a:pt x="157866" y="28192"/>
                </a:moveTo>
                <a:lnTo>
                  <a:pt x="157866" y="28192"/>
                </a:lnTo>
                <a:lnTo>
                  <a:pt x="157866" y="7177"/>
                </a:lnTo>
                <a:lnTo>
                  <a:pt x="155985" y="2859"/>
                </a:lnTo>
                <a:lnTo>
                  <a:pt x="154495" y="720"/>
                </a:lnTo>
                <a:lnTo>
                  <a:pt x="151385" y="0"/>
                </a:lnTo>
                <a:lnTo>
                  <a:pt x="142286" y="1080"/>
                </a:lnTo>
                <a:lnTo>
                  <a:pt x="100484" y="20145"/>
                </a:lnTo>
                <a:lnTo>
                  <a:pt x="62548" y="46034"/>
                </a:lnTo>
                <a:lnTo>
                  <a:pt x="28258" y="82397"/>
                </a:lnTo>
                <a:lnTo>
                  <a:pt x="5868" y="122569"/>
                </a:lnTo>
                <a:lnTo>
                  <a:pt x="0" y="148454"/>
                </a:lnTo>
                <a:lnTo>
                  <a:pt x="2096" y="174070"/>
                </a:lnTo>
                <a:lnTo>
                  <a:pt x="13375" y="195802"/>
                </a:lnTo>
                <a:lnTo>
                  <a:pt x="30853" y="213457"/>
                </a:lnTo>
                <a:lnTo>
                  <a:pt x="52733" y="226008"/>
                </a:lnTo>
                <a:lnTo>
                  <a:pt x="84094" y="234408"/>
                </a:lnTo>
                <a:lnTo>
                  <a:pt x="120844" y="239083"/>
                </a:lnTo>
                <a:lnTo>
                  <a:pt x="158345" y="238808"/>
                </a:lnTo>
                <a:lnTo>
                  <a:pt x="201673" y="231316"/>
                </a:lnTo>
                <a:lnTo>
                  <a:pt x="234066" y="21869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SMARTInkShape-Group374">
            <a:extLst>
              <a:ext uri="{FF2B5EF4-FFF2-40B4-BE49-F238E27FC236}">
                <a16:creationId xmlns:a16="http://schemas.microsoft.com/office/drawing/2014/main" xmlns="" id="{9C8574E2-9A58-48D5-908A-9BCDE6379178}"/>
              </a:ext>
            </a:extLst>
          </p:cNvPr>
          <p:cNvGrpSpPr/>
          <p:nvPr/>
        </p:nvGrpSpPr>
        <p:grpSpPr>
          <a:xfrm>
            <a:off x="8513963" y="3733800"/>
            <a:ext cx="930679" cy="460998"/>
            <a:chOff x="8513963" y="3733800"/>
            <a:chExt cx="930679" cy="460998"/>
          </a:xfrm>
        </p:grpSpPr>
        <p:sp>
          <p:nvSpPr>
            <p:cNvPr id="153" name="SMARTInkShape-1863">
              <a:extLst>
                <a:ext uri="{FF2B5EF4-FFF2-40B4-BE49-F238E27FC236}">
                  <a16:creationId xmlns:a16="http://schemas.microsoft.com/office/drawing/2014/main" xmlns="" id="{8561506A-DCA1-402A-B160-92C40A11BC3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147186" y="3907213"/>
              <a:ext cx="297456" cy="248222"/>
            </a:xfrm>
            <a:custGeom>
              <a:avLst/>
              <a:gdLst/>
              <a:ahLst/>
              <a:cxnLst/>
              <a:rect l="0" t="0" r="0" b="0"/>
              <a:pathLst>
                <a:path w="297456" h="248222">
                  <a:moveTo>
                    <a:pt x="73014" y="156787"/>
                  </a:moveTo>
                  <a:lnTo>
                    <a:pt x="73014" y="156787"/>
                  </a:lnTo>
                  <a:lnTo>
                    <a:pt x="76384" y="153416"/>
                  </a:lnTo>
                  <a:lnTo>
                    <a:pt x="78039" y="149880"/>
                  </a:lnTo>
                  <a:lnTo>
                    <a:pt x="79102" y="141860"/>
                  </a:lnTo>
                  <a:lnTo>
                    <a:pt x="78483" y="140486"/>
                  </a:lnTo>
                  <a:lnTo>
                    <a:pt x="77366" y="139569"/>
                  </a:lnTo>
                  <a:lnTo>
                    <a:pt x="74243" y="138551"/>
                  </a:lnTo>
                  <a:lnTo>
                    <a:pt x="61059" y="137844"/>
                  </a:lnTo>
                  <a:lnTo>
                    <a:pt x="45953" y="141140"/>
                  </a:lnTo>
                  <a:lnTo>
                    <a:pt x="34176" y="150303"/>
                  </a:lnTo>
                  <a:lnTo>
                    <a:pt x="9367" y="175810"/>
                  </a:lnTo>
                  <a:lnTo>
                    <a:pt x="2394" y="190407"/>
                  </a:lnTo>
                  <a:lnTo>
                    <a:pt x="0" y="204890"/>
                  </a:lnTo>
                  <a:lnTo>
                    <a:pt x="1287" y="216031"/>
                  </a:lnTo>
                  <a:lnTo>
                    <a:pt x="7974" y="225686"/>
                  </a:lnTo>
                  <a:lnTo>
                    <a:pt x="12720" y="230236"/>
                  </a:lnTo>
                  <a:lnTo>
                    <a:pt x="23639" y="235292"/>
                  </a:lnTo>
                  <a:lnTo>
                    <a:pt x="36253" y="236833"/>
                  </a:lnTo>
                  <a:lnTo>
                    <a:pt x="59220" y="233029"/>
                  </a:lnTo>
                  <a:lnTo>
                    <a:pt x="104036" y="215502"/>
                  </a:lnTo>
                  <a:lnTo>
                    <a:pt x="118786" y="205460"/>
                  </a:lnTo>
                  <a:lnTo>
                    <a:pt x="142907" y="180627"/>
                  </a:lnTo>
                  <a:lnTo>
                    <a:pt x="146411" y="171851"/>
                  </a:lnTo>
                  <a:lnTo>
                    <a:pt x="145934" y="168946"/>
                  </a:lnTo>
                  <a:lnTo>
                    <a:pt x="144205" y="167010"/>
                  </a:lnTo>
                  <a:lnTo>
                    <a:pt x="141642" y="165719"/>
                  </a:lnTo>
                  <a:lnTo>
                    <a:pt x="135030" y="166166"/>
                  </a:lnTo>
                  <a:lnTo>
                    <a:pt x="131291" y="167273"/>
                  </a:lnTo>
                  <a:lnTo>
                    <a:pt x="123374" y="174147"/>
                  </a:lnTo>
                  <a:lnTo>
                    <a:pt x="115858" y="184964"/>
                  </a:lnTo>
                  <a:lnTo>
                    <a:pt x="102994" y="219677"/>
                  </a:lnTo>
                  <a:lnTo>
                    <a:pt x="102331" y="232716"/>
                  </a:lnTo>
                  <a:lnTo>
                    <a:pt x="104388" y="243450"/>
                  </a:lnTo>
                  <a:lnTo>
                    <a:pt x="105924" y="246312"/>
                  </a:lnTo>
                  <a:lnTo>
                    <a:pt x="107654" y="248221"/>
                  </a:lnTo>
                  <a:lnTo>
                    <a:pt x="110924" y="248081"/>
                  </a:lnTo>
                  <a:lnTo>
                    <a:pt x="120202" y="244164"/>
                  </a:lnTo>
                  <a:lnTo>
                    <a:pt x="129499" y="233956"/>
                  </a:lnTo>
                  <a:lnTo>
                    <a:pt x="149831" y="202070"/>
                  </a:lnTo>
                  <a:lnTo>
                    <a:pt x="154431" y="188414"/>
                  </a:lnTo>
                  <a:lnTo>
                    <a:pt x="154809" y="188455"/>
                  </a:lnTo>
                  <a:lnTo>
                    <a:pt x="158711" y="195255"/>
                  </a:lnTo>
                  <a:lnTo>
                    <a:pt x="162692" y="210194"/>
                  </a:lnTo>
                  <a:lnTo>
                    <a:pt x="168375" y="218388"/>
                  </a:lnTo>
                  <a:lnTo>
                    <a:pt x="171865" y="220432"/>
                  </a:lnTo>
                  <a:lnTo>
                    <a:pt x="175604" y="221089"/>
                  </a:lnTo>
                  <a:lnTo>
                    <a:pt x="179507" y="220821"/>
                  </a:lnTo>
                  <a:lnTo>
                    <a:pt x="189488" y="214880"/>
                  </a:lnTo>
                  <a:lnTo>
                    <a:pt x="224419" y="181344"/>
                  </a:lnTo>
                  <a:lnTo>
                    <a:pt x="249030" y="146189"/>
                  </a:lnTo>
                  <a:lnTo>
                    <a:pt x="265779" y="113976"/>
                  </a:lnTo>
                  <a:lnTo>
                    <a:pt x="280749" y="80375"/>
                  </a:lnTo>
                  <a:lnTo>
                    <a:pt x="295431" y="35368"/>
                  </a:lnTo>
                  <a:lnTo>
                    <a:pt x="297455" y="13923"/>
                  </a:lnTo>
                  <a:lnTo>
                    <a:pt x="293651" y="2040"/>
                  </a:lnTo>
                  <a:lnTo>
                    <a:pt x="290661" y="0"/>
                  </a:lnTo>
                  <a:lnTo>
                    <a:pt x="287256" y="51"/>
                  </a:lnTo>
                  <a:lnTo>
                    <a:pt x="283576" y="1496"/>
                  </a:lnTo>
                  <a:lnTo>
                    <a:pt x="275723" y="14391"/>
                  </a:lnTo>
                  <a:lnTo>
                    <a:pt x="263367" y="49214"/>
                  </a:lnTo>
                  <a:lnTo>
                    <a:pt x="252652" y="95280"/>
                  </a:lnTo>
                  <a:lnTo>
                    <a:pt x="246890" y="140914"/>
                  </a:lnTo>
                  <a:lnTo>
                    <a:pt x="245183" y="179365"/>
                  </a:lnTo>
                  <a:lnTo>
                    <a:pt x="246194" y="200689"/>
                  </a:lnTo>
                  <a:lnTo>
                    <a:pt x="251347" y="217221"/>
                  </a:lnTo>
                  <a:lnTo>
                    <a:pt x="256109" y="223181"/>
                  </a:lnTo>
                  <a:lnTo>
                    <a:pt x="282564" y="2393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864">
              <a:extLst>
                <a:ext uri="{FF2B5EF4-FFF2-40B4-BE49-F238E27FC236}">
                  <a16:creationId xmlns:a16="http://schemas.microsoft.com/office/drawing/2014/main" xmlns="" id="{4DC9A835-84EC-42F0-A6A9-89FF9B962E2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112250" y="39878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0" y="3862"/>
                  </a:lnTo>
                  <a:lnTo>
                    <a:pt x="1411" y="2575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865">
              <a:extLst>
                <a:ext uri="{FF2B5EF4-FFF2-40B4-BE49-F238E27FC236}">
                  <a16:creationId xmlns:a16="http://schemas.microsoft.com/office/drawing/2014/main" xmlns="" id="{C693F835-BC8B-4381-B470-C924EFC0943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067800" y="40513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12700" y="0"/>
                  </a:moveTo>
                  <a:lnTo>
                    <a:pt x="12700" y="0"/>
                  </a:lnTo>
                  <a:lnTo>
                    <a:pt x="11995" y="10845"/>
                  </a:lnTo>
                  <a:lnTo>
                    <a:pt x="6611" y="57325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866">
              <a:extLst>
                <a:ext uri="{FF2B5EF4-FFF2-40B4-BE49-F238E27FC236}">
                  <a16:creationId xmlns:a16="http://schemas.microsoft.com/office/drawing/2014/main" xmlns="" id="{C3F9F55B-F963-4E94-9037-6A915B882C78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953500" y="4064000"/>
              <a:ext cx="88901" cy="10009"/>
            </a:xfrm>
            <a:custGeom>
              <a:avLst/>
              <a:gdLst/>
              <a:ahLst/>
              <a:cxnLst/>
              <a:rect l="0" t="0" r="0" b="0"/>
              <a:pathLst>
                <a:path w="88901" h="10009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2116" y="10008"/>
                  </a:lnTo>
                  <a:lnTo>
                    <a:pt x="43621" y="662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867">
              <a:extLst>
                <a:ext uri="{FF2B5EF4-FFF2-40B4-BE49-F238E27FC236}">
                  <a16:creationId xmlns:a16="http://schemas.microsoft.com/office/drawing/2014/main" xmlns="" id="{4BBD33C8-A3F8-4AEB-8729-69CE49881F2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968379" y="3924300"/>
              <a:ext cx="42272" cy="238133"/>
            </a:xfrm>
            <a:custGeom>
              <a:avLst/>
              <a:gdLst/>
              <a:ahLst/>
              <a:cxnLst/>
              <a:rect l="0" t="0" r="0" b="0"/>
              <a:pathLst>
                <a:path w="42272" h="238133">
                  <a:moveTo>
                    <a:pt x="42271" y="0"/>
                  </a:moveTo>
                  <a:lnTo>
                    <a:pt x="42271" y="0"/>
                  </a:lnTo>
                  <a:lnTo>
                    <a:pt x="37202" y="37576"/>
                  </a:lnTo>
                  <a:lnTo>
                    <a:pt x="30734" y="72987"/>
                  </a:lnTo>
                  <a:lnTo>
                    <a:pt x="20900" y="117895"/>
                  </a:lnTo>
                  <a:lnTo>
                    <a:pt x="12498" y="161383"/>
                  </a:lnTo>
                  <a:lnTo>
                    <a:pt x="1137" y="204635"/>
                  </a:lnTo>
                  <a:lnTo>
                    <a:pt x="0" y="219360"/>
                  </a:lnTo>
                  <a:lnTo>
                    <a:pt x="1846" y="230608"/>
                  </a:lnTo>
                  <a:lnTo>
                    <a:pt x="4033" y="234172"/>
                  </a:lnTo>
                  <a:lnTo>
                    <a:pt x="6901" y="236548"/>
                  </a:lnTo>
                  <a:lnTo>
                    <a:pt x="10224" y="238132"/>
                  </a:lnTo>
                  <a:lnTo>
                    <a:pt x="13851" y="237777"/>
                  </a:lnTo>
                  <a:lnTo>
                    <a:pt x="21644" y="233619"/>
                  </a:lnTo>
                  <a:lnTo>
                    <a:pt x="30593" y="223346"/>
                  </a:lnTo>
                  <a:lnTo>
                    <a:pt x="42271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868">
              <a:extLst>
                <a:ext uri="{FF2B5EF4-FFF2-40B4-BE49-F238E27FC236}">
                  <a16:creationId xmlns:a16="http://schemas.microsoft.com/office/drawing/2014/main" xmlns="" id="{0576E6CB-7F15-488D-99EA-C5BD7D92FE2E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864600" y="40132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25400"/>
                  </a:moveTo>
                  <a:lnTo>
                    <a:pt x="0" y="25400"/>
                  </a:lnTo>
                  <a:lnTo>
                    <a:pt x="6468" y="3751"/>
                  </a:lnTo>
                  <a:lnTo>
                    <a:pt x="7839" y="2501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869">
              <a:extLst>
                <a:ext uri="{FF2B5EF4-FFF2-40B4-BE49-F238E27FC236}">
                  <a16:creationId xmlns:a16="http://schemas.microsoft.com/office/drawing/2014/main" xmlns="" id="{0870ADCB-44A1-4BAF-AB29-7A205C1D3B0D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839200" y="4083050"/>
              <a:ext cx="3659" cy="76201"/>
            </a:xfrm>
            <a:custGeom>
              <a:avLst/>
              <a:gdLst/>
              <a:ahLst/>
              <a:cxnLst/>
              <a:rect l="0" t="0" r="0" b="0"/>
              <a:pathLst>
                <a:path w="3659" h="76201">
                  <a:moveTo>
                    <a:pt x="0" y="0"/>
                  </a:moveTo>
                  <a:lnTo>
                    <a:pt x="0" y="0"/>
                  </a:lnTo>
                  <a:lnTo>
                    <a:pt x="705" y="20265"/>
                  </a:lnTo>
                  <a:lnTo>
                    <a:pt x="3658" y="3501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870">
              <a:extLst>
                <a:ext uri="{FF2B5EF4-FFF2-40B4-BE49-F238E27FC236}">
                  <a16:creationId xmlns:a16="http://schemas.microsoft.com/office/drawing/2014/main" xmlns="" id="{45420933-BC75-4178-B70E-B6135FFB958D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699499" y="4076962"/>
              <a:ext cx="82552" cy="111322"/>
            </a:xfrm>
            <a:custGeom>
              <a:avLst/>
              <a:gdLst/>
              <a:ahLst/>
              <a:cxnLst/>
              <a:rect l="0" t="0" r="0" b="0"/>
              <a:pathLst>
                <a:path w="82552" h="111322">
                  <a:moveTo>
                    <a:pt x="1" y="6088"/>
                  </a:moveTo>
                  <a:lnTo>
                    <a:pt x="1" y="6088"/>
                  </a:lnTo>
                  <a:lnTo>
                    <a:pt x="0" y="2717"/>
                  </a:lnTo>
                  <a:lnTo>
                    <a:pt x="706" y="1724"/>
                  </a:lnTo>
                  <a:lnTo>
                    <a:pt x="1882" y="1062"/>
                  </a:lnTo>
                  <a:lnTo>
                    <a:pt x="8839" y="0"/>
                  </a:lnTo>
                  <a:lnTo>
                    <a:pt x="14747" y="5499"/>
                  </a:lnTo>
                  <a:lnTo>
                    <a:pt x="41426" y="40225"/>
                  </a:lnTo>
                  <a:lnTo>
                    <a:pt x="48023" y="63945"/>
                  </a:lnTo>
                  <a:lnTo>
                    <a:pt x="48860" y="79074"/>
                  </a:lnTo>
                  <a:lnTo>
                    <a:pt x="43649" y="100285"/>
                  </a:lnTo>
                  <a:lnTo>
                    <a:pt x="39861" y="107926"/>
                  </a:lnTo>
                  <a:lnTo>
                    <a:pt x="35826" y="111321"/>
                  </a:lnTo>
                  <a:lnTo>
                    <a:pt x="34467" y="110816"/>
                  </a:lnTo>
                  <a:lnTo>
                    <a:pt x="33561" y="109067"/>
                  </a:lnTo>
                  <a:lnTo>
                    <a:pt x="32108" y="92752"/>
                  </a:lnTo>
                  <a:lnTo>
                    <a:pt x="40621" y="56692"/>
                  </a:lnTo>
                  <a:lnTo>
                    <a:pt x="53127" y="37224"/>
                  </a:lnTo>
                  <a:lnTo>
                    <a:pt x="60819" y="29033"/>
                  </a:lnTo>
                  <a:lnTo>
                    <a:pt x="65366" y="26869"/>
                  </a:lnTo>
                  <a:lnTo>
                    <a:pt x="82551" y="251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871">
              <a:extLst>
                <a:ext uri="{FF2B5EF4-FFF2-40B4-BE49-F238E27FC236}">
                  <a16:creationId xmlns:a16="http://schemas.microsoft.com/office/drawing/2014/main" xmlns="" id="{31B6BE87-D961-4C13-AE41-C73EF3703B09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513963" y="4066866"/>
              <a:ext cx="128388" cy="127932"/>
            </a:xfrm>
            <a:custGeom>
              <a:avLst/>
              <a:gdLst/>
              <a:ahLst/>
              <a:cxnLst/>
              <a:rect l="0" t="0" r="0" b="0"/>
              <a:pathLst>
                <a:path w="128388" h="127932">
                  <a:moveTo>
                    <a:pt x="102987" y="9834"/>
                  </a:moveTo>
                  <a:lnTo>
                    <a:pt x="102987" y="9834"/>
                  </a:lnTo>
                  <a:lnTo>
                    <a:pt x="94148" y="9834"/>
                  </a:lnTo>
                  <a:lnTo>
                    <a:pt x="92860" y="9128"/>
                  </a:lnTo>
                  <a:lnTo>
                    <a:pt x="92002" y="7952"/>
                  </a:lnTo>
                  <a:lnTo>
                    <a:pt x="91430" y="6463"/>
                  </a:lnTo>
                  <a:lnTo>
                    <a:pt x="90344" y="5470"/>
                  </a:lnTo>
                  <a:lnTo>
                    <a:pt x="83530" y="1995"/>
                  </a:lnTo>
                  <a:lnTo>
                    <a:pt x="81549" y="374"/>
                  </a:lnTo>
                  <a:lnTo>
                    <a:pt x="78817" y="0"/>
                  </a:lnTo>
                  <a:lnTo>
                    <a:pt x="56887" y="6256"/>
                  </a:lnTo>
                  <a:lnTo>
                    <a:pt x="32811" y="19972"/>
                  </a:lnTo>
                  <a:lnTo>
                    <a:pt x="20292" y="30567"/>
                  </a:lnTo>
                  <a:lnTo>
                    <a:pt x="11435" y="46095"/>
                  </a:lnTo>
                  <a:lnTo>
                    <a:pt x="0" y="81437"/>
                  </a:lnTo>
                  <a:lnTo>
                    <a:pt x="1006" y="96691"/>
                  </a:lnTo>
                  <a:lnTo>
                    <a:pt x="3250" y="103722"/>
                  </a:lnTo>
                  <a:lnTo>
                    <a:pt x="11387" y="113416"/>
                  </a:lnTo>
                  <a:lnTo>
                    <a:pt x="22765" y="120076"/>
                  </a:lnTo>
                  <a:lnTo>
                    <a:pt x="45742" y="127087"/>
                  </a:lnTo>
                  <a:lnTo>
                    <a:pt x="82873" y="127931"/>
                  </a:lnTo>
                  <a:lnTo>
                    <a:pt x="128387" y="1177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872">
              <a:extLst>
                <a:ext uri="{FF2B5EF4-FFF2-40B4-BE49-F238E27FC236}">
                  <a16:creationId xmlns:a16="http://schemas.microsoft.com/office/drawing/2014/main" xmlns="" id="{60096E35-4BB4-40F8-9010-73BD6370D977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699004" y="3784600"/>
              <a:ext cx="241797" cy="18119"/>
            </a:xfrm>
            <a:custGeom>
              <a:avLst/>
              <a:gdLst/>
              <a:ahLst/>
              <a:cxnLst/>
              <a:rect l="0" t="0" r="0" b="0"/>
              <a:pathLst>
                <a:path w="241797" h="18119">
                  <a:moveTo>
                    <a:pt x="13196" y="6350"/>
                  </a:moveTo>
                  <a:lnTo>
                    <a:pt x="13196" y="6350"/>
                  </a:lnTo>
                  <a:lnTo>
                    <a:pt x="3083" y="9721"/>
                  </a:lnTo>
                  <a:lnTo>
                    <a:pt x="810" y="11419"/>
                  </a:lnTo>
                  <a:lnTo>
                    <a:pt x="0" y="13257"/>
                  </a:lnTo>
                  <a:lnTo>
                    <a:pt x="165" y="15188"/>
                  </a:lnTo>
                  <a:lnTo>
                    <a:pt x="1686" y="16475"/>
                  </a:lnTo>
                  <a:lnTo>
                    <a:pt x="7140" y="17905"/>
                  </a:lnTo>
                  <a:lnTo>
                    <a:pt x="43828" y="18118"/>
                  </a:lnTo>
                  <a:lnTo>
                    <a:pt x="87967" y="13913"/>
                  </a:lnTo>
                  <a:lnTo>
                    <a:pt x="120276" y="10182"/>
                  </a:lnTo>
                  <a:lnTo>
                    <a:pt x="155331" y="6172"/>
                  </a:lnTo>
                  <a:lnTo>
                    <a:pt x="189256" y="2743"/>
                  </a:lnTo>
                  <a:lnTo>
                    <a:pt x="24179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873">
              <a:extLst>
                <a:ext uri="{FF2B5EF4-FFF2-40B4-BE49-F238E27FC236}">
                  <a16:creationId xmlns:a16="http://schemas.microsoft.com/office/drawing/2014/main" xmlns="" id="{6EDBE181-C112-43C6-88CB-6F0E42EDC05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649582" y="3733800"/>
              <a:ext cx="189619" cy="11938"/>
            </a:xfrm>
            <a:custGeom>
              <a:avLst/>
              <a:gdLst/>
              <a:ahLst/>
              <a:cxnLst/>
              <a:rect l="0" t="0" r="0" b="0"/>
              <a:pathLst>
                <a:path w="189619" h="11938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1822" y="10125"/>
                  </a:lnTo>
                  <a:lnTo>
                    <a:pt x="17322" y="11937"/>
                  </a:lnTo>
                  <a:lnTo>
                    <a:pt x="52647" y="11768"/>
                  </a:lnTo>
                  <a:lnTo>
                    <a:pt x="97842" y="8269"/>
                  </a:lnTo>
                  <a:lnTo>
                    <a:pt x="141416" y="6213"/>
                  </a:lnTo>
                  <a:lnTo>
                    <a:pt x="1896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375">
            <a:extLst>
              <a:ext uri="{FF2B5EF4-FFF2-40B4-BE49-F238E27FC236}">
                <a16:creationId xmlns:a16="http://schemas.microsoft.com/office/drawing/2014/main" xmlns="" id="{05BBDCAC-193A-498B-8850-A38D4066EF75}"/>
              </a:ext>
            </a:extLst>
          </p:cNvPr>
          <p:cNvGrpSpPr/>
          <p:nvPr/>
        </p:nvGrpSpPr>
        <p:grpSpPr>
          <a:xfrm>
            <a:off x="9728199" y="3872446"/>
            <a:ext cx="635002" cy="240635"/>
            <a:chOff x="9728199" y="3872446"/>
            <a:chExt cx="635002" cy="240635"/>
          </a:xfrm>
        </p:grpSpPr>
        <p:sp>
          <p:nvSpPr>
            <p:cNvPr id="165" name="SMARTInkShape-1874">
              <a:extLst>
                <a:ext uri="{FF2B5EF4-FFF2-40B4-BE49-F238E27FC236}">
                  <a16:creationId xmlns:a16="http://schemas.microsoft.com/office/drawing/2014/main" xmlns="" id="{037DCD78-DFEB-45BF-AB60-3053DC6C923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903559" y="3872446"/>
              <a:ext cx="459642" cy="240635"/>
            </a:xfrm>
            <a:custGeom>
              <a:avLst/>
              <a:gdLst/>
              <a:ahLst/>
              <a:cxnLst/>
              <a:rect l="0" t="0" r="0" b="0"/>
              <a:pathLst>
                <a:path w="459642" h="240635">
                  <a:moveTo>
                    <a:pt x="46891" y="153454"/>
                  </a:moveTo>
                  <a:lnTo>
                    <a:pt x="46891" y="153454"/>
                  </a:lnTo>
                  <a:lnTo>
                    <a:pt x="46890" y="150083"/>
                  </a:lnTo>
                  <a:lnTo>
                    <a:pt x="41423" y="133060"/>
                  </a:lnTo>
                  <a:lnTo>
                    <a:pt x="40423" y="131391"/>
                  </a:lnTo>
                  <a:lnTo>
                    <a:pt x="39051" y="130278"/>
                  </a:lnTo>
                  <a:lnTo>
                    <a:pt x="37432" y="129537"/>
                  </a:lnTo>
                  <a:lnTo>
                    <a:pt x="31868" y="130595"/>
                  </a:lnTo>
                  <a:lnTo>
                    <a:pt x="28409" y="131864"/>
                  </a:lnTo>
                  <a:lnTo>
                    <a:pt x="20803" y="140801"/>
                  </a:lnTo>
                  <a:lnTo>
                    <a:pt x="13424" y="154886"/>
                  </a:lnTo>
                  <a:lnTo>
                    <a:pt x="656" y="199512"/>
                  </a:lnTo>
                  <a:lnTo>
                    <a:pt x="0" y="212965"/>
                  </a:lnTo>
                  <a:lnTo>
                    <a:pt x="814" y="218528"/>
                  </a:lnTo>
                  <a:lnTo>
                    <a:pt x="4179" y="221531"/>
                  </a:lnTo>
                  <a:lnTo>
                    <a:pt x="9245" y="222827"/>
                  </a:lnTo>
                  <a:lnTo>
                    <a:pt x="15443" y="222986"/>
                  </a:lnTo>
                  <a:lnTo>
                    <a:pt x="20987" y="220975"/>
                  </a:lnTo>
                  <a:lnTo>
                    <a:pt x="30910" y="213096"/>
                  </a:lnTo>
                  <a:lnTo>
                    <a:pt x="44429" y="193390"/>
                  </a:lnTo>
                  <a:lnTo>
                    <a:pt x="50630" y="173048"/>
                  </a:lnTo>
                  <a:lnTo>
                    <a:pt x="53012" y="155499"/>
                  </a:lnTo>
                  <a:lnTo>
                    <a:pt x="56591" y="180148"/>
                  </a:lnTo>
                  <a:lnTo>
                    <a:pt x="64068" y="198735"/>
                  </a:lnTo>
                  <a:lnTo>
                    <a:pt x="68166" y="204858"/>
                  </a:lnTo>
                  <a:lnTo>
                    <a:pt x="77811" y="212273"/>
                  </a:lnTo>
                  <a:lnTo>
                    <a:pt x="81615" y="212422"/>
                  </a:lnTo>
                  <a:lnTo>
                    <a:pt x="89605" y="208825"/>
                  </a:lnTo>
                  <a:lnTo>
                    <a:pt x="126867" y="169302"/>
                  </a:lnTo>
                  <a:lnTo>
                    <a:pt x="147728" y="134552"/>
                  </a:lnTo>
                  <a:lnTo>
                    <a:pt x="160573" y="89606"/>
                  </a:lnTo>
                  <a:lnTo>
                    <a:pt x="168847" y="43911"/>
                  </a:lnTo>
                  <a:lnTo>
                    <a:pt x="176554" y="6619"/>
                  </a:lnTo>
                  <a:lnTo>
                    <a:pt x="176371" y="2647"/>
                  </a:lnTo>
                  <a:lnTo>
                    <a:pt x="175544" y="0"/>
                  </a:lnTo>
                  <a:lnTo>
                    <a:pt x="174287" y="351"/>
                  </a:lnTo>
                  <a:lnTo>
                    <a:pt x="171010" y="6386"/>
                  </a:lnTo>
                  <a:lnTo>
                    <a:pt x="163157" y="44832"/>
                  </a:lnTo>
                  <a:lnTo>
                    <a:pt x="159007" y="76250"/>
                  </a:lnTo>
                  <a:lnTo>
                    <a:pt x="156693" y="109498"/>
                  </a:lnTo>
                  <a:lnTo>
                    <a:pt x="155390" y="156187"/>
                  </a:lnTo>
                  <a:lnTo>
                    <a:pt x="158321" y="203147"/>
                  </a:lnTo>
                  <a:lnTo>
                    <a:pt x="163711" y="224074"/>
                  </a:lnTo>
                  <a:lnTo>
                    <a:pt x="167810" y="225934"/>
                  </a:lnTo>
                  <a:lnTo>
                    <a:pt x="173365" y="225057"/>
                  </a:lnTo>
                  <a:lnTo>
                    <a:pt x="186358" y="218438"/>
                  </a:lnTo>
                  <a:lnTo>
                    <a:pt x="210063" y="196943"/>
                  </a:lnTo>
                  <a:lnTo>
                    <a:pt x="220358" y="182332"/>
                  </a:lnTo>
                  <a:lnTo>
                    <a:pt x="223835" y="174445"/>
                  </a:lnTo>
                  <a:lnTo>
                    <a:pt x="221067" y="179821"/>
                  </a:lnTo>
                  <a:lnTo>
                    <a:pt x="219149" y="193722"/>
                  </a:lnTo>
                  <a:lnTo>
                    <a:pt x="223879" y="226474"/>
                  </a:lnTo>
                  <a:lnTo>
                    <a:pt x="225561" y="230356"/>
                  </a:lnTo>
                  <a:lnTo>
                    <a:pt x="235555" y="240634"/>
                  </a:lnTo>
                  <a:lnTo>
                    <a:pt x="246959" y="235102"/>
                  </a:lnTo>
                  <a:lnTo>
                    <a:pt x="276843" y="192423"/>
                  </a:lnTo>
                  <a:lnTo>
                    <a:pt x="286557" y="175406"/>
                  </a:lnTo>
                  <a:lnTo>
                    <a:pt x="287101" y="175144"/>
                  </a:lnTo>
                  <a:lnTo>
                    <a:pt x="287464" y="175676"/>
                  </a:lnTo>
                  <a:lnTo>
                    <a:pt x="288178" y="208653"/>
                  </a:lnTo>
                  <a:lnTo>
                    <a:pt x="290299" y="212125"/>
                  </a:lnTo>
                  <a:lnTo>
                    <a:pt x="298300" y="217866"/>
                  </a:lnTo>
                  <a:lnTo>
                    <a:pt x="314706" y="221692"/>
                  </a:lnTo>
                  <a:lnTo>
                    <a:pt x="336342" y="216084"/>
                  </a:lnTo>
                  <a:lnTo>
                    <a:pt x="360627" y="202115"/>
                  </a:lnTo>
                  <a:lnTo>
                    <a:pt x="378955" y="181199"/>
                  </a:lnTo>
                  <a:lnTo>
                    <a:pt x="389951" y="160499"/>
                  </a:lnTo>
                  <a:lnTo>
                    <a:pt x="391509" y="147413"/>
                  </a:lnTo>
                  <a:lnTo>
                    <a:pt x="390936" y="140960"/>
                  </a:lnTo>
                  <a:lnTo>
                    <a:pt x="389143" y="138069"/>
                  </a:lnTo>
                  <a:lnTo>
                    <a:pt x="386537" y="137553"/>
                  </a:lnTo>
                  <a:lnTo>
                    <a:pt x="383388" y="138620"/>
                  </a:lnTo>
                  <a:lnTo>
                    <a:pt x="372215" y="150235"/>
                  </a:lnTo>
                  <a:lnTo>
                    <a:pt x="363338" y="173823"/>
                  </a:lnTo>
                  <a:lnTo>
                    <a:pt x="359611" y="199784"/>
                  </a:lnTo>
                  <a:lnTo>
                    <a:pt x="362501" y="213086"/>
                  </a:lnTo>
                  <a:lnTo>
                    <a:pt x="368491" y="222996"/>
                  </a:lnTo>
                  <a:lnTo>
                    <a:pt x="375855" y="229752"/>
                  </a:lnTo>
                  <a:lnTo>
                    <a:pt x="380502" y="231131"/>
                  </a:lnTo>
                  <a:lnTo>
                    <a:pt x="397857" y="229699"/>
                  </a:lnTo>
                  <a:lnTo>
                    <a:pt x="440233" y="217544"/>
                  </a:lnTo>
                  <a:lnTo>
                    <a:pt x="459641" y="2106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875">
              <a:extLst>
                <a:ext uri="{FF2B5EF4-FFF2-40B4-BE49-F238E27FC236}">
                  <a16:creationId xmlns:a16="http://schemas.microsoft.com/office/drawing/2014/main" xmlns="" id="{A8DA63A2-D47F-43D3-B083-B84BCC20114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728199" y="3981528"/>
              <a:ext cx="101602" cy="127773"/>
            </a:xfrm>
            <a:custGeom>
              <a:avLst/>
              <a:gdLst/>
              <a:ahLst/>
              <a:cxnLst/>
              <a:rect l="0" t="0" r="0" b="0"/>
              <a:pathLst>
                <a:path w="101602" h="127773">
                  <a:moveTo>
                    <a:pt x="1" y="6272"/>
                  </a:moveTo>
                  <a:lnTo>
                    <a:pt x="1" y="6272"/>
                  </a:lnTo>
                  <a:lnTo>
                    <a:pt x="0" y="0"/>
                  </a:lnTo>
                  <a:lnTo>
                    <a:pt x="6742" y="3316"/>
                  </a:lnTo>
                  <a:lnTo>
                    <a:pt x="10053" y="14365"/>
                  </a:lnTo>
                  <a:lnTo>
                    <a:pt x="18920" y="53575"/>
                  </a:lnTo>
                  <a:lnTo>
                    <a:pt x="40243" y="100783"/>
                  </a:lnTo>
                  <a:lnTo>
                    <a:pt x="55904" y="121058"/>
                  </a:lnTo>
                  <a:lnTo>
                    <a:pt x="60552" y="125129"/>
                  </a:lnTo>
                  <a:lnTo>
                    <a:pt x="64357" y="127138"/>
                  </a:lnTo>
                  <a:lnTo>
                    <a:pt x="67599" y="127772"/>
                  </a:lnTo>
                  <a:lnTo>
                    <a:pt x="70466" y="127488"/>
                  </a:lnTo>
                  <a:lnTo>
                    <a:pt x="73084" y="125183"/>
                  </a:lnTo>
                  <a:lnTo>
                    <a:pt x="77873" y="116976"/>
                  </a:lnTo>
                  <a:lnTo>
                    <a:pt x="81935" y="81441"/>
                  </a:lnTo>
                  <a:lnTo>
                    <a:pt x="87523" y="35344"/>
                  </a:lnTo>
                  <a:lnTo>
                    <a:pt x="88628" y="22206"/>
                  </a:lnTo>
                  <a:lnTo>
                    <a:pt x="90130" y="21128"/>
                  </a:lnTo>
                  <a:lnTo>
                    <a:pt x="101601" y="189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376">
            <a:extLst>
              <a:ext uri="{FF2B5EF4-FFF2-40B4-BE49-F238E27FC236}">
                <a16:creationId xmlns:a16="http://schemas.microsoft.com/office/drawing/2014/main" xmlns="" id="{B7B2DFA4-A83B-4811-B2EF-82280C09C08F}"/>
              </a:ext>
            </a:extLst>
          </p:cNvPr>
          <p:cNvGrpSpPr/>
          <p:nvPr/>
        </p:nvGrpSpPr>
        <p:grpSpPr>
          <a:xfrm>
            <a:off x="10592022" y="3879850"/>
            <a:ext cx="717068" cy="338320"/>
            <a:chOff x="10592022" y="3879850"/>
            <a:chExt cx="717068" cy="338320"/>
          </a:xfrm>
        </p:grpSpPr>
        <p:sp>
          <p:nvSpPr>
            <p:cNvPr id="168" name="SMARTInkShape-1876">
              <a:extLst>
                <a:ext uri="{FF2B5EF4-FFF2-40B4-BE49-F238E27FC236}">
                  <a16:creationId xmlns:a16="http://schemas.microsoft.com/office/drawing/2014/main" xmlns="" id="{73A43673-6AAE-48C4-ADFD-F7F71C1A546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1195050" y="3879850"/>
              <a:ext cx="114040" cy="196851"/>
            </a:xfrm>
            <a:custGeom>
              <a:avLst/>
              <a:gdLst/>
              <a:ahLst/>
              <a:cxnLst/>
              <a:rect l="0" t="0" r="0" b="0"/>
              <a:pathLst>
                <a:path w="114040" h="196851">
                  <a:moveTo>
                    <a:pt x="107950" y="0"/>
                  </a:moveTo>
                  <a:lnTo>
                    <a:pt x="107950" y="0"/>
                  </a:lnTo>
                  <a:lnTo>
                    <a:pt x="108655" y="6480"/>
                  </a:lnTo>
                  <a:lnTo>
                    <a:pt x="113418" y="39345"/>
                  </a:lnTo>
                  <a:lnTo>
                    <a:pt x="114039" y="72100"/>
                  </a:lnTo>
                  <a:lnTo>
                    <a:pt x="100738" y="108617"/>
                  </a:lnTo>
                  <a:lnTo>
                    <a:pt x="78925" y="142876"/>
                  </a:lnTo>
                  <a:lnTo>
                    <a:pt x="47844" y="168628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877">
              <a:extLst>
                <a:ext uri="{FF2B5EF4-FFF2-40B4-BE49-F238E27FC236}">
                  <a16:creationId xmlns:a16="http://schemas.microsoft.com/office/drawing/2014/main" xmlns="" id="{F76E25DF-AD69-4113-B7F3-CC2FB33A7E1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0953750" y="3975100"/>
              <a:ext cx="63501" cy="90627"/>
            </a:xfrm>
            <a:custGeom>
              <a:avLst/>
              <a:gdLst/>
              <a:ahLst/>
              <a:cxnLst/>
              <a:rect l="0" t="0" r="0" b="0"/>
              <a:pathLst>
                <a:path w="63501" h="90627">
                  <a:moveTo>
                    <a:pt x="0" y="6350"/>
                  </a:moveTo>
                  <a:lnTo>
                    <a:pt x="0" y="6350"/>
                  </a:lnTo>
                  <a:lnTo>
                    <a:pt x="0" y="51853"/>
                  </a:lnTo>
                  <a:lnTo>
                    <a:pt x="0" y="89080"/>
                  </a:lnTo>
                  <a:lnTo>
                    <a:pt x="1412" y="90431"/>
                  </a:lnTo>
                  <a:lnTo>
                    <a:pt x="3763" y="90626"/>
                  </a:lnTo>
                  <a:lnTo>
                    <a:pt x="6742" y="90051"/>
                  </a:lnTo>
                  <a:lnTo>
                    <a:pt x="13815" y="83767"/>
                  </a:lnTo>
                  <a:lnTo>
                    <a:pt x="29854" y="59115"/>
                  </a:lnTo>
                  <a:lnTo>
                    <a:pt x="55052" y="11659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878">
              <a:extLst>
                <a:ext uri="{FF2B5EF4-FFF2-40B4-BE49-F238E27FC236}">
                  <a16:creationId xmlns:a16="http://schemas.microsoft.com/office/drawing/2014/main" xmlns="" id="{AD817366-464F-4C52-8D98-73CEF68BBB38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1032536" y="3965148"/>
              <a:ext cx="59225" cy="105203"/>
            </a:xfrm>
            <a:custGeom>
              <a:avLst/>
              <a:gdLst/>
              <a:ahLst/>
              <a:cxnLst/>
              <a:rect l="0" t="0" r="0" b="0"/>
              <a:pathLst>
                <a:path w="59225" h="105203">
                  <a:moveTo>
                    <a:pt x="3764" y="48052"/>
                  </a:moveTo>
                  <a:lnTo>
                    <a:pt x="3764" y="48052"/>
                  </a:lnTo>
                  <a:lnTo>
                    <a:pt x="7134" y="51423"/>
                  </a:lnTo>
                  <a:lnTo>
                    <a:pt x="12553" y="53078"/>
                  </a:lnTo>
                  <a:lnTo>
                    <a:pt x="15973" y="53519"/>
                  </a:lnTo>
                  <a:lnTo>
                    <a:pt x="25418" y="50246"/>
                  </a:lnTo>
                  <a:lnTo>
                    <a:pt x="45358" y="36648"/>
                  </a:lnTo>
                  <a:lnTo>
                    <a:pt x="55207" y="21155"/>
                  </a:lnTo>
                  <a:lnTo>
                    <a:pt x="59224" y="6529"/>
                  </a:lnTo>
                  <a:lnTo>
                    <a:pt x="57671" y="3437"/>
                  </a:lnTo>
                  <a:lnTo>
                    <a:pt x="54518" y="1375"/>
                  </a:lnTo>
                  <a:lnTo>
                    <a:pt x="50300" y="0"/>
                  </a:lnTo>
                  <a:lnTo>
                    <a:pt x="39970" y="2237"/>
                  </a:lnTo>
                  <a:lnTo>
                    <a:pt x="34251" y="4809"/>
                  </a:lnTo>
                  <a:lnTo>
                    <a:pt x="24134" y="17073"/>
                  </a:lnTo>
                  <a:lnTo>
                    <a:pt x="3233" y="58737"/>
                  </a:lnTo>
                  <a:lnTo>
                    <a:pt x="0" y="75613"/>
                  </a:lnTo>
                  <a:lnTo>
                    <a:pt x="549" y="81949"/>
                  </a:lnTo>
                  <a:lnTo>
                    <a:pt x="2326" y="86878"/>
                  </a:lnTo>
                  <a:lnTo>
                    <a:pt x="8063" y="94236"/>
                  </a:lnTo>
                  <a:lnTo>
                    <a:pt x="22814" y="1052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879">
              <a:extLst>
                <a:ext uri="{FF2B5EF4-FFF2-40B4-BE49-F238E27FC236}">
                  <a16:creationId xmlns:a16="http://schemas.microsoft.com/office/drawing/2014/main" xmlns="" id="{934508CA-A175-49FA-B465-E0C2F536201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1126370" y="3971952"/>
              <a:ext cx="91782" cy="89184"/>
            </a:xfrm>
            <a:custGeom>
              <a:avLst/>
              <a:gdLst/>
              <a:ahLst/>
              <a:cxnLst/>
              <a:rect l="0" t="0" r="0" b="0"/>
              <a:pathLst>
                <a:path w="91782" h="89184">
                  <a:moveTo>
                    <a:pt x="24230" y="9498"/>
                  </a:moveTo>
                  <a:lnTo>
                    <a:pt x="24230" y="9498"/>
                  </a:lnTo>
                  <a:lnTo>
                    <a:pt x="20859" y="9498"/>
                  </a:lnTo>
                  <a:lnTo>
                    <a:pt x="19866" y="10909"/>
                  </a:lnTo>
                  <a:lnTo>
                    <a:pt x="11465" y="54343"/>
                  </a:lnTo>
                  <a:lnTo>
                    <a:pt x="0" y="89183"/>
                  </a:lnTo>
                  <a:lnTo>
                    <a:pt x="32463" y="42084"/>
                  </a:lnTo>
                  <a:lnTo>
                    <a:pt x="68770" y="4002"/>
                  </a:lnTo>
                  <a:lnTo>
                    <a:pt x="75304" y="0"/>
                  </a:lnTo>
                  <a:lnTo>
                    <a:pt x="78741" y="344"/>
                  </a:lnTo>
                  <a:lnTo>
                    <a:pt x="86322" y="4489"/>
                  </a:lnTo>
                  <a:lnTo>
                    <a:pt x="88908" y="8275"/>
                  </a:lnTo>
                  <a:lnTo>
                    <a:pt x="91781" y="18127"/>
                  </a:lnTo>
                  <a:lnTo>
                    <a:pt x="90028" y="38944"/>
                  </a:lnTo>
                  <a:lnTo>
                    <a:pt x="75030" y="793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880">
              <a:extLst>
                <a:ext uri="{FF2B5EF4-FFF2-40B4-BE49-F238E27FC236}">
                  <a16:creationId xmlns:a16="http://schemas.microsoft.com/office/drawing/2014/main" xmlns="" id="{33856407-FAC9-448D-98E8-E538329451F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0871200" y="39433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44450"/>
                  </a:moveTo>
                  <a:lnTo>
                    <a:pt x="0" y="44450"/>
                  </a:lnTo>
                  <a:lnTo>
                    <a:pt x="705" y="1057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881">
              <a:extLst>
                <a:ext uri="{FF2B5EF4-FFF2-40B4-BE49-F238E27FC236}">
                  <a16:creationId xmlns:a16="http://schemas.microsoft.com/office/drawing/2014/main" xmlns="" id="{E74C643E-CFE4-4878-B3A7-8B60A9A346B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0864850" y="40259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6" y="705"/>
                  </a:lnTo>
                  <a:lnTo>
                    <a:pt x="7673" y="1881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882">
              <a:extLst>
                <a:ext uri="{FF2B5EF4-FFF2-40B4-BE49-F238E27FC236}">
                  <a16:creationId xmlns:a16="http://schemas.microsoft.com/office/drawing/2014/main" xmlns="" id="{1BD86D74-E2F9-464D-8A52-354FF5A8C59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0733684" y="4005009"/>
              <a:ext cx="52562" cy="213161"/>
            </a:xfrm>
            <a:custGeom>
              <a:avLst/>
              <a:gdLst/>
              <a:ahLst/>
              <a:cxnLst/>
              <a:rect l="0" t="0" r="0" b="0"/>
              <a:pathLst>
                <a:path w="52562" h="213161">
                  <a:moveTo>
                    <a:pt x="48616" y="27241"/>
                  </a:moveTo>
                  <a:lnTo>
                    <a:pt x="48616" y="27241"/>
                  </a:lnTo>
                  <a:lnTo>
                    <a:pt x="48616" y="17128"/>
                  </a:lnTo>
                  <a:lnTo>
                    <a:pt x="47204" y="13443"/>
                  </a:lnTo>
                  <a:lnTo>
                    <a:pt x="34311" y="137"/>
                  </a:lnTo>
                  <a:lnTo>
                    <a:pt x="31318" y="0"/>
                  </a:lnTo>
                  <a:lnTo>
                    <a:pt x="24230" y="3609"/>
                  </a:lnTo>
                  <a:lnTo>
                    <a:pt x="18257" y="11799"/>
                  </a:lnTo>
                  <a:lnTo>
                    <a:pt x="1143" y="49752"/>
                  </a:lnTo>
                  <a:lnTo>
                    <a:pt x="0" y="59118"/>
                  </a:lnTo>
                  <a:lnTo>
                    <a:pt x="1844" y="65633"/>
                  </a:lnTo>
                  <a:lnTo>
                    <a:pt x="3324" y="67652"/>
                  </a:lnTo>
                  <a:lnTo>
                    <a:pt x="6850" y="69896"/>
                  </a:lnTo>
                  <a:lnTo>
                    <a:pt x="14530" y="67130"/>
                  </a:lnTo>
                  <a:lnTo>
                    <a:pt x="33338" y="53857"/>
                  </a:lnTo>
                  <a:lnTo>
                    <a:pt x="52417" y="36020"/>
                  </a:lnTo>
                  <a:lnTo>
                    <a:pt x="52561" y="36621"/>
                  </a:lnTo>
                  <a:lnTo>
                    <a:pt x="49604" y="49607"/>
                  </a:lnTo>
                  <a:lnTo>
                    <a:pt x="48746" y="89322"/>
                  </a:lnTo>
                  <a:lnTo>
                    <a:pt x="48642" y="136165"/>
                  </a:lnTo>
                  <a:lnTo>
                    <a:pt x="44860" y="171698"/>
                  </a:lnTo>
                  <a:lnTo>
                    <a:pt x="34312" y="201826"/>
                  </a:lnTo>
                  <a:lnTo>
                    <a:pt x="27601" y="211928"/>
                  </a:lnTo>
                  <a:lnTo>
                    <a:pt x="24728" y="213160"/>
                  </a:lnTo>
                  <a:lnTo>
                    <a:pt x="17774" y="212648"/>
                  </a:lnTo>
                  <a:lnTo>
                    <a:pt x="14648" y="210817"/>
                  </a:lnTo>
                  <a:lnTo>
                    <a:pt x="9295" y="205021"/>
                  </a:lnTo>
                  <a:lnTo>
                    <a:pt x="6446" y="197741"/>
                  </a:lnTo>
                  <a:lnTo>
                    <a:pt x="4616" y="178199"/>
                  </a:lnTo>
                  <a:lnTo>
                    <a:pt x="10516" y="1542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883">
              <a:extLst>
                <a:ext uri="{FF2B5EF4-FFF2-40B4-BE49-F238E27FC236}">
                  <a16:creationId xmlns:a16="http://schemas.microsoft.com/office/drawing/2014/main" xmlns="" id="{C1B7E509-0CE3-4870-B121-FDB435FCBDAC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592022" y="3881118"/>
              <a:ext cx="97510" cy="240033"/>
            </a:xfrm>
            <a:custGeom>
              <a:avLst/>
              <a:gdLst/>
              <a:ahLst/>
              <a:cxnLst/>
              <a:rect l="0" t="0" r="0" b="0"/>
              <a:pathLst>
                <a:path w="97510" h="240033">
                  <a:moveTo>
                    <a:pt x="82328" y="30482"/>
                  </a:moveTo>
                  <a:lnTo>
                    <a:pt x="82328" y="30482"/>
                  </a:lnTo>
                  <a:lnTo>
                    <a:pt x="96633" y="16177"/>
                  </a:lnTo>
                  <a:lnTo>
                    <a:pt x="97509" y="13890"/>
                  </a:lnTo>
                  <a:lnTo>
                    <a:pt x="97387" y="11659"/>
                  </a:lnTo>
                  <a:lnTo>
                    <a:pt x="96601" y="9467"/>
                  </a:lnTo>
                  <a:lnTo>
                    <a:pt x="91964" y="5149"/>
                  </a:lnTo>
                  <a:lnTo>
                    <a:pt x="85905" y="1584"/>
                  </a:lnTo>
                  <a:lnTo>
                    <a:pt x="80860" y="0"/>
                  </a:lnTo>
                  <a:lnTo>
                    <a:pt x="72504" y="3058"/>
                  </a:lnTo>
                  <a:lnTo>
                    <a:pt x="54017" y="16477"/>
                  </a:lnTo>
                  <a:lnTo>
                    <a:pt x="30665" y="43971"/>
                  </a:lnTo>
                  <a:lnTo>
                    <a:pt x="9636" y="85279"/>
                  </a:lnTo>
                  <a:lnTo>
                    <a:pt x="1337" y="116219"/>
                  </a:lnTo>
                  <a:lnTo>
                    <a:pt x="0" y="146433"/>
                  </a:lnTo>
                  <a:lnTo>
                    <a:pt x="5520" y="170681"/>
                  </a:lnTo>
                  <a:lnTo>
                    <a:pt x="22412" y="200198"/>
                  </a:lnTo>
                  <a:lnTo>
                    <a:pt x="38059" y="216684"/>
                  </a:lnTo>
                  <a:lnTo>
                    <a:pt x="75978" y="2400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377">
            <a:extLst>
              <a:ext uri="{FF2B5EF4-FFF2-40B4-BE49-F238E27FC236}">
                <a16:creationId xmlns:a16="http://schemas.microsoft.com/office/drawing/2014/main" xmlns="" id="{C3A3527E-F3D5-469F-8DBC-33A499BFD55E}"/>
              </a:ext>
            </a:extLst>
          </p:cNvPr>
          <p:cNvGrpSpPr/>
          <p:nvPr/>
        </p:nvGrpSpPr>
        <p:grpSpPr>
          <a:xfrm>
            <a:off x="4159250" y="4537068"/>
            <a:ext cx="895351" cy="276233"/>
            <a:chOff x="4159250" y="4537068"/>
            <a:chExt cx="895351" cy="276233"/>
          </a:xfrm>
        </p:grpSpPr>
        <p:sp>
          <p:nvSpPr>
            <p:cNvPr id="177" name="SMARTInkShape-1884">
              <a:extLst>
                <a:ext uri="{FF2B5EF4-FFF2-40B4-BE49-F238E27FC236}">
                  <a16:creationId xmlns:a16="http://schemas.microsoft.com/office/drawing/2014/main" xmlns="" id="{C44B4C23-9F9E-4AF7-8F82-982CB5D9F0C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933950" y="468630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44044" y="19676"/>
                  </a:lnTo>
                  <a:lnTo>
                    <a:pt x="91198" y="751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885">
              <a:extLst>
                <a:ext uri="{FF2B5EF4-FFF2-40B4-BE49-F238E27FC236}">
                  <a16:creationId xmlns:a16="http://schemas.microsoft.com/office/drawing/2014/main" xmlns="" id="{4FB8879A-A1DE-4CB0-8468-9297D8514C4D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966806" y="4537068"/>
              <a:ext cx="55522" cy="276233"/>
            </a:xfrm>
            <a:custGeom>
              <a:avLst/>
              <a:gdLst/>
              <a:ahLst/>
              <a:cxnLst/>
              <a:rect l="0" t="0" r="0" b="0"/>
              <a:pathLst>
                <a:path w="55522" h="276233">
                  <a:moveTo>
                    <a:pt x="43344" y="41282"/>
                  </a:moveTo>
                  <a:lnTo>
                    <a:pt x="43344" y="41282"/>
                  </a:lnTo>
                  <a:lnTo>
                    <a:pt x="52072" y="21709"/>
                  </a:lnTo>
                  <a:lnTo>
                    <a:pt x="55521" y="526"/>
                  </a:lnTo>
                  <a:lnTo>
                    <a:pt x="54990" y="0"/>
                  </a:lnTo>
                  <a:lnTo>
                    <a:pt x="53930" y="355"/>
                  </a:lnTo>
                  <a:lnTo>
                    <a:pt x="52518" y="1297"/>
                  </a:lnTo>
                  <a:lnTo>
                    <a:pt x="35748" y="24499"/>
                  </a:lnTo>
                  <a:lnTo>
                    <a:pt x="18116" y="70266"/>
                  </a:lnTo>
                  <a:lnTo>
                    <a:pt x="9058" y="114075"/>
                  </a:lnTo>
                  <a:lnTo>
                    <a:pt x="6233" y="146307"/>
                  </a:lnTo>
                  <a:lnTo>
                    <a:pt x="2626" y="179446"/>
                  </a:lnTo>
                  <a:lnTo>
                    <a:pt x="0" y="219724"/>
                  </a:lnTo>
                  <a:lnTo>
                    <a:pt x="4065" y="263208"/>
                  </a:lnTo>
                  <a:lnTo>
                    <a:pt x="5244" y="276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886">
              <a:extLst>
                <a:ext uri="{FF2B5EF4-FFF2-40B4-BE49-F238E27FC236}">
                  <a16:creationId xmlns:a16="http://schemas.microsoft.com/office/drawing/2014/main" xmlns="" id="{AC5A60EC-EBE4-4243-8EE1-257F4733F21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712583" y="4775200"/>
              <a:ext cx="189618" cy="30871"/>
            </a:xfrm>
            <a:custGeom>
              <a:avLst/>
              <a:gdLst/>
              <a:ahLst/>
              <a:cxnLst/>
              <a:rect l="0" t="0" r="0" b="0"/>
              <a:pathLst>
                <a:path w="189618" h="30871">
                  <a:moveTo>
                    <a:pt x="5467" y="25400"/>
                  </a:moveTo>
                  <a:lnTo>
                    <a:pt x="5467" y="25400"/>
                  </a:lnTo>
                  <a:lnTo>
                    <a:pt x="0" y="30867"/>
                  </a:lnTo>
                  <a:lnTo>
                    <a:pt x="20275" y="30870"/>
                  </a:lnTo>
                  <a:lnTo>
                    <a:pt x="59401" y="26689"/>
                  </a:lnTo>
                  <a:lnTo>
                    <a:pt x="95296" y="22019"/>
                  </a:lnTo>
                  <a:lnTo>
                    <a:pt x="141979" y="11170"/>
                  </a:lnTo>
                  <a:lnTo>
                    <a:pt x="189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887">
              <a:extLst>
                <a:ext uri="{FF2B5EF4-FFF2-40B4-BE49-F238E27FC236}">
                  <a16:creationId xmlns:a16="http://schemas.microsoft.com/office/drawing/2014/main" xmlns="" id="{EBFD0F5B-A829-4576-9F1C-0D27381F27A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668133" y="4562081"/>
              <a:ext cx="234068" cy="54370"/>
            </a:xfrm>
            <a:custGeom>
              <a:avLst/>
              <a:gdLst/>
              <a:ahLst/>
              <a:cxnLst/>
              <a:rect l="0" t="0" r="0" b="0"/>
              <a:pathLst>
                <a:path w="234068" h="54370">
                  <a:moveTo>
                    <a:pt x="5467" y="54369"/>
                  </a:moveTo>
                  <a:lnTo>
                    <a:pt x="5467" y="54369"/>
                  </a:lnTo>
                  <a:lnTo>
                    <a:pt x="2096" y="50998"/>
                  </a:lnTo>
                  <a:lnTo>
                    <a:pt x="441" y="47461"/>
                  </a:lnTo>
                  <a:lnTo>
                    <a:pt x="0" y="45530"/>
                  </a:lnTo>
                  <a:lnTo>
                    <a:pt x="1116" y="43537"/>
                  </a:lnTo>
                  <a:lnTo>
                    <a:pt x="6120" y="39442"/>
                  </a:lnTo>
                  <a:lnTo>
                    <a:pt x="53130" y="20165"/>
                  </a:lnTo>
                  <a:lnTo>
                    <a:pt x="86622" y="10240"/>
                  </a:lnTo>
                  <a:lnTo>
                    <a:pt x="125027" y="3476"/>
                  </a:lnTo>
                  <a:lnTo>
                    <a:pt x="159970" y="0"/>
                  </a:lnTo>
                  <a:lnTo>
                    <a:pt x="201764" y="1806"/>
                  </a:lnTo>
                  <a:lnTo>
                    <a:pt x="234067" y="9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888">
              <a:extLst>
                <a:ext uri="{FF2B5EF4-FFF2-40B4-BE49-F238E27FC236}">
                  <a16:creationId xmlns:a16="http://schemas.microsoft.com/office/drawing/2014/main" xmlns="" id="{5CB975EC-5744-41AA-8EE2-326D83E1CB0F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372668" y="4635500"/>
              <a:ext cx="77744" cy="173074"/>
            </a:xfrm>
            <a:custGeom>
              <a:avLst/>
              <a:gdLst/>
              <a:ahLst/>
              <a:cxnLst/>
              <a:rect l="0" t="0" r="0" b="0"/>
              <a:pathLst>
                <a:path w="77744" h="173074">
                  <a:moveTo>
                    <a:pt x="15182" y="0"/>
                  </a:moveTo>
                  <a:lnTo>
                    <a:pt x="15182" y="0"/>
                  </a:lnTo>
                  <a:lnTo>
                    <a:pt x="8440" y="0"/>
                  </a:lnTo>
                  <a:lnTo>
                    <a:pt x="3248" y="1881"/>
                  </a:lnTo>
                  <a:lnTo>
                    <a:pt x="876" y="3371"/>
                  </a:lnTo>
                  <a:lnTo>
                    <a:pt x="0" y="5069"/>
                  </a:lnTo>
                  <a:lnTo>
                    <a:pt x="122" y="6907"/>
                  </a:lnTo>
                  <a:lnTo>
                    <a:pt x="908" y="8838"/>
                  </a:lnTo>
                  <a:lnTo>
                    <a:pt x="5545" y="12865"/>
                  </a:lnTo>
                  <a:lnTo>
                    <a:pt x="49971" y="39736"/>
                  </a:lnTo>
                  <a:lnTo>
                    <a:pt x="67980" y="54264"/>
                  </a:lnTo>
                  <a:lnTo>
                    <a:pt x="73926" y="65039"/>
                  </a:lnTo>
                  <a:lnTo>
                    <a:pt x="77743" y="92575"/>
                  </a:lnTo>
                  <a:lnTo>
                    <a:pt x="72620" y="106761"/>
                  </a:lnTo>
                  <a:lnTo>
                    <a:pt x="46957" y="154116"/>
                  </a:lnTo>
                  <a:lnTo>
                    <a:pt x="38002" y="168195"/>
                  </a:lnTo>
                  <a:lnTo>
                    <a:pt x="36745" y="171397"/>
                  </a:lnTo>
                  <a:lnTo>
                    <a:pt x="36613" y="172825"/>
                  </a:lnTo>
                  <a:lnTo>
                    <a:pt x="37231" y="173073"/>
                  </a:lnTo>
                  <a:lnTo>
                    <a:pt x="40582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889">
              <a:extLst>
                <a:ext uri="{FF2B5EF4-FFF2-40B4-BE49-F238E27FC236}">
                  <a16:creationId xmlns:a16="http://schemas.microsoft.com/office/drawing/2014/main" xmlns="" id="{D6E721BE-18AF-4DB9-A836-78D31E45AF58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159250" y="4711700"/>
              <a:ext cx="266701" cy="33869"/>
            </a:xfrm>
            <a:custGeom>
              <a:avLst/>
              <a:gdLst/>
              <a:ahLst/>
              <a:cxnLst/>
              <a:rect l="0" t="0" r="0" b="0"/>
              <a:pathLst>
                <a:path w="266701" h="3386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5775" y="10832"/>
                  </a:lnTo>
                  <a:lnTo>
                    <a:pt x="23765" y="21199"/>
                  </a:lnTo>
                  <a:lnTo>
                    <a:pt x="67117" y="31754"/>
                  </a:lnTo>
                  <a:lnTo>
                    <a:pt x="92624" y="33868"/>
                  </a:lnTo>
                  <a:lnTo>
                    <a:pt x="125127" y="30105"/>
                  </a:lnTo>
                  <a:lnTo>
                    <a:pt x="160740" y="25609"/>
                  </a:lnTo>
                  <a:lnTo>
                    <a:pt x="195618" y="21259"/>
                  </a:lnTo>
                  <a:lnTo>
                    <a:pt x="236231" y="14138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" name="SMARTInkShape-1890">
            <a:extLst>
              <a:ext uri="{FF2B5EF4-FFF2-40B4-BE49-F238E27FC236}">
                <a16:creationId xmlns:a16="http://schemas.microsoft.com/office/drawing/2014/main" xmlns="" id="{55C76412-C7EE-4377-9226-BB78FB5228A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749800" y="4572883"/>
            <a:ext cx="18760" cy="240418"/>
          </a:xfrm>
          <a:custGeom>
            <a:avLst/>
            <a:gdLst/>
            <a:ahLst/>
            <a:cxnLst/>
            <a:rect l="0" t="0" r="0" b="0"/>
            <a:pathLst>
              <a:path w="18760" h="240418">
                <a:moveTo>
                  <a:pt x="0" y="5467"/>
                </a:moveTo>
                <a:lnTo>
                  <a:pt x="0" y="5467"/>
                </a:lnTo>
                <a:lnTo>
                  <a:pt x="0" y="0"/>
                </a:lnTo>
                <a:lnTo>
                  <a:pt x="3371" y="6120"/>
                </a:lnTo>
                <a:lnTo>
                  <a:pt x="10126" y="46884"/>
                </a:lnTo>
                <a:lnTo>
                  <a:pt x="12643" y="92371"/>
                </a:lnTo>
                <a:lnTo>
                  <a:pt x="15732" y="124994"/>
                </a:lnTo>
                <a:lnTo>
                  <a:pt x="18067" y="171724"/>
                </a:lnTo>
                <a:lnTo>
                  <a:pt x="18759" y="213478"/>
                </a:lnTo>
                <a:lnTo>
                  <a:pt x="15592" y="235806"/>
                </a:lnTo>
                <a:lnTo>
                  <a:pt x="13986" y="240014"/>
                </a:lnTo>
                <a:lnTo>
                  <a:pt x="12700" y="2404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SMARTInkShape-Group379">
            <a:extLst>
              <a:ext uri="{FF2B5EF4-FFF2-40B4-BE49-F238E27FC236}">
                <a16:creationId xmlns:a16="http://schemas.microsoft.com/office/drawing/2014/main" xmlns="" id="{BA0FB040-1CA1-487C-BBA3-CF01175B3645}"/>
              </a:ext>
            </a:extLst>
          </p:cNvPr>
          <p:cNvGrpSpPr/>
          <p:nvPr/>
        </p:nvGrpSpPr>
        <p:grpSpPr>
          <a:xfrm>
            <a:off x="5372100" y="4533900"/>
            <a:ext cx="594209" cy="311151"/>
            <a:chOff x="5372100" y="4533900"/>
            <a:chExt cx="594209" cy="311151"/>
          </a:xfrm>
        </p:grpSpPr>
        <p:sp>
          <p:nvSpPr>
            <p:cNvPr id="185" name="SMARTInkShape-1891">
              <a:extLst>
                <a:ext uri="{FF2B5EF4-FFF2-40B4-BE49-F238E27FC236}">
                  <a16:creationId xmlns:a16="http://schemas.microsoft.com/office/drawing/2014/main" xmlns="" id="{AD132D92-ED4F-4C37-9199-53240A9037D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918200" y="4787900"/>
              <a:ext cx="48109" cy="57151"/>
            </a:xfrm>
            <a:custGeom>
              <a:avLst/>
              <a:gdLst/>
              <a:ahLst/>
              <a:cxnLst/>
              <a:rect l="0" t="0" r="0" b="0"/>
              <a:pathLst>
                <a:path w="48109" h="57151">
                  <a:moveTo>
                    <a:pt x="44450" y="0"/>
                  </a:moveTo>
                  <a:lnTo>
                    <a:pt x="44450" y="0"/>
                  </a:lnTo>
                  <a:lnTo>
                    <a:pt x="47821" y="3371"/>
                  </a:lnTo>
                  <a:lnTo>
                    <a:pt x="48108" y="5775"/>
                  </a:lnTo>
                  <a:lnTo>
                    <a:pt x="46545" y="12209"/>
                  </a:lnTo>
                  <a:lnTo>
                    <a:pt x="34958" y="2713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892">
              <a:extLst>
                <a:ext uri="{FF2B5EF4-FFF2-40B4-BE49-F238E27FC236}">
                  <a16:creationId xmlns:a16="http://schemas.microsoft.com/office/drawing/2014/main" xmlns="" id="{4DA745BD-7B84-4331-B315-9ACFAD5F6D9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803900" y="4667250"/>
              <a:ext cx="57151" cy="149890"/>
            </a:xfrm>
            <a:custGeom>
              <a:avLst/>
              <a:gdLst/>
              <a:ahLst/>
              <a:cxnLst/>
              <a:rect l="0" t="0" r="0" b="0"/>
              <a:pathLst>
                <a:path w="57151" h="149890">
                  <a:moveTo>
                    <a:pt x="57150" y="0"/>
                  </a:moveTo>
                  <a:lnTo>
                    <a:pt x="57150" y="0"/>
                  </a:lnTo>
                  <a:lnTo>
                    <a:pt x="48311" y="0"/>
                  </a:lnTo>
                  <a:lnTo>
                    <a:pt x="38852" y="6742"/>
                  </a:lnTo>
                  <a:lnTo>
                    <a:pt x="30483" y="17677"/>
                  </a:lnTo>
                  <a:lnTo>
                    <a:pt x="23535" y="33224"/>
                  </a:lnTo>
                  <a:lnTo>
                    <a:pt x="22925" y="43224"/>
                  </a:lnTo>
                  <a:lnTo>
                    <a:pt x="38201" y="87544"/>
                  </a:lnTo>
                  <a:lnTo>
                    <a:pt x="48926" y="114181"/>
                  </a:lnTo>
                  <a:lnTo>
                    <a:pt x="49552" y="118454"/>
                  </a:lnTo>
                  <a:lnTo>
                    <a:pt x="48557" y="122713"/>
                  </a:lnTo>
                  <a:lnTo>
                    <a:pt x="43688" y="131210"/>
                  </a:lnTo>
                  <a:lnTo>
                    <a:pt x="29643" y="143926"/>
                  </a:lnTo>
                  <a:lnTo>
                    <a:pt x="19995" y="148634"/>
                  </a:lnTo>
                  <a:lnTo>
                    <a:pt x="15446" y="149889"/>
                  </a:lnTo>
                  <a:lnTo>
                    <a:pt x="11709" y="14861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893">
              <a:extLst>
                <a:ext uri="{FF2B5EF4-FFF2-40B4-BE49-F238E27FC236}">
                  <a16:creationId xmlns:a16="http://schemas.microsoft.com/office/drawing/2014/main" xmlns="" id="{CD363E62-E025-4810-81C6-30B8FFBBB66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676900" y="4687967"/>
              <a:ext cx="101601" cy="116326"/>
            </a:xfrm>
            <a:custGeom>
              <a:avLst/>
              <a:gdLst/>
              <a:ahLst/>
              <a:cxnLst/>
              <a:rect l="0" t="0" r="0" b="0"/>
              <a:pathLst>
                <a:path w="101601" h="116326">
                  <a:moveTo>
                    <a:pt x="0" y="36433"/>
                  </a:moveTo>
                  <a:lnTo>
                    <a:pt x="0" y="36433"/>
                  </a:lnTo>
                  <a:lnTo>
                    <a:pt x="0" y="45271"/>
                  </a:lnTo>
                  <a:lnTo>
                    <a:pt x="1411" y="46559"/>
                  </a:lnTo>
                  <a:lnTo>
                    <a:pt x="6742" y="47989"/>
                  </a:lnTo>
                  <a:lnTo>
                    <a:pt x="13815" y="46743"/>
                  </a:lnTo>
                  <a:lnTo>
                    <a:pt x="29853" y="40194"/>
                  </a:lnTo>
                  <a:lnTo>
                    <a:pt x="42399" y="27434"/>
                  </a:lnTo>
                  <a:lnTo>
                    <a:pt x="51682" y="13619"/>
                  </a:lnTo>
                  <a:lnTo>
                    <a:pt x="52799" y="9935"/>
                  </a:lnTo>
                  <a:lnTo>
                    <a:pt x="52838" y="6773"/>
                  </a:lnTo>
                  <a:lnTo>
                    <a:pt x="52159" y="3960"/>
                  </a:lnTo>
                  <a:lnTo>
                    <a:pt x="50295" y="2084"/>
                  </a:lnTo>
                  <a:lnTo>
                    <a:pt x="44460" y="0"/>
                  </a:lnTo>
                  <a:lnTo>
                    <a:pt x="35283" y="2837"/>
                  </a:lnTo>
                  <a:lnTo>
                    <a:pt x="29872" y="5569"/>
                  </a:lnTo>
                  <a:lnTo>
                    <a:pt x="21978" y="16130"/>
                  </a:lnTo>
                  <a:lnTo>
                    <a:pt x="5899" y="57696"/>
                  </a:lnTo>
                  <a:lnTo>
                    <a:pt x="5679" y="72694"/>
                  </a:lnTo>
                  <a:lnTo>
                    <a:pt x="12893" y="93038"/>
                  </a:lnTo>
                  <a:lnTo>
                    <a:pt x="27338" y="109101"/>
                  </a:lnTo>
                  <a:lnTo>
                    <a:pt x="38962" y="114591"/>
                  </a:lnTo>
                  <a:lnTo>
                    <a:pt x="51889" y="116325"/>
                  </a:lnTo>
                  <a:lnTo>
                    <a:pt x="67041" y="114744"/>
                  </a:lnTo>
                  <a:lnTo>
                    <a:pt x="81302" y="107927"/>
                  </a:lnTo>
                  <a:lnTo>
                    <a:pt x="101600" y="93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894">
              <a:extLst>
                <a:ext uri="{FF2B5EF4-FFF2-40B4-BE49-F238E27FC236}">
                  <a16:creationId xmlns:a16="http://schemas.microsoft.com/office/drawing/2014/main" xmlns="" id="{CDC9441C-B3DC-41F1-A075-157DBE0DF83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556328" y="4547483"/>
              <a:ext cx="63423" cy="284868"/>
            </a:xfrm>
            <a:custGeom>
              <a:avLst/>
              <a:gdLst/>
              <a:ahLst/>
              <a:cxnLst/>
              <a:rect l="0" t="0" r="0" b="0"/>
              <a:pathLst>
                <a:path w="63423" h="284868">
                  <a:moveTo>
                    <a:pt x="63422" y="5467"/>
                  </a:moveTo>
                  <a:lnTo>
                    <a:pt x="63422" y="5467"/>
                  </a:lnTo>
                  <a:lnTo>
                    <a:pt x="63422" y="2096"/>
                  </a:lnTo>
                  <a:lnTo>
                    <a:pt x="62716" y="1103"/>
                  </a:lnTo>
                  <a:lnTo>
                    <a:pt x="61541" y="441"/>
                  </a:lnTo>
                  <a:lnTo>
                    <a:pt x="60051" y="0"/>
                  </a:lnTo>
                  <a:lnTo>
                    <a:pt x="58353" y="411"/>
                  </a:lnTo>
                  <a:lnTo>
                    <a:pt x="54583" y="2749"/>
                  </a:lnTo>
                  <a:lnTo>
                    <a:pt x="27057" y="44088"/>
                  </a:lnTo>
                  <a:lnTo>
                    <a:pt x="16205" y="73434"/>
                  </a:lnTo>
                  <a:lnTo>
                    <a:pt x="8572" y="113957"/>
                  </a:lnTo>
                  <a:lnTo>
                    <a:pt x="6575" y="160725"/>
                  </a:lnTo>
                  <a:lnTo>
                    <a:pt x="5626" y="199798"/>
                  </a:lnTo>
                  <a:lnTo>
                    <a:pt x="812" y="244484"/>
                  </a:lnTo>
                  <a:lnTo>
                    <a:pt x="0" y="272457"/>
                  </a:lnTo>
                  <a:lnTo>
                    <a:pt x="1838" y="277705"/>
                  </a:lnTo>
                  <a:lnTo>
                    <a:pt x="6272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895">
              <a:extLst>
                <a:ext uri="{FF2B5EF4-FFF2-40B4-BE49-F238E27FC236}">
                  <a16:creationId xmlns:a16="http://schemas.microsoft.com/office/drawing/2014/main" xmlns="" id="{DE96C9A3-8F33-46F3-BB2E-8E54D49F331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372100" y="4533900"/>
              <a:ext cx="171451" cy="158751"/>
            </a:xfrm>
            <a:custGeom>
              <a:avLst/>
              <a:gdLst/>
              <a:ahLst/>
              <a:cxnLst/>
              <a:rect l="0" t="0" r="0" b="0"/>
              <a:pathLst>
                <a:path w="171451" h="158751">
                  <a:moveTo>
                    <a:pt x="0" y="0"/>
                  </a:moveTo>
                  <a:lnTo>
                    <a:pt x="0" y="0"/>
                  </a:lnTo>
                  <a:lnTo>
                    <a:pt x="41940" y="31109"/>
                  </a:lnTo>
                  <a:lnTo>
                    <a:pt x="87776" y="72441"/>
                  </a:lnTo>
                  <a:lnTo>
                    <a:pt x="131011" y="117790"/>
                  </a:lnTo>
                  <a:lnTo>
                    <a:pt x="1714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380">
            <a:extLst>
              <a:ext uri="{FF2B5EF4-FFF2-40B4-BE49-F238E27FC236}">
                <a16:creationId xmlns:a16="http://schemas.microsoft.com/office/drawing/2014/main" xmlns="" id="{3C4D5467-B7DC-48B0-A3A9-DA2608A01D4C}"/>
              </a:ext>
            </a:extLst>
          </p:cNvPr>
          <p:cNvGrpSpPr/>
          <p:nvPr/>
        </p:nvGrpSpPr>
        <p:grpSpPr>
          <a:xfrm>
            <a:off x="6340914" y="4535048"/>
            <a:ext cx="866337" cy="417370"/>
            <a:chOff x="6340914" y="4535048"/>
            <a:chExt cx="866337" cy="417370"/>
          </a:xfrm>
        </p:grpSpPr>
        <p:sp>
          <p:nvSpPr>
            <p:cNvPr id="191" name="SMARTInkShape-1896">
              <a:extLst>
                <a:ext uri="{FF2B5EF4-FFF2-40B4-BE49-F238E27FC236}">
                  <a16:creationId xmlns:a16="http://schemas.microsoft.com/office/drawing/2014/main" xmlns="" id="{9796973A-9E8E-4549-B11A-A51477089F1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063891" y="4654550"/>
              <a:ext cx="143360" cy="19051"/>
            </a:xfrm>
            <a:custGeom>
              <a:avLst/>
              <a:gdLst/>
              <a:ahLst/>
              <a:cxnLst/>
              <a:rect l="0" t="0" r="0" b="0"/>
              <a:pathLst>
                <a:path w="143360" h="19051">
                  <a:moveTo>
                    <a:pt x="3659" y="19050"/>
                  </a:moveTo>
                  <a:lnTo>
                    <a:pt x="3659" y="19050"/>
                  </a:lnTo>
                  <a:lnTo>
                    <a:pt x="0" y="19050"/>
                  </a:lnTo>
                  <a:lnTo>
                    <a:pt x="10253" y="17168"/>
                  </a:lnTo>
                  <a:lnTo>
                    <a:pt x="52312" y="10211"/>
                  </a:lnTo>
                  <a:lnTo>
                    <a:pt x="95293" y="4123"/>
                  </a:lnTo>
                  <a:lnTo>
                    <a:pt x="143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897">
              <a:extLst>
                <a:ext uri="{FF2B5EF4-FFF2-40B4-BE49-F238E27FC236}">
                  <a16:creationId xmlns:a16="http://schemas.microsoft.com/office/drawing/2014/main" xmlns="" id="{96A28F9D-65C2-471E-BD71-57DE43398FD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788150" y="4569477"/>
              <a:ext cx="342650" cy="224774"/>
            </a:xfrm>
            <a:custGeom>
              <a:avLst/>
              <a:gdLst/>
              <a:ahLst/>
              <a:cxnLst/>
              <a:rect l="0" t="0" r="0" b="0"/>
              <a:pathLst>
                <a:path w="342650" h="224774">
                  <a:moveTo>
                    <a:pt x="0" y="123173"/>
                  </a:moveTo>
                  <a:lnTo>
                    <a:pt x="0" y="123173"/>
                  </a:lnTo>
                  <a:lnTo>
                    <a:pt x="5069" y="128948"/>
                  </a:lnTo>
                  <a:lnTo>
                    <a:pt x="14927" y="143567"/>
                  </a:lnTo>
                  <a:lnTo>
                    <a:pt x="27941" y="150460"/>
                  </a:lnTo>
                  <a:lnTo>
                    <a:pt x="37347" y="151058"/>
                  </a:lnTo>
                  <a:lnTo>
                    <a:pt x="46937" y="148266"/>
                  </a:lnTo>
                  <a:lnTo>
                    <a:pt x="62825" y="138761"/>
                  </a:lnTo>
                  <a:lnTo>
                    <a:pt x="69785" y="131042"/>
                  </a:lnTo>
                  <a:lnTo>
                    <a:pt x="73349" y="121026"/>
                  </a:lnTo>
                  <a:lnTo>
                    <a:pt x="74227" y="110929"/>
                  </a:lnTo>
                  <a:lnTo>
                    <a:pt x="72265" y="104090"/>
                  </a:lnTo>
                  <a:lnTo>
                    <a:pt x="70049" y="101984"/>
                  </a:lnTo>
                  <a:lnTo>
                    <a:pt x="63823" y="99645"/>
                  </a:lnTo>
                  <a:lnTo>
                    <a:pt x="54472" y="102367"/>
                  </a:lnTo>
                  <a:lnTo>
                    <a:pt x="43965" y="108987"/>
                  </a:lnTo>
                  <a:lnTo>
                    <a:pt x="34592" y="118985"/>
                  </a:lnTo>
                  <a:lnTo>
                    <a:pt x="29485" y="134246"/>
                  </a:lnTo>
                  <a:lnTo>
                    <a:pt x="28492" y="162673"/>
                  </a:lnTo>
                  <a:lnTo>
                    <a:pt x="32418" y="181650"/>
                  </a:lnTo>
                  <a:lnTo>
                    <a:pt x="41219" y="197141"/>
                  </a:lnTo>
                  <a:lnTo>
                    <a:pt x="54067" y="207317"/>
                  </a:lnTo>
                  <a:lnTo>
                    <a:pt x="61445" y="211020"/>
                  </a:lnTo>
                  <a:lnTo>
                    <a:pt x="69891" y="211371"/>
                  </a:lnTo>
                  <a:lnTo>
                    <a:pt x="97222" y="202457"/>
                  </a:lnTo>
                  <a:lnTo>
                    <a:pt x="119352" y="189155"/>
                  </a:lnTo>
                  <a:lnTo>
                    <a:pt x="157931" y="144520"/>
                  </a:lnTo>
                  <a:lnTo>
                    <a:pt x="175339" y="122921"/>
                  </a:lnTo>
                  <a:lnTo>
                    <a:pt x="182409" y="118027"/>
                  </a:lnTo>
                  <a:lnTo>
                    <a:pt x="183695" y="119037"/>
                  </a:lnTo>
                  <a:lnTo>
                    <a:pt x="194173" y="133486"/>
                  </a:lnTo>
                  <a:lnTo>
                    <a:pt x="196745" y="141841"/>
                  </a:lnTo>
                  <a:lnTo>
                    <a:pt x="191810" y="130239"/>
                  </a:lnTo>
                  <a:lnTo>
                    <a:pt x="191373" y="127884"/>
                  </a:lnTo>
                  <a:lnTo>
                    <a:pt x="190377" y="126313"/>
                  </a:lnTo>
                  <a:lnTo>
                    <a:pt x="189007" y="125267"/>
                  </a:lnTo>
                  <a:lnTo>
                    <a:pt x="184897" y="124104"/>
                  </a:lnTo>
                  <a:lnTo>
                    <a:pt x="178367" y="123587"/>
                  </a:lnTo>
                  <a:lnTo>
                    <a:pt x="172643" y="125238"/>
                  </a:lnTo>
                  <a:lnTo>
                    <a:pt x="170128" y="126666"/>
                  </a:lnTo>
                  <a:lnTo>
                    <a:pt x="165453" y="135779"/>
                  </a:lnTo>
                  <a:lnTo>
                    <a:pt x="160736" y="156777"/>
                  </a:lnTo>
                  <a:lnTo>
                    <a:pt x="161220" y="178991"/>
                  </a:lnTo>
                  <a:lnTo>
                    <a:pt x="167704" y="202089"/>
                  </a:lnTo>
                  <a:lnTo>
                    <a:pt x="172481" y="205417"/>
                  </a:lnTo>
                  <a:lnTo>
                    <a:pt x="187196" y="209115"/>
                  </a:lnTo>
                  <a:lnTo>
                    <a:pt x="203612" y="205114"/>
                  </a:lnTo>
                  <a:lnTo>
                    <a:pt x="240519" y="181927"/>
                  </a:lnTo>
                  <a:lnTo>
                    <a:pt x="280370" y="139325"/>
                  </a:lnTo>
                  <a:lnTo>
                    <a:pt x="303206" y="98404"/>
                  </a:lnTo>
                  <a:lnTo>
                    <a:pt x="323377" y="56410"/>
                  </a:lnTo>
                  <a:lnTo>
                    <a:pt x="339938" y="23115"/>
                  </a:lnTo>
                  <a:lnTo>
                    <a:pt x="342649" y="0"/>
                  </a:lnTo>
                  <a:lnTo>
                    <a:pt x="336084" y="10791"/>
                  </a:lnTo>
                  <a:lnTo>
                    <a:pt x="325587" y="50566"/>
                  </a:lnTo>
                  <a:lnTo>
                    <a:pt x="315349" y="91704"/>
                  </a:lnTo>
                  <a:lnTo>
                    <a:pt x="308239" y="137211"/>
                  </a:lnTo>
                  <a:lnTo>
                    <a:pt x="305819" y="173978"/>
                  </a:lnTo>
                  <a:lnTo>
                    <a:pt x="306882" y="212361"/>
                  </a:lnTo>
                  <a:lnTo>
                    <a:pt x="308305" y="218615"/>
                  </a:lnTo>
                  <a:lnTo>
                    <a:pt x="311370" y="222079"/>
                  </a:lnTo>
                  <a:lnTo>
                    <a:pt x="315530" y="223683"/>
                  </a:lnTo>
                  <a:lnTo>
                    <a:pt x="330200" y="224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898">
              <a:extLst>
                <a:ext uri="{FF2B5EF4-FFF2-40B4-BE49-F238E27FC236}">
                  <a16:creationId xmlns:a16="http://schemas.microsoft.com/office/drawing/2014/main" xmlns="" id="{B5409C2D-6743-4232-A68F-C42E579815D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684534" y="4660900"/>
              <a:ext cx="21067" cy="6351"/>
            </a:xfrm>
            <a:custGeom>
              <a:avLst/>
              <a:gdLst/>
              <a:ahLst/>
              <a:cxnLst/>
              <a:rect l="0" t="0" r="0" b="0"/>
              <a:pathLst>
                <a:path w="21067" h="6351">
                  <a:moveTo>
                    <a:pt x="21066" y="6350"/>
                  </a:moveTo>
                  <a:lnTo>
                    <a:pt x="21066" y="6350"/>
                  </a:lnTo>
                  <a:lnTo>
                    <a:pt x="14324" y="6350"/>
                  </a:lnTo>
                  <a:lnTo>
                    <a:pt x="9133" y="4468"/>
                  </a:lnTo>
                  <a:lnTo>
                    <a:pt x="4473" y="1986"/>
                  </a:lnTo>
                  <a:lnTo>
                    <a:pt x="51" y="883"/>
                  </a:lnTo>
                  <a:lnTo>
                    <a:pt x="0" y="588"/>
                  </a:lnTo>
                  <a:lnTo>
                    <a:pt x="83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899">
              <a:extLst>
                <a:ext uri="{FF2B5EF4-FFF2-40B4-BE49-F238E27FC236}">
                  <a16:creationId xmlns:a16="http://schemas.microsoft.com/office/drawing/2014/main" xmlns="" id="{55ACC154-F939-4EB2-BEB0-06C04C2149C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648450" y="4718050"/>
              <a:ext cx="47347" cy="234368"/>
            </a:xfrm>
            <a:custGeom>
              <a:avLst/>
              <a:gdLst/>
              <a:ahLst/>
              <a:cxnLst/>
              <a:rect l="0" t="0" r="0" b="0"/>
              <a:pathLst>
                <a:path w="47347" h="234368">
                  <a:moveTo>
                    <a:pt x="31750" y="0"/>
                  </a:moveTo>
                  <a:lnTo>
                    <a:pt x="31750" y="0"/>
                  </a:lnTo>
                  <a:lnTo>
                    <a:pt x="32455" y="10139"/>
                  </a:lnTo>
                  <a:lnTo>
                    <a:pt x="44615" y="53894"/>
                  </a:lnTo>
                  <a:lnTo>
                    <a:pt x="47346" y="73342"/>
                  </a:lnTo>
                  <a:lnTo>
                    <a:pt x="45231" y="118334"/>
                  </a:lnTo>
                  <a:lnTo>
                    <a:pt x="42800" y="159945"/>
                  </a:lnTo>
                  <a:lnTo>
                    <a:pt x="35730" y="197909"/>
                  </a:lnTo>
                  <a:lnTo>
                    <a:pt x="24068" y="229280"/>
                  </a:lnTo>
                  <a:lnTo>
                    <a:pt x="21690" y="232581"/>
                  </a:lnTo>
                  <a:lnTo>
                    <a:pt x="19399" y="234076"/>
                  </a:lnTo>
                  <a:lnTo>
                    <a:pt x="17166" y="234367"/>
                  </a:lnTo>
                  <a:lnTo>
                    <a:pt x="12803" y="225283"/>
                  </a:lnTo>
                  <a:lnTo>
                    <a:pt x="4253" y="180594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900">
              <a:extLst>
                <a:ext uri="{FF2B5EF4-FFF2-40B4-BE49-F238E27FC236}">
                  <a16:creationId xmlns:a16="http://schemas.microsoft.com/office/drawing/2014/main" xmlns="" id="{DF7A31A2-E02A-4315-B8C3-5C8D3493ED9A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521450" y="4695377"/>
              <a:ext cx="133351" cy="106625"/>
            </a:xfrm>
            <a:custGeom>
              <a:avLst/>
              <a:gdLst/>
              <a:ahLst/>
              <a:cxnLst/>
              <a:rect l="0" t="0" r="0" b="0"/>
              <a:pathLst>
                <a:path w="133351" h="106625">
                  <a:moveTo>
                    <a:pt x="0" y="41723"/>
                  </a:moveTo>
                  <a:lnTo>
                    <a:pt x="0" y="41723"/>
                  </a:lnTo>
                  <a:lnTo>
                    <a:pt x="3370" y="45094"/>
                  </a:lnTo>
                  <a:lnTo>
                    <a:pt x="8789" y="46749"/>
                  </a:lnTo>
                  <a:lnTo>
                    <a:pt x="27136" y="47811"/>
                  </a:lnTo>
                  <a:lnTo>
                    <a:pt x="41594" y="44624"/>
                  </a:lnTo>
                  <a:lnTo>
                    <a:pt x="48589" y="39250"/>
                  </a:lnTo>
                  <a:lnTo>
                    <a:pt x="54051" y="31452"/>
                  </a:lnTo>
                  <a:lnTo>
                    <a:pt x="58830" y="20930"/>
                  </a:lnTo>
                  <a:lnTo>
                    <a:pt x="58975" y="15866"/>
                  </a:lnTo>
                  <a:lnTo>
                    <a:pt x="55374" y="6477"/>
                  </a:lnTo>
                  <a:lnTo>
                    <a:pt x="50951" y="1363"/>
                  </a:lnTo>
                  <a:lnTo>
                    <a:pt x="48784" y="0"/>
                  </a:lnTo>
                  <a:lnTo>
                    <a:pt x="45928" y="502"/>
                  </a:lnTo>
                  <a:lnTo>
                    <a:pt x="38993" y="4823"/>
                  </a:lnTo>
                  <a:lnTo>
                    <a:pt x="33087" y="15210"/>
                  </a:lnTo>
                  <a:lnTo>
                    <a:pt x="23548" y="48245"/>
                  </a:lnTo>
                  <a:lnTo>
                    <a:pt x="23753" y="71642"/>
                  </a:lnTo>
                  <a:lnTo>
                    <a:pt x="30312" y="85359"/>
                  </a:lnTo>
                  <a:lnTo>
                    <a:pt x="40283" y="97100"/>
                  </a:lnTo>
                  <a:lnTo>
                    <a:pt x="51770" y="104670"/>
                  </a:lnTo>
                  <a:lnTo>
                    <a:pt x="65812" y="106624"/>
                  </a:lnTo>
                  <a:lnTo>
                    <a:pt x="81461" y="104435"/>
                  </a:lnTo>
                  <a:lnTo>
                    <a:pt x="133350" y="79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901">
              <a:extLst>
                <a:ext uri="{FF2B5EF4-FFF2-40B4-BE49-F238E27FC236}">
                  <a16:creationId xmlns:a16="http://schemas.microsoft.com/office/drawing/2014/main" xmlns="" id="{E1FB1E1B-DF2F-47D9-A843-E0A39390386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340914" y="4535048"/>
              <a:ext cx="136087" cy="287018"/>
            </a:xfrm>
            <a:custGeom>
              <a:avLst/>
              <a:gdLst/>
              <a:ahLst/>
              <a:cxnLst/>
              <a:rect l="0" t="0" r="0" b="0"/>
              <a:pathLst>
                <a:path w="136087" h="287018">
                  <a:moveTo>
                    <a:pt x="40836" y="56002"/>
                  </a:moveTo>
                  <a:lnTo>
                    <a:pt x="40836" y="56002"/>
                  </a:lnTo>
                  <a:lnTo>
                    <a:pt x="37465" y="59373"/>
                  </a:lnTo>
                  <a:lnTo>
                    <a:pt x="35810" y="62910"/>
                  </a:lnTo>
                  <a:lnTo>
                    <a:pt x="29577" y="106494"/>
                  </a:lnTo>
                  <a:lnTo>
                    <a:pt x="28562" y="148573"/>
                  </a:lnTo>
                  <a:lnTo>
                    <a:pt x="28326" y="180400"/>
                  </a:lnTo>
                  <a:lnTo>
                    <a:pt x="26781" y="227935"/>
                  </a:lnTo>
                  <a:lnTo>
                    <a:pt x="16213" y="271030"/>
                  </a:lnTo>
                  <a:lnTo>
                    <a:pt x="10494" y="287017"/>
                  </a:lnTo>
                  <a:lnTo>
                    <a:pt x="10025" y="286211"/>
                  </a:lnTo>
                  <a:lnTo>
                    <a:pt x="4099" y="240197"/>
                  </a:lnTo>
                  <a:lnTo>
                    <a:pt x="285" y="206070"/>
                  </a:lnTo>
                  <a:lnTo>
                    <a:pt x="0" y="163621"/>
                  </a:lnTo>
                  <a:lnTo>
                    <a:pt x="2226" y="118649"/>
                  </a:lnTo>
                  <a:lnTo>
                    <a:pt x="5566" y="77495"/>
                  </a:lnTo>
                  <a:lnTo>
                    <a:pt x="18156" y="32110"/>
                  </a:lnTo>
                  <a:lnTo>
                    <a:pt x="31921" y="6433"/>
                  </a:lnTo>
                  <a:lnTo>
                    <a:pt x="37009" y="2494"/>
                  </a:lnTo>
                  <a:lnTo>
                    <a:pt x="42518" y="575"/>
                  </a:lnTo>
                  <a:lnTo>
                    <a:pt x="48308" y="0"/>
                  </a:lnTo>
                  <a:lnTo>
                    <a:pt x="73311" y="5934"/>
                  </a:lnTo>
                  <a:lnTo>
                    <a:pt x="91017" y="20344"/>
                  </a:lnTo>
                  <a:lnTo>
                    <a:pt x="106883" y="41565"/>
                  </a:lnTo>
                  <a:lnTo>
                    <a:pt x="122338" y="81279"/>
                  </a:lnTo>
                  <a:lnTo>
                    <a:pt x="126448" y="109805"/>
                  </a:lnTo>
                  <a:lnTo>
                    <a:pt x="122630" y="133301"/>
                  </a:lnTo>
                  <a:lnTo>
                    <a:pt x="108580" y="160515"/>
                  </a:lnTo>
                  <a:lnTo>
                    <a:pt x="97050" y="173008"/>
                  </a:lnTo>
                  <a:lnTo>
                    <a:pt x="84870" y="178560"/>
                  </a:lnTo>
                  <a:lnTo>
                    <a:pt x="72401" y="179146"/>
                  </a:lnTo>
                  <a:lnTo>
                    <a:pt x="50520" y="173774"/>
                  </a:lnTo>
                  <a:lnTo>
                    <a:pt x="45140" y="169964"/>
                  </a:lnTo>
                  <a:lnTo>
                    <a:pt x="43705" y="167960"/>
                  </a:lnTo>
                  <a:lnTo>
                    <a:pt x="42749" y="167329"/>
                  </a:lnTo>
                  <a:lnTo>
                    <a:pt x="42112" y="167614"/>
                  </a:lnTo>
                  <a:lnTo>
                    <a:pt x="41686" y="168510"/>
                  </a:lnTo>
                  <a:lnTo>
                    <a:pt x="47829" y="176513"/>
                  </a:lnTo>
                  <a:lnTo>
                    <a:pt x="85695" y="220185"/>
                  </a:lnTo>
                  <a:lnTo>
                    <a:pt x="122011" y="262704"/>
                  </a:lnTo>
                  <a:lnTo>
                    <a:pt x="136086" y="271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381">
            <a:extLst>
              <a:ext uri="{FF2B5EF4-FFF2-40B4-BE49-F238E27FC236}">
                <a16:creationId xmlns:a16="http://schemas.microsoft.com/office/drawing/2014/main" xmlns="" id="{87791704-924A-4FA8-AE86-7A21E17E1C96}"/>
              </a:ext>
            </a:extLst>
          </p:cNvPr>
          <p:cNvGrpSpPr/>
          <p:nvPr/>
        </p:nvGrpSpPr>
        <p:grpSpPr>
          <a:xfrm>
            <a:off x="7538810" y="4554094"/>
            <a:ext cx="272597" cy="305425"/>
            <a:chOff x="7538810" y="4554094"/>
            <a:chExt cx="272597" cy="305425"/>
          </a:xfrm>
        </p:grpSpPr>
        <p:sp>
          <p:nvSpPr>
            <p:cNvPr id="198" name="SMARTInkShape-1902">
              <a:extLst>
                <a:ext uri="{FF2B5EF4-FFF2-40B4-BE49-F238E27FC236}">
                  <a16:creationId xmlns:a16="http://schemas.microsoft.com/office/drawing/2014/main" xmlns="" id="{517B065C-5E38-4853-8757-FAC716002FC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767099" y="4762500"/>
              <a:ext cx="44308" cy="97019"/>
            </a:xfrm>
            <a:custGeom>
              <a:avLst/>
              <a:gdLst/>
              <a:ahLst/>
              <a:cxnLst/>
              <a:rect l="0" t="0" r="0" b="0"/>
              <a:pathLst>
                <a:path w="44308" h="97019">
                  <a:moveTo>
                    <a:pt x="24351" y="31750"/>
                  </a:moveTo>
                  <a:lnTo>
                    <a:pt x="24351" y="31750"/>
                  </a:lnTo>
                  <a:lnTo>
                    <a:pt x="24351" y="26283"/>
                  </a:lnTo>
                  <a:lnTo>
                    <a:pt x="25056" y="25988"/>
                  </a:lnTo>
                  <a:lnTo>
                    <a:pt x="29818" y="25478"/>
                  </a:lnTo>
                  <a:lnTo>
                    <a:pt x="27068" y="28794"/>
                  </a:lnTo>
                  <a:lnTo>
                    <a:pt x="11091" y="42011"/>
                  </a:lnTo>
                  <a:lnTo>
                    <a:pt x="4817" y="52538"/>
                  </a:lnTo>
                  <a:lnTo>
                    <a:pt x="109" y="75838"/>
                  </a:lnTo>
                  <a:lnTo>
                    <a:pt x="0" y="89576"/>
                  </a:lnTo>
                  <a:lnTo>
                    <a:pt x="2474" y="95786"/>
                  </a:lnTo>
                  <a:lnTo>
                    <a:pt x="4827" y="97018"/>
                  </a:lnTo>
                  <a:lnTo>
                    <a:pt x="11205" y="96506"/>
                  </a:lnTo>
                  <a:lnTo>
                    <a:pt x="22729" y="88880"/>
                  </a:lnTo>
                  <a:lnTo>
                    <a:pt x="35081" y="70942"/>
                  </a:lnTo>
                  <a:lnTo>
                    <a:pt x="44307" y="47753"/>
                  </a:lnTo>
                  <a:lnTo>
                    <a:pt x="43806" y="7915"/>
                  </a:lnTo>
                  <a:lnTo>
                    <a:pt x="42965" y="5276"/>
                  </a:lnTo>
                  <a:lnTo>
                    <a:pt x="41700" y="3517"/>
                  </a:lnTo>
                  <a:lnTo>
                    <a:pt x="370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903">
              <a:extLst>
                <a:ext uri="{FF2B5EF4-FFF2-40B4-BE49-F238E27FC236}">
                  <a16:creationId xmlns:a16="http://schemas.microsoft.com/office/drawing/2014/main" xmlns="" id="{3DC5D098-D8E2-443A-914A-D296198CAE7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538810" y="4554094"/>
              <a:ext cx="163741" cy="272001"/>
            </a:xfrm>
            <a:custGeom>
              <a:avLst/>
              <a:gdLst/>
              <a:ahLst/>
              <a:cxnLst/>
              <a:rect l="0" t="0" r="0" b="0"/>
              <a:pathLst>
                <a:path w="163741" h="272001">
                  <a:moveTo>
                    <a:pt x="4990" y="11556"/>
                  </a:moveTo>
                  <a:lnTo>
                    <a:pt x="4990" y="11556"/>
                  </a:lnTo>
                  <a:lnTo>
                    <a:pt x="4990" y="2717"/>
                  </a:lnTo>
                  <a:lnTo>
                    <a:pt x="5695" y="1430"/>
                  </a:lnTo>
                  <a:lnTo>
                    <a:pt x="6871" y="572"/>
                  </a:lnTo>
                  <a:lnTo>
                    <a:pt x="8360" y="0"/>
                  </a:lnTo>
                  <a:lnTo>
                    <a:pt x="10059" y="1030"/>
                  </a:lnTo>
                  <a:lnTo>
                    <a:pt x="13829" y="5937"/>
                  </a:lnTo>
                  <a:lnTo>
                    <a:pt x="21291" y="42274"/>
                  </a:lnTo>
                  <a:lnTo>
                    <a:pt x="22519" y="87058"/>
                  </a:lnTo>
                  <a:lnTo>
                    <a:pt x="20307" y="122018"/>
                  </a:lnTo>
                  <a:lnTo>
                    <a:pt x="18853" y="156841"/>
                  </a:lnTo>
                  <a:lnTo>
                    <a:pt x="18207" y="190427"/>
                  </a:lnTo>
                  <a:lnTo>
                    <a:pt x="17843" y="234985"/>
                  </a:lnTo>
                  <a:lnTo>
                    <a:pt x="17030" y="264181"/>
                  </a:lnTo>
                  <a:lnTo>
                    <a:pt x="14339" y="272000"/>
                  </a:lnTo>
                  <a:lnTo>
                    <a:pt x="12634" y="271969"/>
                  </a:lnTo>
                  <a:lnTo>
                    <a:pt x="8857" y="266289"/>
                  </a:lnTo>
                  <a:lnTo>
                    <a:pt x="1958" y="219007"/>
                  </a:lnTo>
                  <a:lnTo>
                    <a:pt x="0" y="191607"/>
                  </a:lnTo>
                  <a:lnTo>
                    <a:pt x="2303" y="183771"/>
                  </a:lnTo>
                  <a:lnTo>
                    <a:pt x="3904" y="181399"/>
                  </a:lnTo>
                  <a:lnTo>
                    <a:pt x="7564" y="178764"/>
                  </a:lnTo>
                  <a:lnTo>
                    <a:pt x="16963" y="177280"/>
                  </a:lnTo>
                  <a:lnTo>
                    <a:pt x="40685" y="179883"/>
                  </a:lnTo>
                  <a:lnTo>
                    <a:pt x="63310" y="173849"/>
                  </a:lnTo>
                  <a:lnTo>
                    <a:pt x="96238" y="155797"/>
                  </a:lnTo>
                  <a:lnTo>
                    <a:pt x="109279" y="138458"/>
                  </a:lnTo>
                  <a:lnTo>
                    <a:pt x="129150" y="92832"/>
                  </a:lnTo>
                  <a:lnTo>
                    <a:pt x="140889" y="48830"/>
                  </a:lnTo>
                  <a:lnTo>
                    <a:pt x="144468" y="10841"/>
                  </a:lnTo>
                  <a:lnTo>
                    <a:pt x="144542" y="11079"/>
                  </a:lnTo>
                  <a:lnTo>
                    <a:pt x="144646" y="48496"/>
                  </a:lnTo>
                  <a:lnTo>
                    <a:pt x="146551" y="81831"/>
                  </a:lnTo>
                  <a:lnTo>
                    <a:pt x="149046" y="114756"/>
                  </a:lnTo>
                  <a:lnTo>
                    <a:pt x="150449" y="160354"/>
                  </a:lnTo>
                  <a:lnTo>
                    <a:pt x="151570" y="200283"/>
                  </a:lnTo>
                  <a:lnTo>
                    <a:pt x="159855" y="246464"/>
                  </a:lnTo>
                  <a:lnTo>
                    <a:pt x="163740" y="265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382">
            <a:extLst>
              <a:ext uri="{FF2B5EF4-FFF2-40B4-BE49-F238E27FC236}">
                <a16:creationId xmlns:a16="http://schemas.microsoft.com/office/drawing/2014/main" xmlns="" id="{7238D55E-C27E-4AD7-A9FA-CDF417D8DF5C}"/>
              </a:ext>
            </a:extLst>
          </p:cNvPr>
          <p:cNvGrpSpPr/>
          <p:nvPr/>
        </p:nvGrpSpPr>
        <p:grpSpPr>
          <a:xfrm>
            <a:off x="4216400" y="5518150"/>
            <a:ext cx="324453" cy="133351"/>
            <a:chOff x="4216400" y="5518150"/>
            <a:chExt cx="324453" cy="133351"/>
          </a:xfrm>
        </p:grpSpPr>
        <p:sp>
          <p:nvSpPr>
            <p:cNvPr id="201" name="SMARTInkShape-1904">
              <a:extLst>
                <a:ext uri="{FF2B5EF4-FFF2-40B4-BE49-F238E27FC236}">
                  <a16:creationId xmlns:a16="http://schemas.microsoft.com/office/drawing/2014/main" xmlns="" id="{A829ACC6-17EF-48BC-94EE-B6BAA2A408E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438650" y="5518150"/>
              <a:ext cx="102203" cy="133351"/>
            </a:xfrm>
            <a:custGeom>
              <a:avLst/>
              <a:gdLst/>
              <a:ahLst/>
              <a:cxnLst/>
              <a:rect l="0" t="0" r="0" b="0"/>
              <a:pathLst>
                <a:path w="102203" h="133351">
                  <a:moveTo>
                    <a:pt x="0" y="0"/>
                  </a:moveTo>
                  <a:lnTo>
                    <a:pt x="0" y="0"/>
                  </a:lnTo>
                  <a:lnTo>
                    <a:pt x="33257" y="3371"/>
                  </a:lnTo>
                  <a:lnTo>
                    <a:pt x="76341" y="16606"/>
                  </a:lnTo>
                  <a:lnTo>
                    <a:pt x="95548" y="27136"/>
                  </a:lnTo>
                  <a:lnTo>
                    <a:pt x="100387" y="33613"/>
                  </a:lnTo>
                  <a:lnTo>
                    <a:pt x="102202" y="40753"/>
                  </a:lnTo>
                  <a:lnTo>
                    <a:pt x="100457" y="56918"/>
                  </a:lnTo>
                  <a:lnTo>
                    <a:pt x="94977" y="75862"/>
                  </a:lnTo>
                  <a:lnTo>
                    <a:pt x="85956" y="90396"/>
                  </a:lnTo>
                  <a:lnTo>
                    <a:pt x="63243" y="119436"/>
                  </a:lnTo>
                  <a:lnTo>
                    <a:pt x="571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905">
              <a:extLst>
                <a:ext uri="{FF2B5EF4-FFF2-40B4-BE49-F238E27FC236}">
                  <a16:creationId xmlns:a16="http://schemas.microsoft.com/office/drawing/2014/main" xmlns="" id="{EDDE5F8B-0F19-43B4-A7AC-A2ED476BED2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216400" y="5607050"/>
              <a:ext cx="292101" cy="6351"/>
            </a:xfrm>
            <a:custGeom>
              <a:avLst/>
              <a:gdLst/>
              <a:ahLst/>
              <a:cxnLst/>
              <a:rect l="0" t="0" r="0" b="0"/>
              <a:pathLst>
                <a:path w="292101" h="6351">
                  <a:moveTo>
                    <a:pt x="0" y="6350"/>
                  </a:moveTo>
                  <a:lnTo>
                    <a:pt x="0" y="6350"/>
                  </a:lnTo>
                  <a:lnTo>
                    <a:pt x="46398" y="6350"/>
                  </a:lnTo>
                  <a:lnTo>
                    <a:pt x="92534" y="6350"/>
                  </a:lnTo>
                  <a:lnTo>
                    <a:pt x="134259" y="6350"/>
                  </a:lnTo>
                  <a:lnTo>
                    <a:pt x="181026" y="6350"/>
                  </a:lnTo>
                  <a:lnTo>
                    <a:pt x="226271" y="4468"/>
                  </a:lnTo>
                  <a:lnTo>
                    <a:pt x="292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383">
            <a:extLst>
              <a:ext uri="{FF2B5EF4-FFF2-40B4-BE49-F238E27FC236}">
                <a16:creationId xmlns:a16="http://schemas.microsoft.com/office/drawing/2014/main" xmlns="" id="{4F0A00C2-7C71-49EA-82E1-36A7E2909A0E}"/>
              </a:ext>
            </a:extLst>
          </p:cNvPr>
          <p:cNvGrpSpPr/>
          <p:nvPr/>
        </p:nvGrpSpPr>
        <p:grpSpPr>
          <a:xfrm>
            <a:off x="4815771" y="5379297"/>
            <a:ext cx="429330" cy="348404"/>
            <a:chOff x="4815771" y="5379297"/>
            <a:chExt cx="429330" cy="348404"/>
          </a:xfrm>
        </p:grpSpPr>
        <p:sp>
          <p:nvSpPr>
            <p:cNvPr id="204" name="SMARTInkShape-1906">
              <a:extLst>
                <a:ext uri="{FF2B5EF4-FFF2-40B4-BE49-F238E27FC236}">
                  <a16:creationId xmlns:a16="http://schemas.microsoft.com/office/drawing/2014/main" xmlns="" id="{D21C1266-89BC-468D-86A9-F3A0924CADD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108379" y="5581650"/>
              <a:ext cx="136722" cy="57151"/>
            </a:xfrm>
            <a:custGeom>
              <a:avLst/>
              <a:gdLst/>
              <a:ahLst/>
              <a:cxnLst/>
              <a:rect l="0" t="0" r="0" b="0"/>
              <a:pathLst>
                <a:path w="13672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3779"/>
                  </a:lnTo>
                  <a:lnTo>
                    <a:pt x="418" y="51375"/>
                  </a:lnTo>
                  <a:lnTo>
                    <a:pt x="4645" y="44941"/>
                  </a:lnTo>
                  <a:lnTo>
                    <a:pt x="34772" y="29311"/>
                  </a:lnTo>
                  <a:lnTo>
                    <a:pt x="70766" y="16838"/>
                  </a:lnTo>
                  <a:lnTo>
                    <a:pt x="114356" y="5616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907">
              <a:extLst>
                <a:ext uri="{FF2B5EF4-FFF2-40B4-BE49-F238E27FC236}">
                  <a16:creationId xmlns:a16="http://schemas.microsoft.com/office/drawing/2014/main" xmlns="" id="{B3EEC4AB-FCFE-4908-BFA0-6BD6F164685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132161" y="5379297"/>
              <a:ext cx="68490" cy="303954"/>
            </a:xfrm>
            <a:custGeom>
              <a:avLst/>
              <a:gdLst/>
              <a:ahLst/>
              <a:cxnLst/>
              <a:rect l="0" t="0" r="0" b="0"/>
              <a:pathLst>
                <a:path w="68490" h="303954">
                  <a:moveTo>
                    <a:pt x="68489" y="56303"/>
                  </a:moveTo>
                  <a:lnTo>
                    <a:pt x="68489" y="56303"/>
                  </a:lnTo>
                  <a:lnTo>
                    <a:pt x="59029" y="8806"/>
                  </a:lnTo>
                  <a:lnTo>
                    <a:pt x="55348" y="3442"/>
                  </a:lnTo>
                  <a:lnTo>
                    <a:pt x="53378" y="2013"/>
                  </a:lnTo>
                  <a:lnTo>
                    <a:pt x="43864" y="0"/>
                  </a:lnTo>
                  <a:lnTo>
                    <a:pt x="40078" y="1834"/>
                  </a:lnTo>
                  <a:lnTo>
                    <a:pt x="32109" y="9517"/>
                  </a:lnTo>
                  <a:lnTo>
                    <a:pt x="19688" y="32484"/>
                  </a:lnTo>
                  <a:lnTo>
                    <a:pt x="10442" y="68374"/>
                  </a:lnTo>
                  <a:lnTo>
                    <a:pt x="5531" y="99768"/>
                  </a:lnTo>
                  <a:lnTo>
                    <a:pt x="1702" y="134182"/>
                  </a:lnTo>
                  <a:lnTo>
                    <a:pt x="0" y="168292"/>
                  </a:lnTo>
                  <a:lnTo>
                    <a:pt x="5785" y="215858"/>
                  </a:lnTo>
                  <a:lnTo>
                    <a:pt x="9693" y="257860"/>
                  </a:lnTo>
                  <a:lnTo>
                    <a:pt x="17689" y="303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908">
              <a:extLst>
                <a:ext uri="{FF2B5EF4-FFF2-40B4-BE49-F238E27FC236}">
                  <a16:creationId xmlns:a16="http://schemas.microsoft.com/office/drawing/2014/main" xmlns="" id="{6BC9C26F-812C-4566-B81D-66F7A3FEABE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841348" y="5683250"/>
              <a:ext cx="232303" cy="31751"/>
            </a:xfrm>
            <a:custGeom>
              <a:avLst/>
              <a:gdLst/>
              <a:ahLst/>
              <a:cxnLst/>
              <a:rect l="0" t="0" r="0" b="0"/>
              <a:pathLst>
                <a:path w="232303" h="31751">
                  <a:moveTo>
                    <a:pt x="16402" y="31750"/>
                  </a:moveTo>
                  <a:lnTo>
                    <a:pt x="16402" y="31750"/>
                  </a:lnTo>
                  <a:lnTo>
                    <a:pt x="0" y="31750"/>
                  </a:lnTo>
                  <a:lnTo>
                    <a:pt x="42645" y="31750"/>
                  </a:lnTo>
                  <a:lnTo>
                    <a:pt x="82033" y="29869"/>
                  </a:lnTo>
                  <a:lnTo>
                    <a:pt x="126865" y="24842"/>
                  </a:lnTo>
                  <a:lnTo>
                    <a:pt x="172134" y="18885"/>
                  </a:lnTo>
                  <a:lnTo>
                    <a:pt x="206714" y="10769"/>
                  </a:lnTo>
                  <a:lnTo>
                    <a:pt x="2323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909">
              <a:extLst>
                <a:ext uri="{FF2B5EF4-FFF2-40B4-BE49-F238E27FC236}">
                  <a16:creationId xmlns:a16="http://schemas.microsoft.com/office/drawing/2014/main" xmlns="" id="{AAD110C9-65E5-4588-A263-6BCCA6757F5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815771" y="5454650"/>
              <a:ext cx="213430" cy="31751"/>
            </a:xfrm>
            <a:custGeom>
              <a:avLst/>
              <a:gdLst/>
              <a:ahLst/>
              <a:cxnLst/>
              <a:rect l="0" t="0" r="0" b="0"/>
              <a:pathLst>
                <a:path w="213430" h="31751">
                  <a:moveTo>
                    <a:pt x="16579" y="31750"/>
                  </a:moveTo>
                  <a:lnTo>
                    <a:pt x="16579" y="31750"/>
                  </a:lnTo>
                  <a:lnTo>
                    <a:pt x="6466" y="25008"/>
                  </a:lnTo>
                  <a:lnTo>
                    <a:pt x="3486" y="21611"/>
                  </a:lnTo>
                  <a:lnTo>
                    <a:pt x="177" y="14074"/>
                  </a:lnTo>
                  <a:lnTo>
                    <a:pt x="0" y="11499"/>
                  </a:lnTo>
                  <a:lnTo>
                    <a:pt x="587" y="9783"/>
                  </a:lnTo>
                  <a:lnTo>
                    <a:pt x="1684" y="8639"/>
                  </a:lnTo>
                  <a:lnTo>
                    <a:pt x="13341" y="3658"/>
                  </a:lnTo>
                  <a:lnTo>
                    <a:pt x="57933" y="722"/>
                  </a:lnTo>
                  <a:lnTo>
                    <a:pt x="90697" y="321"/>
                  </a:lnTo>
                  <a:lnTo>
                    <a:pt x="126426" y="143"/>
                  </a:lnTo>
                  <a:lnTo>
                    <a:pt x="160650" y="64"/>
                  </a:lnTo>
                  <a:lnTo>
                    <a:pt x="2134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910">
              <a:extLst>
                <a:ext uri="{FF2B5EF4-FFF2-40B4-BE49-F238E27FC236}">
                  <a16:creationId xmlns:a16="http://schemas.microsoft.com/office/drawing/2014/main" xmlns="" id="{B6A39F60-ACA6-4AAC-8F07-86FAE9C5A81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902461" y="5455066"/>
              <a:ext cx="37840" cy="272635"/>
            </a:xfrm>
            <a:custGeom>
              <a:avLst/>
              <a:gdLst/>
              <a:ahLst/>
              <a:cxnLst/>
              <a:rect l="0" t="0" r="0" b="0"/>
              <a:pathLst>
                <a:path w="37840" h="272635">
                  <a:moveTo>
                    <a:pt x="6089" y="18634"/>
                  </a:moveTo>
                  <a:lnTo>
                    <a:pt x="6089" y="18634"/>
                  </a:lnTo>
                  <a:lnTo>
                    <a:pt x="6089" y="11892"/>
                  </a:lnTo>
                  <a:lnTo>
                    <a:pt x="4207" y="6701"/>
                  </a:lnTo>
                  <a:lnTo>
                    <a:pt x="0" y="0"/>
                  </a:lnTo>
                  <a:lnTo>
                    <a:pt x="1655" y="34794"/>
                  </a:lnTo>
                  <a:lnTo>
                    <a:pt x="4119" y="64622"/>
                  </a:lnTo>
                  <a:lnTo>
                    <a:pt x="5213" y="101397"/>
                  </a:lnTo>
                  <a:lnTo>
                    <a:pt x="7581" y="139379"/>
                  </a:lnTo>
                  <a:lnTo>
                    <a:pt x="10986" y="176720"/>
                  </a:lnTo>
                  <a:lnTo>
                    <a:pt x="14850" y="212131"/>
                  </a:lnTo>
                  <a:lnTo>
                    <a:pt x="27445" y="254098"/>
                  </a:lnTo>
                  <a:lnTo>
                    <a:pt x="37839" y="272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384">
            <a:extLst>
              <a:ext uri="{FF2B5EF4-FFF2-40B4-BE49-F238E27FC236}">
                <a16:creationId xmlns:a16="http://schemas.microsoft.com/office/drawing/2014/main" xmlns="" id="{C720E5FD-340A-46B7-AE9E-4DF553F8ECE8}"/>
              </a:ext>
            </a:extLst>
          </p:cNvPr>
          <p:cNvGrpSpPr/>
          <p:nvPr/>
        </p:nvGrpSpPr>
        <p:grpSpPr>
          <a:xfrm>
            <a:off x="5619826" y="5435600"/>
            <a:ext cx="399975" cy="241301"/>
            <a:chOff x="5619826" y="5435600"/>
            <a:chExt cx="399975" cy="241301"/>
          </a:xfrm>
        </p:grpSpPr>
        <p:sp>
          <p:nvSpPr>
            <p:cNvPr id="210" name="SMARTInkShape-1911">
              <a:extLst>
                <a:ext uri="{FF2B5EF4-FFF2-40B4-BE49-F238E27FC236}">
                  <a16:creationId xmlns:a16="http://schemas.microsoft.com/office/drawing/2014/main" xmlns="" id="{A017AE8E-64B9-4F62-8F6C-D9FF2854D47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981700" y="5651500"/>
              <a:ext cx="38101" cy="25401"/>
            </a:xfrm>
            <a:custGeom>
              <a:avLst/>
              <a:gdLst/>
              <a:ahLst/>
              <a:cxnLst/>
              <a:rect l="0" t="0" r="0" b="0"/>
              <a:pathLst>
                <a:path w="38101" h="25401">
                  <a:moveTo>
                    <a:pt x="38100" y="0"/>
                  </a:moveTo>
                  <a:lnTo>
                    <a:pt x="3810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912">
              <a:extLst>
                <a:ext uri="{FF2B5EF4-FFF2-40B4-BE49-F238E27FC236}">
                  <a16:creationId xmlns:a16="http://schemas.microsoft.com/office/drawing/2014/main" xmlns="" id="{FE69D2B8-7614-4B5F-9F51-22A37975BAE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871739" y="5530850"/>
              <a:ext cx="75552" cy="83669"/>
            </a:xfrm>
            <a:custGeom>
              <a:avLst/>
              <a:gdLst/>
              <a:ahLst/>
              <a:cxnLst/>
              <a:rect l="0" t="0" r="0" b="0"/>
              <a:pathLst>
                <a:path w="75552" h="83669">
                  <a:moveTo>
                    <a:pt x="33761" y="0"/>
                  </a:moveTo>
                  <a:lnTo>
                    <a:pt x="33761" y="0"/>
                  </a:lnTo>
                  <a:lnTo>
                    <a:pt x="23648" y="0"/>
                  </a:lnTo>
                  <a:lnTo>
                    <a:pt x="19258" y="2117"/>
                  </a:lnTo>
                  <a:lnTo>
                    <a:pt x="10617" y="10113"/>
                  </a:lnTo>
                  <a:lnTo>
                    <a:pt x="1190" y="29886"/>
                  </a:lnTo>
                  <a:lnTo>
                    <a:pt x="0" y="43622"/>
                  </a:lnTo>
                  <a:lnTo>
                    <a:pt x="670" y="50248"/>
                  </a:lnTo>
                  <a:lnTo>
                    <a:pt x="7060" y="63255"/>
                  </a:lnTo>
                  <a:lnTo>
                    <a:pt x="11726" y="69686"/>
                  </a:lnTo>
                  <a:lnTo>
                    <a:pt x="24439" y="78715"/>
                  </a:lnTo>
                  <a:lnTo>
                    <a:pt x="38789" y="83668"/>
                  </a:lnTo>
                  <a:lnTo>
                    <a:pt x="52224" y="83517"/>
                  </a:lnTo>
                  <a:lnTo>
                    <a:pt x="63368" y="77336"/>
                  </a:lnTo>
                  <a:lnTo>
                    <a:pt x="68316" y="72723"/>
                  </a:lnTo>
                  <a:lnTo>
                    <a:pt x="73813" y="60073"/>
                  </a:lnTo>
                  <a:lnTo>
                    <a:pt x="75551" y="45749"/>
                  </a:lnTo>
                  <a:lnTo>
                    <a:pt x="70917" y="21188"/>
                  </a:lnTo>
                  <a:lnTo>
                    <a:pt x="67208" y="12944"/>
                  </a:lnTo>
                  <a:lnTo>
                    <a:pt x="5916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913">
              <a:extLst>
                <a:ext uri="{FF2B5EF4-FFF2-40B4-BE49-F238E27FC236}">
                  <a16:creationId xmlns:a16="http://schemas.microsoft.com/office/drawing/2014/main" xmlns="" id="{72443DE0-2502-49C0-9430-EAABDE10B3E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619826" y="5435600"/>
              <a:ext cx="215825" cy="215596"/>
            </a:xfrm>
            <a:custGeom>
              <a:avLst/>
              <a:gdLst/>
              <a:ahLst/>
              <a:cxnLst/>
              <a:rect l="0" t="0" r="0" b="0"/>
              <a:pathLst>
                <a:path w="215825" h="215596">
                  <a:moveTo>
                    <a:pt x="6274" y="63500"/>
                  </a:moveTo>
                  <a:lnTo>
                    <a:pt x="6274" y="63500"/>
                  </a:lnTo>
                  <a:lnTo>
                    <a:pt x="186" y="57411"/>
                  </a:lnTo>
                  <a:lnTo>
                    <a:pt x="3318" y="99268"/>
                  </a:lnTo>
                  <a:lnTo>
                    <a:pt x="5398" y="137911"/>
                  </a:lnTo>
                  <a:lnTo>
                    <a:pt x="6014" y="177270"/>
                  </a:lnTo>
                  <a:lnTo>
                    <a:pt x="1859" y="206100"/>
                  </a:lnTo>
                  <a:lnTo>
                    <a:pt x="1214" y="207956"/>
                  </a:lnTo>
                  <a:lnTo>
                    <a:pt x="784" y="208487"/>
                  </a:lnTo>
                  <a:lnTo>
                    <a:pt x="0" y="172829"/>
                  </a:lnTo>
                  <a:lnTo>
                    <a:pt x="3317" y="131485"/>
                  </a:lnTo>
                  <a:lnTo>
                    <a:pt x="6841" y="99830"/>
                  </a:lnTo>
                  <a:lnTo>
                    <a:pt x="12170" y="69769"/>
                  </a:lnTo>
                  <a:lnTo>
                    <a:pt x="25660" y="39801"/>
                  </a:lnTo>
                  <a:lnTo>
                    <a:pt x="32058" y="31800"/>
                  </a:lnTo>
                  <a:lnTo>
                    <a:pt x="35458" y="31078"/>
                  </a:lnTo>
                  <a:lnTo>
                    <a:pt x="39136" y="32007"/>
                  </a:lnTo>
                  <a:lnTo>
                    <a:pt x="42998" y="34038"/>
                  </a:lnTo>
                  <a:lnTo>
                    <a:pt x="72311" y="80892"/>
                  </a:lnTo>
                  <a:lnTo>
                    <a:pt x="94044" y="120159"/>
                  </a:lnTo>
                  <a:lnTo>
                    <a:pt x="115770" y="158604"/>
                  </a:lnTo>
                  <a:lnTo>
                    <a:pt x="146621" y="205611"/>
                  </a:lnTo>
                  <a:lnTo>
                    <a:pt x="155904" y="214385"/>
                  </a:lnTo>
                  <a:lnTo>
                    <a:pt x="160355" y="215595"/>
                  </a:lnTo>
                  <a:lnTo>
                    <a:pt x="164734" y="214991"/>
                  </a:lnTo>
                  <a:lnTo>
                    <a:pt x="169064" y="213177"/>
                  </a:lnTo>
                  <a:lnTo>
                    <a:pt x="175757" y="203636"/>
                  </a:lnTo>
                  <a:lnTo>
                    <a:pt x="185802" y="167773"/>
                  </a:lnTo>
                  <a:lnTo>
                    <a:pt x="190251" y="135008"/>
                  </a:lnTo>
                  <a:lnTo>
                    <a:pt x="193875" y="96693"/>
                  </a:lnTo>
                  <a:lnTo>
                    <a:pt x="195486" y="60848"/>
                  </a:lnTo>
                  <a:lnTo>
                    <a:pt x="196519" y="18604"/>
                  </a:lnTo>
                  <a:lnTo>
                    <a:pt x="196741" y="2589"/>
                  </a:lnTo>
                  <a:lnTo>
                    <a:pt x="202403" y="1151"/>
                  </a:lnTo>
                  <a:lnTo>
                    <a:pt x="2158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385">
            <a:extLst>
              <a:ext uri="{FF2B5EF4-FFF2-40B4-BE49-F238E27FC236}">
                <a16:creationId xmlns:a16="http://schemas.microsoft.com/office/drawing/2014/main" xmlns="" id="{0B3B3B66-5A65-498C-A9EF-8435AB9A85CE}"/>
              </a:ext>
            </a:extLst>
          </p:cNvPr>
          <p:cNvGrpSpPr/>
          <p:nvPr/>
        </p:nvGrpSpPr>
        <p:grpSpPr>
          <a:xfrm>
            <a:off x="6518324" y="5283985"/>
            <a:ext cx="1025477" cy="447019"/>
            <a:chOff x="6518324" y="5283985"/>
            <a:chExt cx="1025477" cy="447019"/>
          </a:xfrm>
        </p:grpSpPr>
        <p:sp>
          <p:nvSpPr>
            <p:cNvPr id="214" name="SMARTInkShape-1914">
              <a:extLst>
                <a:ext uri="{FF2B5EF4-FFF2-40B4-BE49-F238E27FC236}">
                  <a16:creationId xmlns:a16="http://schemas.microsoft.com/office/drawing/2014/main" xmlns="" id="{A6856CF4-A79D-41A4-B4EF-4265A68533E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388029" y="5435600"/>
              <a:ext cx="155772" cy="19051"/>
            </a:xfrm>
            <a:custGeom>
              <a:avLst/>
              <a:gdLst/>
              <a:ahLst/>
              <a:cxnLst/>
              <a:rect l="0" t="0" r="0" b="0"/>
              <a:pathLst>
                <a:path w="1557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18" y="18344"/>
                  </a:lnTo>
                  <a:lnTo>
                    <a:pt x="4645" y="15679"/>
                  </a:lnTo>
                  <a:lnTo>
                    <a:pt x="49234" y="11211"/>
                  </a:lnTo>
                  <a:lnTo>
                    <a:pt x="80199" y="7805"/>
                  </a:lnTo>
                  <a:lnTo>
                    <a:pt x="117480" y="3939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915">
              <a:extLst>
                <a:ext uri="{FF2B5EF4-FFF2-40B4-BE49-F238E27FC236}">
                  <a16:creationId xmlns:a16="http://schemas.microsoft.com/office/drawing/2014/main" xmlns="" id="{2974582F-C53F-4CDC-82DE-44F83FE321E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415336" y="5283985"/>
              <a:ext cx="58615" cy="284723"/>
            </a:xfrm>
            <a:custGeom>
              <a:avLst/>
              <a:gdLst/>
              <a:ahLst/>
              <a:cxnLst/>
              <a:rect l="0" t="0" r="0" b="0"/>
              <a:pathLst>
                <a:path w="58615" h="284723">
                  <a:moveTo>
                    <a:pt x="39564" y="18265"/>
                  </a:moveTo>
                  <a:lnTo>
                    <a:pt x="39564" y="18265"/>
                  </a:lnTo>
                  <a:lnTo>
                    <a:pt x="36193" y="8152"/>
                  </a:lnTo>
                  <a:lnTo>
                    <a:pt x="35905" y="5173"/>
                  </a:lnTo>
                  <a:lnTo>
                    <a:pt x="36419" y="3187"/>
                  </a:lnTo>
                  <a:lnTo>
                    <a:pt x="38942" y="0"/>
                  </a:lnTo>
                  <a:lnTo>
                    <a:pt x="28696" y="44011"/>
                  </a:lnTo>
                  <a:lnTo>
                    <a:pt x="22546" y="87825"/>
                  </a:lnTo>
                  <a:lnTo>
                    <a:pt x="18360" y="122559"/>
                  </a:lnTo>
                  <a:lnTo>
                    <a:pt x="12266" y="159162"/>
                  </a:lnTo>
                  <a:lnTo>
                    <a:pt x="5559" y="195891"/>
                  </a:lnTo>
                  <a:lnTo>
                    <a:pt x="226" y="231030"/>
                  </a:lnTo>
                  <a:lnTo>
                    <a:pt x="0" y="269062"/>
                  </a:lnTo>
                  <a:lnTo>
                    <a:pt x="2604" y="276480"/>
                  </a:lnTo>
                  <a:lnTo>
                    <a:pt x="6457" y="281425"/>
                  </a:lnTo>
                  <a:lnTo>
                    <a:pt x="11143" y="284722"/>
                  </a:lnTo>
                  <a:lnTo>
                    <a:pt x="27638" y="284622"/>
                  </a:lnTo>
                  <a:lnTo>
                    <a:pt x="58614" y="278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916">
              <a:extLst>
                <a:ext uri="{FF2B5EF4-FFF2-40B4-BE49-F238E27FC236}">
                  <a16:creationId xmlns:a16="http://schemas.microsoft.com/office/drawing/2014/main" xmlns="" id="{B2CA9570-14E5-4F09-9A13-C097F6649E2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219952" y="5428870"/>
              <a:ext cx="97522" cy="302134"/>
            </a:xfrm>
            <a:custGeom>
              <a:avLst/>
              <a:gdLst/>
              <a:ahLst/>
              <a:cxnLst/>
              <a:rect l="0" t="0" r="0" b="0"/>
              <a:pathLst>
                <a:path w="97522" h="302134">
                  <a:moveTo>
                    <a:pt x="19048" y="63880"/>
                  </a:moveTo>
                  <a:lnTo>
                    <a:pt x="19048" y="63880"/>
                  </a:lnTo>
                  <a:lnTo>
                    <a:pt x="15677" y="60509"/>
                  </a:lnTo>
                  <a:lnTo>
                    <a:pt x="14684" y="60927"/>
                  </a:lnTo>
                  <a:lnTo>
                    <a:pt x="3937" y="108509"/>
                  </a:lnTo>
                  <a:lnTo>
                    <a:pt x="775" y="155481"/>
                  </a:lnTo>
                  <a:lnTo>
                    <a:pt x="228" y="201401"/>
                  </a:lnTo>
                  <a:lnTo>
                    <a:pt x="65" y="248638"/>
                  </a:lnTo>
                  <a:lnTo>
                    <a:pt x="7" y="294895"/>
                  </a:lnTo>
                  <a:lnTo>
                    <a:pt x="0" y="302133"/>
                  </a:lnTo>
                  <a:lnTo>
                    <a:pt x="3370" y="294164"/>
                  </a:lnTo>
                  <a:lnTo>
                    <a:pt x="10123" y="248702"/>
                  </a:lnTo>
                  <a:lnTo>
                    <a:pt x="11554" y="208112"/>
                  </a:lnTo>
                  <a:lnTo>
                    <a:pt x="10307" y="163731"/>
                  </a:lnTo>
                  <a:lnTo>
                    <a:pt x="8108" y="119547"/>
                  </a:lnTo>
                  <a:lnTo>
                    <a:pt x="7130" y="78743"/>
                  </a:lnTo>
                  <a:lnTo>
                    <a:pt x="6579" y="36926"/>
                  </a:lnTo>
                  <a:lnTo>
                    <a:pt x="9787" y="13404"/>
                  </a:lnTo>
                  <a:lnTo>
                    <a:pt x="15167" y="4287"/>
                  </a:lnTo>
                  <a:lnTo>
                    <a:pt x="18578" y="868"/>
                  </a:lnTo>
                  <a:lnTo>
                    <a:pt x="23673" y="0"/>
                  </a:lnTo>
                  <a:lnTo>
                    <a:pt x="36861" y="2798"/>
                  </a:lnTo>
                  <a:lnTo>
                    <a:pt x="76592" y="38868"/>
                  </a:lnTo>
                  <a:lnTo>
                    <a:pt x="90484" y="54881"/>
                  </a:lnTo>
                  <a:lnTo>
                    <a:pt x="96659" y="69053"/>
                  </a:lnTo>
                  <a:lnTo>
                    <a:pt x="97521" y="80525"/>
                  </a:lnTo>
                  <a:lnTo>
                    <a:pt x="96763" y="85560"/>
                  </a:lnTo>
                  <a:lnTo>
                    <a:pt x="86514" y="96800"/>
                  </a:lnTo>
                  <a:lnTo>
                    <a:pt x="57932" y="114519"/>
                  </a:lnTo>
                  <a:lnTo>
                    <a:pt x="34959" y="119101"/>
                  </a:lnTo>
                  <a:lnTo>
                    <a:pt x="26120" y="118291"/>
                  </a:lnTo>
                  <a:lnTo>
                    <a:pt x="19048" y="114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917">
              <a:extLst>
                <a:ext uri="{FF2B5EF4-FFF2-40B4-BE49-F238E27FC236}">
                  <a16:creationId xmlns:a16="http://schemas.microsoft.com/office/drawing/2014/main" xmlns="" id="{1F8CC8A4-8BAD-4940-8E92-225B3AA9555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065345" y="5444701"/>
              <a:ext cx="91106" cy="130600"/>
            </a:xfrm>
            <a:custGeom>
              <a:avLst/>
              <a:gdLst/>
              <a:ahLst/>
              <a:cxnLst/>
              <a:rect l="0" t="0" r="0" b="0"/>
              <a:pathLst>
                <a:path w="91106" h="130600">
                  <a:moveTo>
                    <a:pt x="14905" y="54399"/>
                  </a:moveTo>
                  <a:lnTo>
                    <a:pt x="14905" y="54399"/>
                  </a:lnTo>
                  <a:lnTo>
                    <a:pt x="3970" y="54399"/>
                  </a:lnTo>
                  <a:lnTo>
                    <a:pt x="17940" y="54399"/>
                  </a:lnTo>
                  <a:lnTo>
                    <a:pt x="38225" y="47657"/>
                  </a:lnTo>
                  <a:lnTo>
                    <a:pt x="55368" y="36723"/>
                  </a:lnTo>
                  <a:lnTo>
                    <a:pt x="69385" y="21175"/>
                  </a:lnTo>
                  <a:lnTo>
                    <a:pt x="70980" y="16021"/>
                  </a:lnTo>
                  <a:lnTo>
                    <a:pt x="70633" y="11175"/>
                  </a:lnTo>
                  <a:lnTo>
                    <a:pt x="68990" y="6533"/>
                  </a:lnTo>
                  <a:lnTo>
                    <a:pt x="66484" y="3438"/>
                  </a:lnTo>
                  <a:lnTo>
                    <a:pt x="59936" y="0"/>
                  </a:lnTo>
                  <a:lnTo>
                    <a:pt x="28090" y="21661"/>
                  </a:lnTo>
                  <a:lnTo>
                    <a:pt x="3132" y="52617"/>
                  </a:lnTo>
                  <a:lnTo>
                    <a:pt x="0" y="62383"/>
                  </a:lnTo>
                  <a:lnTo>
                    <a:pt x="284" y="80761"/>
                  </a:lnTo>
                  <a:lnTo>
                    <a:pt x="11749" y="106973"/>
                  </a:lnTo>
                  <a:lnTo>
                    <a:pt x="26438" y="118452"/>
                  </a:lnTo>
                  <a:lnTo>
                    <a:pt x="45430" y="125201"/>
                  </a:lnTo>
                  <a:lnTo>
                    <a:pt x="91105" y="130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918">
              <a:extLst>
                <a:ext uri="{FF2B5EF4-FFF2-40B4-BE49-F238E27FC236}">
                  <a16:creationId xmlns:a16="http://schemas.microsoft.com/office/drawing/2014/main" xmlns="" id="{8DE2C059-65F3-4E4B-B7BB-15F31607A90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923086" y="5450531"/>
              <a:ext cx="93665" cy="109565"/>
            </a:xfrm>
            <a:custGeom>
              <a:avLst/>
              <a:gdLst/>
              <a:ahLst/>
              <a:cxnLst/>
              <a:rect l="0" t="0" r="0" b="0"/>
              <a:pathLst>
                <a:path w="93665" h="109565">
                  <a:moveTo>
                    <a:pt x="42864" y="23169"/>
                  </a:moveTo>
                  <a:lnTo>
                    <a:pt x="42864" y="23169"/>
                  </a:lnTo>
                  <a:lnTo>
                    <a:pt x="38500" y="13030"/>
                  </a:lnTo>
                  <a:lnTo>
                    <a:pt x="36396" y="2918"/>
                  </a:lnTo>
                  <a:lnTo>
                    <a:pt x="35024" y="1202"/>
                  </a:lnTo>
                  <a:lnTo>
                    <a:pt x="33404" y="58"/>
                  </a:lnTo>
                  <a:lnTo>
                    <a:pt x="30913" y="0"/>
                  </a:lnTo>
                  <a:lnTo>
                    <a:pt x="24382" y="1818"/>
                  </a:lnTo>
                  <a:lnTo>
                    <a:pt x="12772" y="10179"/>
                  </a:lnTo>
                  <a:lnTo>
                    <a:pt x="3766" y="28336"/>
                  </a:lnTo>
                  <a:lnTo>
                    <a:pt x="0" y="48218"/>
                  </a:lnTo>
                  <a:lnTo>
                    <a:pt x="3796" y="77558"/>
                  </a:lnTo>
                  <a:lnTo>
                    <a:pt x="7392" y="88735"/>
                  </a:lnTo>
                  <a:lnTo>
                    <a:pt x="15104" y="98406"/>
                  </a:lnTo>
                  <a:lnTo>
                    <a:pt x="20123" y="102960"/>
                  </a:lnTo>
                  <a:lnTo>
                    <a:pt x="33227" y="108020"/>
                  </a:lnTo>
                  <a:lnTo>
                    <a:pt x="49870" y="109564"/>
                  </a:lnTo>
                  <a:lnTo>
                    <a:pt x="93664" y="105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919">
              <a:extLst>
                <a:ext uri="{FF2B5EF4-FFF2-40B4-BE49-F238E27FC236}">
                  <a16:creationId xmlns:a16="http://schemas.microsoft.com/office/drawing/2014/main" xmlns="" id="{4695D1C5-22B7-4189-9A3B-ECB19FB0A03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761158" y="5455533"/>
              <a:ext cx="96843" cy="116542"/>
            </a:xfrm>
            <a:custGeom>
              <a:avLst/>
              <a:gdLst/>
              <a:ahLst/>
              <a:cxnLst/>
              <a:rect l="0" t="0" r="0" b="0"/>
              <a:pathLst>
                <a:path w="96843" h="116542">
                  <a:moveTo>
                    <a:pt x="84142" y="5467"/>
                  </a:moveTo>
                  <a:lnTo>
                    <a:pt x="84142" y="5467"/>
                  </a:lnTo>
                  <a:lnTo>
                    <a:pt x="74002" y="1103"/>
                  </a:lnTo>
                  <a:lnTo>
                    <a:pt x="66466" y="0"/>
                  </a:lnTo>
                  <a:lnTo>
                    <a:pt x="54288" y="2749"/>
                  </a:lnTo>
                  <a:lnTo>
                    <a:pt x="28804" y="15775"/>
                  </a:lnTo>
                  <a:lnTo>
                    <a:pt x="18154" y="26276"/>
                  </a:lnTo>
                  <a:lnTo>
                    <a:pt x="2380" y="61524"/>
                  </a:lnTo>
                  <a:lnTo>
                    <a:pt x="0" y="68238"/>
                  </a:lnTo>
                  <a:lnTo>
                    <a:pt x="1120" y="81343"/>
                  </a:lnTo>
                  <a:lnTo>
                    <a:pt x="3393" y="87801"/>
                  </a:lnTo>
                  <a:lnTo>
                    <a:pt x="20078" y="107003"/>
                  </a:lnTo>
                  <a:lnTo>
                    <a:pt x="34973" y="114094"/>
                  </a:lnTo>
                  <a:lnTo>
                    <a:pt x="52411" y="116541"/>
                  </a:lnTo>
                  <a:lnTo>
                    <a:pt x="96842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920">
              <a:extLst>
                <a:ext uri="{FF2B5EF4-FFF2-40B4-BE49-F238E27FC236}">
                  <a16:creationId xmlns:a16="http://schemas.microsoft.com/office/drawing/2014/main" xmlns="" id="{68536D0F-27C4-49D5-A9EA-708B209C63F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531448" y="5511800"/>
              <a:ext cx="136053" cy="12701"/>
            </a:xfrm>
            <a:custGeom>
              <a:avLst/>
              <a:gdLst/>
              <a:ahLst/>
              <a:cxnLst/>
              <a:rect l="0" t="0" r="0" b="0"/>
              <a:pathLst>
                <a:path w="136053" h="12701">
                  <a:moveTo>
                    <a:pt x="28102" y="12700"/>
                  </a:moveTo>
                  <a:lnTo>
                    <a:pt x="28102" y="12700"/>
                  </a:lnTo>
                  <a:lnTo>
                    <a:pt x="0" y="6938"/>
                  </a:lnTo>
                  <a:lnTo>
                    <a:pt x="195" y="6742"/>
                  </a:lnTo>
                  <a:lnTo>
                    <a:pt x="45809" y="1359"/>
                  </a:lnTo>
                  <a:lnTo>
                    <a:pt x="88616" y="402"/>
                  </a:lnTo>
                  <a:lnTo>
                    <a:pt x="1360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921">
              <a:extLst>
                <a:ext uri="{FF2B5EF4-FFF2-40B4-BE49-F238E27FC236}">
                  <a16:creationId xmlns:a16="http://schemas.microsoft.com/office/drawing/2014/main" xmlns="" id="{6CF50937-01E4-445F-96CB-4E84893E3320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518324" y="5335832"/>
              <a:ext cx="161877" cy="273518"/>
            </a:xfrm>
            <a:custGeom>
              <a:avLst/>
              <a:gdLst/>
              <a:ahLst/>
              <a:cxnLst/>
              <a:rect l="0" t="0" r="0" b="0"/>
              <a:pathLst>
                <a:path w="161877" h="273518">
                  <a:moveTo>
                    <a:pt x="53926" y="61668"/>
                  </a:moveTo>
                  <a:lnTo>
                    <a:pt x="53926" y="61668"/>
                  </a:lnTo>
                  <a:lnTo>
                    <a:pt x="50555" y="68410"/>
                  </a:lnTo>
                  <a:lnTo>
                    <a:pt x="41094" y="112569"/>
                  </a:lnTo>
                  <a:lnTo>
                    <a:pt x="25965" y="159603"/>
                  </a:lnTo>
                  <a:lnTo>
                    <a:pt x="14283" y="204123"/>
                  </a:lnTo>
                  <a:lnTo>
                    <a:pt x="6745" y="242637"/>
                  </a:lnTo>
                  <a:lnTo>
                    <a:pt x="3443" y="273517"/>
                  </a:lnTo>
                  <a:lnTo>
                    <a:pt x="3338" y="273456"/>
                  </a:lnTo>
                  <a:lnTo>
                    <a:pt x="0" y="233114"/>
                  </a:lnTo>
                  <a:lnTo>
                    <a:pt x="2200" y="185609"/>
                  </a:lnTo>
                  <a:lnTo>
                    <a:pt x="4831" y="144975"/>
                  </a:lnTo>
                  <a:lnTo>
                    <a:pt x="13056" y="103397"/>
                  </a:lnTo>
                  <a:lnTo>
                    <a:pt x="25649" y="68925"/>
                  </a:lnTo>
                  <a:lnTo>
                    <a:pt x="46723" y="29481"/>
                  </a:lnTo>
                  <a:lnTo>
                    <a:pt x="59191" y="12085"/>
                  </a:lnTo>
                  <a:lnTo>
                    <a:pt x="69437" y="4353"/>
                  </a:lnTo>
                  <a:lnTo>
                    <a:pt x="83137" y="0"/>
                  </a:lnTo>
                  <a:lnTo>
                    <a:pt x="86805" y="2212"/>
                  </a:lnTo>
                  <a:lnTo>
                    <a:pt x="92763" y="12195"/>
                  </a:lnTo>
                  <a:lnTo>
                    <a:pt x="102337" y="53150"/>
                  </a:lnTo>
                  <a:lnTo>
                    <a:pt x="108172" y="98733"/>
                  </a:lnTo>
                  <a:lnTo>
                    <a:pt x="109785" y="133880"/>
                  </a:lnTo>
                  <a:lnTo>
                    <a:pt x="112384" y="166905"/>
                  </a:lnTo>
                  <a:lnTo>
                    <a:pt x="119695" y="209502"/>
                  </a:lnTo>
                  <a:lnTo>
                    <a:pt x="134807" y="248757"/>
                  </a:lnTo>
                  <a:lnTo>
                    <a:pt x="143821" y="263466"/>
                  </a:lnTo>
                  <a:lnTo>
                    <a:pt x="147016" y="264638"/>
                  </a:lnTo>
                  <a:lnTo>
                    <a:pt x="150559" y="264009"/>
                  </a:lnTo>
                  <a:lnTo>
                    <a:pt x="161876" y="258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386">
            <a:extLst>
              <a:ext uri="{FF2B5EF4-FFF2-40B4-BE49-F238E27FC236}">
                <a16:creationId xmlns:a16="http://schemas.microsoft.com/office/drawing/2014/main" xmlns="" id="{70633DED-4092-4873-80F2-79D5A564537D}"/>
              </a:ext>
            </a:extLst>
          </p:cNvPr>
          <p:cNvGrpSpPr/>
          <p:nvPr/>
        </p:nvGrpSpPr>
        <p:grpSpPr>
          <a:xfrm>
            <a:off x="7834588" y="5319524"/>
            <a:ext cx="294888" cy="289020"/>
            <a:chOff x="7834588" y="5319524"/>
            <a:chExt cx="294888" cy="289020"/>
          </a:xfrm>
        </p:grpSpPr>
        <p:sp>
          <p:nvSpPr>
            <p:cNvPr id="223" name="SMARTInkShape-1922">
              <a:extLst>
                <a:ext uri="{FF2B5EF4-FFF2-40B4-BE49-F238E27FC236}">
                  <a16:creationId xmlns:a16="http://schemas.microsoft.com/office/drawing/2014/main" xmlns="" id="{F1232BFD-9C73-4AEA-AD50-FB5DBA202B1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038426" y="5530850"/>
              <a:ext cx="91050" cy="77694"/>
            </a:xfrm>
            <a:custGeom>
              <a:avLst/>
              <a:gdLst/>
              <a:ahLst/>
              <a:cxnLst/>
              <a:rect l="0" t="0" r="0" b="0"/>
              <a:pathLst>
                <a:path w="91050" h="77694">
                  <a:moveTo>
                    <a:pt x="45124" y="6350"/>
                  </a:moveTo>
                  <a:lnTo>
                    <a:pt x="45124" y="6350"/>
                  </a:lnTo>
                  <a:lnTo>
                    <a:pt x="38382" y="2979"/>
                  </a:lnTo>
                  <a:lnTo>
                    <a:pt x="29428" y="3205"/>
                  </a:lnTo>
                  <a:lnTo>
                    <a:pt x="24076" y="4253"/>
                  </a:lnTo>
                  <a:lnTo>
                    <a:pt x="16248" y="9182"/>
                  </a:lnTo>
                  <a:lnTo>
                    <a:pt x="2104" y="27213"/>
                  </a:lnTo>
                  <a:lnTo>
                    <a:pt x="216" y="32959"/>
                  </a:lnTo>
                  <a:lnTo>
                    <a:pt x="0" y="44988"/>
                  </a:lnTo>
                  <a:lnTo>
                    <a:pt x="7215" y="63659"/>
                  </a:lnTo>
                  <a:lnTo>
                    <a:pt x="18164" y="72508"/>
                  </a:lnTo>
                  <a:lnTo>
                    <a:pt x="25033" y="75855"/>
                  </a:lnTo>
                  <a:lnTo>
                    <a:pt x="42074" y="77693"/>
                  </a:lnTo>
                  <a:lnTo>
                    <a:pt x="60702" y="74747"/>
                  </a:lnTo>
                  <a:lnTo>
                    <a:pt x="78388" y="66382"/>
                  </a:lnTo>
                  <a:lnTo>
                    <a:pt x="84233" y="61188"/>
                  </a:lnTo>
                  <a:lnTo>
                    <a:pt x="90729" y="49772"/>
                  </a:lnTo>
                  <a:lnTo>
                    <a:pt x="91049" y="43764"/>
                  </a:lnTo>
                  <a:lnTo>
                    <a:pt x="87642" y="31445"/>
                  </a:lnTo>
                  <a:lnTo>
                    <a:pt x="77662" y="20796"/>
                  </a:lnTo>
                  <a:lnTo>
                    <a:pt x="65229" y="12771"/>
                  </a:lnTo>
                  <a:lnTo>
                    <a:pt x="324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923">
              <a:extLst>
                <a:ext uri="{FF2B5EF4-FFF2-40B4-BE49-F238E27FC236}">
                  <a16:creationId xmlns:a16="http://schemas.microsoft.com/office/drawing/2014/main" xmlns="" id="{88D766D3-7E52-4621-8C20-B177598C12B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834588" y="5319524"/>
              <a:ext cx="166413" cy="269944"/>
            </a:xfrm>
            <a:custGeom>
              <a:avLst/>
              <a:gdLst/>
              <a:ahLst/>
              <a:cxnLst/>
              <a:rect l="0" t="0" r="0" b="0"/>
              <a:pathLst>
                <a:path w="166413" h="269944">
                  <a:moveTo>
                    <a:pt x="14012" y="14476"/>
                  </a:moveTo>
                  <a:lnTo>
                    <a:pt x="14012" y="14476"/>
                  </a:lnTo>
                  <a:lnTo>
                    <a:pt x="5285" y="5042"/>
                  </a:lnTo>
                  <a:lnTo>
                    <a:pt x="3077" y="170"/>
                  </a:lnTo>
                  <a:lnTo>
                    <a:pt x="2489" y="0"/>
                  </a:lnTo>
                  <a:lnTo>
                    <a:pt x="1834" y="3574"/>
                  </a:lnTo>
                  <a:lnTo>
                    <a:pt x="10849" y="39761"/>
                  </a:lnTo>
                  <a:lnTo>
                    <a:pt x="15663" y="70869"/>
                  </a:lnTo>
                  <a:lnTo>
                    <a:pt x="18274" y="109625"/>
                  </a:lnTo>
                  <a:lnTo>
                    <a:pt x="19434" y="151309"/>
                  </a:lnTo>
                  <a:lnTo>
                    <a:pt x="19950" y="191002"/>
                  </a:lnTo>
                  <a:lnTo>
                    <a:pt x="20240" y="235564"/>
                  </a:lnTo>
                  <a:lnTo>
                    <a:pt x="20346" y="269943"/>
                  </a:lnTo>
                  <a:lnTo>
                    <a:pt x="18479" y="230304"/>
                  </a:lnTo>
                  <a:lnTo>
                    <a:pt x="11523" y="186303"/>
                  </a:lnTo>
                  <a:lnTo>
                    <a:pt x="0" y="159382"/>
                  </a:lnTo>
                  <a:lnTo>
                    <a:pt x="436" y="157647"/>
                  </a:lnTo>
                  <a:lnTo>
                    <a:pt x="1434" y="157901"/>
                  </a:lnTo>
                  <a:lnTo>
                    <a:pt x="9986" y="166567"/>
                  </a:lnTo>
                  <a:lnTo>
                    <a:pt x="13444" y="168786"/>
                  </a:lnTo>
                  <a:lnTo>
                    <a:pt x="31796" y="171911"/>
                  </a:lnTo>
                  <a:lnTo>
                    <a:pt x="55107" y="169465"/>
                  </a:lnTo>
                  <a:lnTo>
                    <a:pt x="69671" y="160501"/>
                  </a:lnTo>
                  <a:lnTo>
                    <a:pt x="99639" y="128379"/>
                  </a:lnTo>
                  <a:lnTo>
                    <a:pt x="122596" y="84404"/>
                  </a:lnTo>
                  <a:lnTo>
                    <a:pt x="144278" y="41221"/>
                  </a:lnTo>
                  <a:lnTo>
                    <a:pt x="152329" y="34539"/>
                  </a:lnTo>
                  <a:lnTo>
                    <a:pt x="147164" y="76232"/>
                  </a:lnTo>
                  <a:lnTo>
                    <a:pt x="143148" y="116656"/>
                  </a:lnTo>
                  <a:lnTo>
                    <a:pt x="142351" y="163363"/>
                  </a:lnTo>
                  <a:lnTo>
                    <a:pt x="146974" y="207384"/>
                  </a:lnTo>
                  <a:lnTo>
                    <a:pt x="158940" y="248934"/>
                  </a:lnTo>
                  <a:lnTo>
                    <a:pt x="166412" y="268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387">
            <a:extLst>
              <a:ext uri="{FF2B5EF4-FFF2-40B4-BE49-F238E27FC236}">
                <a16:creationId xmlns:a16="http://schemas.microsoft.com/office/drawing/2014/main" xmlns="" id="{62A2BB55-38A5-4178-8412-BA57813B7950}"/>
              </a:ext>
            </a:extLst>
          </p:cNvPr>
          <p:cNvGrpSpPr/>
          <p:nvPr/>
        </p:nvGrpSpPr>
        <p:grpSpPr>
          <a:xfrm>
            <a:off x="8362950" y="5190181"/>
            <a:ext cx="781051" cy="454970"/>
            <a:chOff x="8362950" y="5190181"/>
            <a:chExt cx="781051" cy="454970"/>
          </a:xfrm>
        </p:grpSpPr>
        <p:sp>
          <p:nvSpPr>
            <p:cNvPr id="226" name="SMARTInkShape-1924">
              <a:extLst>
                <a:ext uri="{FF2B5EF4-FFF2-40B4-BE49-F238E27FC236}">
                  <a16:creationId xmlns:a16="http://schemas.microsoft.com/office/drawing/2014/main" xmlns="" id="{73D34B3B-833D-4832-BD43-DF0AD789E18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362950" y="5190181"/>
              <a:ext cx="176657" cy="454970"/>
            </a:xfrm>
            <a:custGeom>
              <a:avLst/>
              <a:gdLst/>
              <a:ahLst/>
              <a:cxnLst/>
              <a:rect l="0" t="0" r="0" b="0"/>
              <a:pathLst>
                <a:path w="176657" h="454970">
                  <a:moveTo>
                    <a:pt x="165100" y="23169"/>
                  </a:moveTo>
                  <a:lnTo>
                    <a:pt x="165100" y="23169"/>
                  </a:lnTo>
                  <a:lnTo>
                    <a:pt x="165805" y="13030"/>
                  </a:lnTo>
                  <a:lnTo>
                    <a:pt x="168470" y="5493"/>
                  </a:lnTo>
                  <a:lnTo>
                    <a:pt x="170169" y="2918"/>
                  </a:lnTo>
                  <a:lnTo>
                    <a:pt x="173938" y="57"/>
                  </a:lnTo>
                  <a:lnTo>
                    <a:pt x="175226" y="0"/>
                  </a:lnTo>
                  <a:lnTo>
                    <a:pt x="176084" y="667"/>
                  </a:lnTo>
                  <a:lnTo>
                    <a:pt x="176656" y="1818"/>
                  </a:lnTo>
                  <a:lnTo>
                    <a:pt x="167435" y="41268"/>
                  </a:lnTo>
                  <a:lnTo>
                    <a:pt x="160023" y="75898"/>
                  </a:lnTo>
                  <a:lnTo>
                    <a:pt x="144499" y="116689"/>
                  </a:lnTo>
                  <a:lnTo>
                    <a:pt x="124194" y="161395"/>
                  </a:lnTo>
                  <a:lnTo>
                    <a:pt x="113840" y="185169"/>
                  </a:lnTo>
                  <a:lnTo>
                    <a:pt x="103410" y="209486"/>
                  </a:lnTo>
                  <a:lnTo>
                    <a:pt x="92224" y="234163"/>
                  </a:lnTo>
                  <a:lnTo>
                    <a:pt x="80532" y="259082"/>
                  </a:lnTo>
                  <a:lnTo>
                    <a:pt x="68505" y="284161"/>
                  </a:lnTo>
                  <a:lnTo>
                    <a:pt x="49497" y="328960"/>
                  </a:lnTo>
                  <a:lnTo>
                    <a:pt x="34699" y="367920"/>
                  </a:lnTo>
                  <a:lnTo>
                    <a:pt x="18434" y="412243"/>
                  </a:lnTo>
                  <a:lnTo>
                    <a:pt x="0" y="454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925">
              <a:extLst>
                <a:ext uri="{FF2B5EF4-FFF2-40B4-BE49-F238E27FC236}">
                  <a16:creationId xmlns:a16="http://schemas.microsoft.com/office/drawing/2014/main" xmlns="" id="{5A9EEE2A-8973-410C-999C-97B7FC1275F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678140" y="5297514"/>
              <a:ext cx="78511" cy="314840"/>
            </a:xfrm>
            <a:custGeom>
              <a:avLst/>
              <a:gdLst/>
              <a:ahLst/>
              <a:cxnLst/>
              <a:rect l="0" t="0" r="0" b="0"/>
              <a:pathLst>
                <a:path w="78511" h="314840">
                  <a:moveTo>
                    <a:pt x="78510" y="49186"/>
                  </a:moveTo>
                  <a:lnTo>
                    <a:pt x="78510" y="49186"/>
                  </a:lnTo>
                  <a:lnTo>
                    <a:pt x="73441" y="43411"/>
                  </a:lnTo>
                  <a:lnTo>
                    <a:pt x="68384" y="33285"/>
                  </a:lnTo>
                  <a:lnTo>
                    <a:pt x="62778" y="13060"/>
                  </a:lnTo>
                  <a:lnTo>
                    <a:pt x="57073" y="3831"/>
                  </a:lnTo>
                  <a:lnTo>
                    <a:pt x="54341" y="2016"/>
                  </a:lnTo>
                  <a:lnTo>
                    <a:pt x="47541" y="0"/>
                  </a:lnTo>
                  <a:lnTo>
                    <a:pt x="43753" y="1578"/>
                  </a:lnTo>
                  <a:lnTo>
                    <a:pt x="35781" y="8977"/>
                  </a:lnTo>
                  <a:lnTo>
                    <a:pt x="19988" y="31784"/>
                  </a:lnTo>
                  <a:lnTo>
                    <a:pt x="8645" y="67627"/>
                  </a:lnTo>
                  <a:lnTo>
                    <a:pt x="816" y="112898"/>
                  </a:lnTo>
                  <a:lnTo>
                    <a:pt x="0" y="147352"/>
                  </a:lnTo>
                  <a:lnTo>
                    <a:pt x="1283" y="183126"/>
                  </a:lnTo>
                  <a:lnTo>
                    <a:pt x="1853" y="217841"/>
                  </a:lnTo>
                  <a:lnTo>
                    <a:pt x="2174" y="262376"/>
                  </a:lnTo>
                  <a:lnTo>
                    <a:pt x="5436" y="308769"/>
                  </a:lnTo>
                  <a:lnTo>
                    <a:pt x="3699" y="314839"/>
                  </a:lnTo>
                  <a:lnTo>
                    <a:pt x="3236" y="314483"/>
                  </a:lnTo>
                  <a:lnTo>
                    <a:pt x="2310" y="309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926">
              <a:extLst>
                <a:ext uri="{FF2B5EF4-FFF2-40B4-BE49-F238E27FC236}">
                  <a16:creationId xmlns:a16="http://schemas.microsoft.com/office/drawing/2014/main" xmlns="" id="{C4C6CAAD-B259-4CB0-8EF0-84CA3F75406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699761" y="5289550"/>
              <a:ext cx="120390" cy="50801"/>
            </a:xfrm>
            <a:custGeom>
              <a:avLst/>
              <a:gdLst/>
              <a:ahLst/>
              <a:cxnLst/>
              <a:rect l="0" t="0" r="0" b="0"/>
              <a:pathLst>
                <a:path w="120390" h="50801">
                  <a:moveTo>
                    <a:pt x="6089" y="50800"/>
                  </a:moveTo>
                  <a:lnTo>
                    <a:pt x="6089" y="50800"/>
                  </a:lnTo>
                  <a:lnTo>
                    <a:pt x="2718" y="47429"/>
                  </a:lnTo>
                  <a:lnTo>
                    <a:pt x="1063" y="43892"/>
                  </a:lnTo>
                  <a:lnTo>
                    <a:pt x="0" y="35873"/>
                  </a:lnTo>
                  <a:lnTo>
                    <a:pt x="1737" y="31701"/>
                  </a:lnTo>
                  <a:lnTo>
                    <a:pt x="3187" y="29600"/>
                  </a:lnTo>
                  <a:lnTo>
                    <a:pt x="11971" y="23274"/>
                  </a:lnTo>
                  <a:lnTo>
                    <a:pt x="49284" y="12699"/>
                  </a:lnTo>
                  <a:lnTo>
                    <a:pt x="96809" y="2822"/>
                  </a:lnTo>
                  <a:lnTo>
                    <a:pt x="1203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927">
              <a:extLst>
                <a:ext uri="{FF2B5EF4-FFF2-40B4-BE49-F238E27FC236}">
                  <a16:creationId xmlns:a16="http://schemas.microsoft.com/office/drawing/2014/main" xmlns="" id="{8423EAB9-59F0-40BB-9829-C2D6EA2FA25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669515" y="5518150"/>
              <a:ext cx="163336" cy="25401"/>
            </a:xfrm>
            <a:custGeom>
              <a:avLst/>
              <a:gdLst/>
              <a:ahLst/>
              <a:cxnLst/>
              <a:rect l="0" t="0" r="0" b="0"/>
              <a:pathLst>
                <a:path w="16333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4193" y="22029"/>
                  </a:lnTo>
                  <a:lnTo>
                    <a:pt x="2207" y="20331"/>
                  </a:lnTo>
                  <a:lnTo>
                    <a:pt x="0" y="16561"/>
                  </a:lnTo>
                  <a:lnTo>
                    <a:pt x="117" y="15274"/>
                  </a:lnTo>
                  <a:lnTo>
                    <a:pt x="902" y="14416"/>
                  </a:lnTo>
                  <a:lnTo>
                    <a:pt x="13970" y="9668"/>
                  </a:lnTo>
                  <a:lnTo>
                    <a:pt x="50610" y="6787"/>
                  </a:lnTo>
                  <a:lnTo>
                    <a:pt x="87602" y="6479"/>
                  </a:lnTo>
                  <a:lnTo>
                    <a:pt x="125374" y="4507"/>
                  </a:lnTo>
                  <a:lnTo>
                    <a:pt x="163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928">
              <a:extLst>
                <a:ext uri="{FF2B5EF4-FFF2-40B4-BE49-F238E27FC236}">
                  <a16:creationId xmlns:a16="http://schemas.microsoft.com/office/drawing/2014/main" xmlns="" id="{92BE4A86-CC0E-4598-B6AE-1BB4A300402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036050" y="54038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929">
              <a:extLst>
                <a:ext uri="{FF2B5EF4-FFF2-40B4-BE49-F238E27FC236}">
                  <a16:creationId xmlns:a16="http://schemas.microsoft.com/office/drawing/2014/main" xmlns="" id="{D7E0B9C2-2B67-422F-A3C5-A201B2E76DC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017000" y="55118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4686" y="2117"/>
                  </a:lnTo>
                  <a:lnTo>
                    <a:pt x="3939" y="4815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930">
              <a:extLst>
                <a:ext uri="{FF2B5EF4-FFF2-40B4-BE49-F238E27FC236}">
                  <a16:creationId xmlns:a16="http://schemas.microsoft.com/office/drawing/2014/main" xmlns="" id="{80A7478A-485F-4654-BE80-B7D4773077C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853302" y="5506671"/>
              <a:ext cx="93849" cy="100380"/>
            </a:xfrm>
            <a:custGeom>
              <a:avLst/>
              <a:gdLst/>
              <a:ahLst/>
              <a:cxnLst/>
              <a:rect l="0" t="0" r="0" b="0"/>
              <a:pathLst>
                <a:path w="93849" h="100380">
                  <a:moveTo>
                    <a:pt x="62098" y="17829"/>
                  </a:moveTo>
                  <a:lnTo>
                    <a:pt x="62098" y="17829"/>
                  </a:lnTo>
                  <a:lnTo>
                    <a:pt x="47792" y="8990"/>
                  </a:lnTo>
                  <a:lnTo>
                    <a:pt x="37997" y="0"/>
                  </a:lnTo>
                  <a:lnTo>
                    <a:pt x="36858" y="1004"/>
                  </a:lnTo>
                  <a:lnTo>
                    <a:pt x="30474" y="9159"/>
                  </a:lnTo>
                  <a:lnTo>
                    <a:pt x="21231" y="16563"/>
                  </a:lnTo>
                  <a:lnTo>
                    <a:pt x="13831" y="28319"/>
                  </a:lnTo>
                  <a:lnTo>
                    <a:pt x="0" y="68108"/>
                  </a:lnTo>
                  <a:lnTo>
                    <a:pt x="944" y="70398"/>
                  </a:lnTo>
                  <a:lnTo>
                    <a:pt x="2984" y="71926"/>
                  </a:lnTo>
                  <a:lnTo>
                    <a:pt x="5755" y="72943"/>
                  </a:lnTo>
                  <a:lnTo>
                    <a:pt x="9720" y="71505"/>
                  </a:lnTo>
                  <a:lnTo>
                    <a:pt x="42055" y="47436"/>
                  </a:lnTo>
                  <a:lnTo>
                    <a:pt x="57176" y="29663"/>
                  </a:lnTo>
                  <a:lnTo>
                    <a:pt x="59521" y="28541"/>
                  </a:lnTo>
                  <a:lnTo>
                    <a:pt x="61792" y="28498"/>
                  </a:lnTo>
                  <a:lnTo>
                    <a:pt x="64010" y="29175"/>
                  </a:lnTo>
                  <a:lnTo>
                    <a:pt x="65489" y="31037"/>
                  </a:lnTo>
                  <a:lnTo>
                    <a:pt x="80542" y="74653"/>
                  </a:lnTo>
                  <a:lnTo>
                    <a:pt x="86829" y="93834"/>
                  </a:lnTo>
                  <a:lnTo>
                    <a:pt x="88463" y="96016"/>
                  </a:lnTo>
                  <a:lnTo>
                    <a:pt x="93848" y="100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931">
              <a:extLst>
                <a:ext uri="{FF2B5EF4-FFF2-40B4-BE49-F238E27FC236}">
                  <a16:creationId xmlns:a16="http://schemas.microsoft.com/office/drawing/2014/main" xmlns="" id="{478AA203-A83D-46B9-A1B0-647F1D5352A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112250" y="5311291"/>
              <a:ext cx="31751" cy="295760"/>
            </a:xfrm>
            <a:custGeom>
              <a:avLst/>
              <a:gdLst/>
              <a:ahLst/>
              <a:cxnLst/>
              <a:rect l="0" t="0" r="0" b="0"/>
              <a:pathLst>
                <a:path w="31751" h="29576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43565"/>
                  </a:lnTo>
                  <a:lnTo>
                    <a:pt x="705" y="74312"/>
                  </a:lnTo>
                  <a:lnTo>
                    <a:pt x="3370" y="111495"/>
                  </a:lnTo>
                  <a:lnTo>
                    <a:pt x="8789" y="153422"/>
                  </a:lnTo>
                  <a:lnTo>
                    <a:pt x="15195" y="195809"/>
                  </a:lnTo>
                  <a:lnTo>
                    <a:pt x="20394" y="233463"/>
                  </a:lnTo>
                  <a:lnTo>
                    <a:pt x="28775" y="280527"/>
                  </a:lnTo>
                  <a:lnTo>
                    <a:pt x="31750" y="295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388">
            <a:extLst>
              <a:ext uri="{FF2B5EF4-FFF2-40B4-BE49-F238E27FC236}">
                <a16:creationId xmlns:a16="http://schemas.microsoft.com/office/drawing/2014/main" xmlns="" id="{8F650469-23A3-41E9-A6CE-B746A6BB22ED}"/>
              </a:ext>
            </a:extLst>
          </p:cNvPr>
          <p:cNvGrpSpPr/>
          <p:nvPr/>
        </p:nvGrpSpPr>
        <p:grpSpPr>
          <a:xfrm>
            <a:off x="9544526" y="5295900"/>
            <a:ext cx="158275" cy="244729"/>
            <a:chOff x="9544526" y="5295900"/>
            <a:chExt cx="158275" cy="244729"/>
          </a:xfrm>
        </p:grpSpPr>
        <p:sp>
          <p:nvSpPr>
            <p:cNvPr id="235" name="SMARTInkShape-1932">
              <a:extLst>
                <a:ext uri="{FF2B5EF4-FFF2-40B4-BE49-F238E27FC236}">
                  <a16:creationId xmlns:a16="http://schemas.microsoft.com/office/drawing/2014/main" xmlns="" id="{B1CECCE8-6A99-4FF5-9347-ABD47BB1507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544526" y="5295900"/>
              <a:ext cx="151925" cy="244729"/>
            </a:xfrm>
            <a:custGeom>
              <a:avLst/>
              <a:gdLst/>
              <a:ahLst/>
              <a:cxnLst/>
              <a:rect l="0" t="0" r="0" b="0"/>
              <a:pathLst>
                <a:path w="151925" h="244729">
                  <a:moveTo>
                    <a:pt x="43974" y="0"/>
                  </a:moveTo>
                  <a:lnTo>
                    <a:pt x="43974" y="0"/>
                  </a:lnTo>
                  <a:lnTo>
                    <a:pt x="37232" y="0"/>
                  </a:lnTo>
                  <a:lnTo>
                    <a:pt x="30159" y="5644"/>
                  </a:lnTo>
                  <a:lnTo>
                    <a:pt x="14120" y="29886"/>
                  </a:lnTo>
                  <a:lnTo>
                    <a:pt x="4946" y="60361"/>
                  </a:lnTo>
                  <a:lnTo>
                    <a:pt x="1131" y="102943"/>
                  </a:lnTo>
                  <a:lnTo>
                    <a:pt x="0" y="147937"/>
                  </a:lnTo>
                  <a:lnTo>
                    <a:pt x="6407" y="189178"/>
                  </a:lnTo>
                  <a:lnTo>
                    <a:pt x="16145" y="219349"/>
                  </a:lnTo>
                  <a:lnTo>
                    <a:pt x="20552" y="224489"/>
                  </a:lnTo>
                  <a:lnTo>
                    <a:pt x="23420" y="224448"/>
                  </a:lnTo>
                  <a:lnTo>
                    <a:pt x="30371" y="220640"/>
                  </a:lnTo>
                  <a:lnTo>
                    <a:pt x="42216" y="200450"/>
                  </a:lnTo>
                  <a:lnTo>
                    <a:pt x="47921" y="182238"/>
                  </a:lnTo>
                  <a:lnTo>
                    <a:pt x="48016" y="178641"/>
                  </a:lnTo>
                  <a:lnTo>
                    <a:pt x="47375" y="176244"/>
                  </a:lnTo>
                  <a:lnTo>
                    <a:pt x="46241" y="174646"/>
                  </a:lnTo>
                  <a:lnTo>
                    <a:pt x="44074" y="175697"/>
                  </a:lnTo>
                  <a:lnTo>
                    <a:pt x="37903" y="182510"/>
                  </a:lnTo>
                  <a:lnTo>
                    <a:pt x="34220" y="194475"/>
                  </a:lnTo>
                  <a:lnTo>
                    <a:pt x="33289" y="208494"/>
                  </a:lnTo>
                  <a:lnTo>
                    <a:pt x="35226" y="221781"/>
                  </a:lnTo>
                  <a:lnTo>
                    <a:pt x="42203" y="232860"/>
                  </a:lnTo>
                  <a:lnTo>
                    <a:pt x="47026" y="237790"/>
                  </a:lnTo>
                  <a:lnTo>
                    <a:pt x="58031" y="243268"/>
                  </a:lnTo>
                  <a:lnTo>
                    <a:pt x="63929" y="244728"/>
                  </a:lnTo>
                  <a:lnTo>
                    <a:pt x="78007" y="242589"/>
                  </a:lnTo>
                  <a:lnTo>
                    <a:pt x="101799" y="231570"/>
                  </a:lnTo>
                  <a:lnTo>
                    <a:pt x="131753" y="208882"/>
                  </a:lnTo>
                  <a:lnTo>
                    <a:pt x="148220" y="190302"/>
                  </a:lnTo>
                  <a:lnTo>
                    <a:pt x="150866" y="184723"/>
                  </a:lnTo>
                  <a:lnTo>
                    <a:pt x="151924" y="174762"/>
                  </a:lnTo>
                  <a:lnTo>
                    <a:pt x="149807" y="170836"/>
                  </a:lnTo>
                  <a:lnTo>
                    <a:pt x="141811" y="164592"/>
                  </a:lnTo>
                  <a:lnTo>
                    <a:pt x="122038" y="157110"/>
                  </a:lnTo>
                  <a:lnTo>
                    <a:pt x="82074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933">
              <a:extLst>
                <a:ext uri="{FF2B5EF4-FFF2-40B4-BE49-F238E27FC236}">
                  <a16:creationId xmlns:a16="http://schemas.microsoft.com/office/drawing/2014/main" xmlns="" id="{11AD3C4C-8A18-4F21-A3EE-B3FB66CA85D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547029" y="5359400"/>
              <a:ext cx="155772" cy="38101"/>
            </a:xfrm>
            <a:custGeom>
              <a:avLst/>
              <a:gdLst/>
              <a:ahLst/>
              <a:cxnLst/>
              <a:rect l="0" t="0" r="0" b="0"/>
              <a:pathLst>
                <a:path w="15577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4729"/>
                  </a:lnTo>
                  <a:lnTo>
                    <a:pt x="418" y="32325"/>
                  </a:lnTo>
                  <a:lnTo>
                    <a:pt x="4645" y="25891"/>
                  </a:lnTo>
                  <a:lnTo>
                    <a:pt x="18330" y="17706"/>
                  </a:lnTo>
                  <a:lnTo>
                    <a:pt x="56017" y="10812"/>
                  </a:lnTo>
                  <a:lnTo>
                    <a:pt x="93327" y="6452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934">
              <a:extLst>
                <a:ext uri="{FF2B5EF4-FFF2-40B4-BE49-F238E27FC236}">
                  <a16:creationId xmlns:a16="http://schemas.microsoft.com/office/drawing/2014/main" xmlns="" id="{D7AC5D20-DC76-4578-B322-89C20EDB8A4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601200" y="5416811"/>
              <a:ext cx="63501" cy="50540"/>
            </a:xfrm>
            <a:custGeom>
              <a:avLst/>
              <a:gdLst/>
              <a:ahLst/>
              <a:cxnLst/>
              <a:rect l="0" t="0" r="0" b="0"/>
              <a:pathLst>
                <a:path w="63501" h="50540">
                  <a:moveTo>
                    <a:pt x="63500" y="6089"/>
                  </a:moveTo>
                  <a:lnTo>
                    <a:pt x="63500" y="6089"/>
                  </a:lnTo>
                  <a:lnTo>
                    <a:pt x="63500" y="0"/>
                  </a:lnTo>
                  <a:lnTo>
                    <a:pt x="63500" y="3188"/>
                  </a:lnTo>
                  <a:lnTo>
                    <a:pt x="61619" y="6680"/>
                  </a:lnTo>
                  <a:lnTo>
                    <a:pt x="60129" y="8600"/>
                  </a:lnTo>
                  <a:lnTo>
                    <a:pt x="36819" y="18841"/>
                  </a:lnTo>
                  <a:lnTo>
                    <a:pt x="11955" y="29379"/>
                  </a:lnTo>
                  <a:lnTo>
                    <a:pt x="5784" y="33609"/>
                  </a:lnTo>
                  <a:lnTo>
                    <a:pt x="3856" y="36430"/>
                  </a:lnTo>
                  <a:lnTo>
                    <a:pt x="0" y="50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389">
            <a:extLst>
              <a:ext uri="{FF2B5EF4-FFF2-40B4-BE49-F238E27FC236}">
                <a16:creationId xmlns:a16="http://schemas.microsoft.com/office/drawing/2014/main" xmlns="" id="{6527D2FE-FBF9-4A24-BB7D-5728A489038A}"/>
              </a:ext>
            </a:extLst>
          </p:cNvPr>
          <p:cNvGrpSpPr/>
          <p:nvPr/>
        </p:nvGrpSpPr>
        <p:grpSpPr>
          <a:xfrm>
            <a:off x="10026649" y="5247755"/>
            <a:ext cx="768352" cy="405333"/>
            <a:chOff x="10026649" y="5247755"/>
            <a:chExt cx="768352" cy="405333"/>
          </a:xfrm>
        </p:grpSpPr>
        <p:sp>
          <p:nvSpPr>
            <p:cNvPr id="239" name="SMARTInkShape-1935">
              <a:extLst>
                <a:ext uri="{FF2B5EF4-FFF2-40B4-BE49-F238E27FC236}">
                  <a16:creationId xmlns:a16="http://schemas.microsoft.com/office/drawing/2014/main" xmlns="" id="{A0FEB7A2-54B9-4800-A821-636C1C2D499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026649" y="5403850"/>
              <a:ext cx="114302" cy="111873"/>
            </a:xfrm>
            <a:custGeom>
              <a:avLst/>
              <a:gdLst/>
              <a:ahLst/>
              <a:cxnLst/>
              <a:rect l="0" t="0" r="0" b="0"/>
              <a:pathLst>
                <a:path w="114302" h="111873">
                  <a:moveTo>
                    <a:pt x="1" y="12700"/>
                  </a:moveTo>
                  <a:lnTo>
                    <a:pt x="1" y="12700"/>
                  </a:lnTo>
                  <a:lnTo>
                    <a:pt x="0" y="9329"/>
                  </a:lnTo>
                  <a:lnTo>
                    <a:pt x="706" y="8336"/>
                  </a:lnTo>
                  <a:lnTo>
                    <a:pt x="1882" y="7674"/>
                  </a:lnTo>
                  <a:lnTo>
                    <a:pt x="3371" y="7233"/>
                  </a:lnTo>
                  <a:lnTo>
                    <a:pt x="8790" y="12386"/>
                  </a:lnTo>
                  <a:lnTo>
                    <a:pt x="36991" y="53769"/>
                  </a:lnTo>
                  <a:lnTo>
                    <a:pt x="46709" y="81548"/>
                  </a:lnTo>
                  <a:lnTo>
                    <a:pt x="48073" y="90349"/>
                  </a:lnTo>
                  <a:lnTo>
                    <a:pt x="47571" y="96921"/>
                  </a:lnTo>
                  <a:lnTo>
                    <a:pt x="45825" y="102009"/>
                  </a:lnTo>
                  <a:lnTo>
                    <a:pt x="43250" y="106106"/>
                  </a:lnTo>
                  <a:lnTo>
                    <a:pt x="40123" y="108837"/>
                  </a:lnTo>
                  <a:lnTo>
                    <a:pt x="32884" y="111872"/>
                  </a:lnTo>
                  <a:lnTo>
                    <a:pt x="29684" y="111270"/>
                  </a:lnTo>
                  <a:lnTo>
                    <a:pt x="24248" y="106838"/>
                  </a:lnTo>
                  <a:lnTo>
                    <a:pt x="20591" y="86297"/>
                  </a:lnTo>
                  <a:lnTo>
                    <a:pt x="22878" y="57868"/>
                  </a:lnTo>
                  <a:lnTo>
                    <a:pt x="29924" y="41242"/>
                  </a:lnTo>
                  <a:lnTo>
                    <a:pt x="40816" y="27502"/>
                  </a:lnTo>
                  <a:lnTo>
                    <a:pt x="62815" y="12538"/>
                  </a:lnTo>
                  <a:lnTo>
                    <a:pt x="86503" y="4028"/>
                  </a:lnTo>
                  <a:lnTo>
                    <a:pt x="1143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936">
              <a:extLst>
                <a:ext uri="{FF2B5EF4-FFF2-40B4-BE49-F238E27FC236}">
                  <a16:creationId xmlns:a16="http://schemas.microsoft.com/office/drawing/2014/main" xmlns="" id="{2AA4076D-7709-49B4-A10B-9817947B325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152476" y="5399006"/>
              <a:ext cx="115475" cy="101202"/>
            </a:xfrm>
            <a:custGeom>
              <a:avLst/>
              <a:gdLst/>
              <a:ahLst/>
              <a:cxnLst/>
              <a:rect l="0" t="0" r="0" b="0"/>
              <a:pathLst>
                <a:path w="115475" h="101202">
                  <a:moveTo>
                    <a:pt x="7524" y="30244"/>
                  </a:moveTo>
                  <a:lnTo>
                    <a:pt x="7524" y="30244"/>
                  </a:lnTo>
                  <a:lnTo>
                    <a:pt x="2056" y="30244"/>
                  </a:lnTo>
                  <a:lnTo>
                    <a:pt x="12899" y="25175"/>
                  </a:lnTo>
                  <a:lnTo>
                    <a:pt x="45356" y="11946"/>
                  </a:lnTo>
                  <a:lnTo>
                    <a:pt x="62652" y="0"/>
                  </a:lnTo>
                  <a:lnTo>
                    <a:pt x="50590" y="2311"/>
                  </a:lnTo>
                  <a:lnTo>
                    <a:pt x="32514" y="10835"/>
                  </a:lnTo>
                  <a:lnTo>
                    <a:pt x="13752" y="25669"/>
                  </a:lnTo>
                  <a:lnTo>
                    <a:pt x="4883" y="39264"/>
                  </a:lnTo>
                  <a:lnTo>
                    <a:pt x="0" y="54009"/>
                  </a:lnTo>
                  <a:lnTo>
                    <a:pt x="182" y="67617"/>
                  </a:lnTo>
                  <a:lnTo>
                    <a:pt x="6378" y="80720"/>
                  </a:lnTo>
                  <a:lnTo>
                    <a:pt x="10993" y="87178"/>
                  </a:lnTo>
                  <a:lnTo>
                    <a:pt x="25529" y="96235"/>
                  </a:lnTo>
                  <a:lnTo>
                    <a:pt x="43748" y="101201"/>
                  </a:lnTo>
                  <a:lnTo>
                    <a:pt x="73839" y="99324"/>
                  </a:lnTo>
                  <a:lnTo>
                    <a:pt x="115474" y="87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937">
              <a:extLst>
                <a:ext uri="{FF2B5EF4-FFF2-40B4-BE49-F238E27FC236}">
                  <a16:creationId xmlns:a16="http://schemas.microsoft.com/office/drawing/2014/main" xmlns="" id="{60FB04E2-4DB4-455F-A5B3-FB66321287B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293350" y="5403850"/>
              <a:ext cx="49478" cy="249238"/>
            </a:xfrm>
            <a:custGeom>
              <a:avLst/>
              <a:gdLst/>
              <a:ahLst/>
              <a:cxnLst/>
              <a:rect l="0" t="0" r="0" b="0"/>
              <a:pathLst>
                <a:path w="49478" h="249238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4686" y="705"/>
                  </a:lnTo>
                  <a:lnTo>
                    <a:pt x="13582" y="3371"/>
                  </a:lnTo>
                  <a:lnTo>
                    <a:pt x="20574" y="42634"/>
                  </a:lnTo>
                  <a:lnTo>
                    <a:pt x="31188" y="84700"/>
                  </a:lnTo>
                  <a:lnTo>
                    <a:pt x="39422" y="121287"/>
                  </a:lnTo>
                  <a:lnTo>
                    <a:pt x="46331" y="165680"/>
                  </a:lnTo>
                  <a:lnTo>
                    <a:pt x="49477" y="207840"/>
                  </a:lnTo>
                  <a:lnTo>
                    <a:pt x="47037" y="237030"/>
                  </a:lnTo>
                  <a:lnTo>
                    <a:pt x="43717" y="246459"/>
                  </a:lnTo>
                  <a:lnTo>
                    <a:pt x="41846" y="248972"/>
                  </a:lnTo>
                  <a:lnTo>
                    <a:pt x="39185" y="249237"/>
                  </a:lnTo>
                  <a:lnTo>
                    <a:pt x="32467" y="245768"/>
                  </a:lnTo>
                  <a:lnTo>
                    <a:pt x="20751" y="225769"/>
                  </a:lnTo>
                  <a:lnTo>
                    <a:pt x="8344" y="187388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938">
              <a:extLst>
                <a:ext uri="{FF2B5EF4-FFF2-40B4-BE49-F238E27FC236}">
                  <a16:creationId xmlns:a16="http://schemas.microsoft.com/office/drawing/2014/main" xmlns="" id="{21436C09-ECB1-4672-AF5C-C7E7BCCC8BA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319633" y="5324580"/>
              <a:ext cx="5468" cy="9421"/>
            </a:xfrm>
            <a:custGeom>
              <a:avLst/>
              <a:gdLst/>
              <a:ahLst/>
              <a:cxnLst/>
              <a:rect l="0" t="0" r="0" b="0"/>
              <a:pathLst>
                <a:path w="5468" h="9421">
                  <a:moveTo>
                    <a:pt x="5467" y="9420"/>
                  </a:moveTo>
                  <a:lnTo>
                    <a:pt x="5467" y="9420"/>
                  </a:lnTo>
                  <a:lnTo>
                    <a:pt x="2096" y="6049"/>
                  </a:lnTo>
                  <a:lnTo>
                    <a:pt x="440" y="2512"/>
                  </a:lnTo>
                  <a:lnTo>
                    <a:pt x="0" y="581"/>
                  </a:lnTo>
                  <a:lnTo>
                    <a:pt x="410" y="0"/>
                  </a:lnTo>
                  <a:lnTo>
                    <a:pt x="1391" y="317"/>
                  </a:lnTo>
                  <a:lnTo>
                    <a:pt x="5467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939">
              <a:extLst>
                <a:ext uri="{FF2B5EF4-FFF2-40B4-BE49-F238E27FC236}">
                  <a16:creationId xmlns:a16="http://schemas.microsoft.com/office/drawing/2014/main" xmlns="" id="{53128459-D1CA-40AD-A3AF-80694E306F8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384015" y="5367563"/>
              <a:ext cx="226836" cy="118552"/>
            </a:xfrm>
            <a:custGeom>
              <a:avLst/>
              <a:gdLst/>
              <a:ahLst/>
              <a:cxnLst/>
              <a:rect l="0" t="0" r="0" b="0"/>
              <a:pathLst>
                <a:path w="226836" h="118552">
                  <a:moveTo>
                    <a:pt x="10935" y="17237"/>
                  </a:moveTo>
                  <a:lnTo>
                    <a:pt x="10935" y="17237"/>
                  </a:lnTo>
                  <a:lnTo>
                    <a:pt x="4193" y="17237"/>
                  </a:lnTo>
                  <a:lnTo>
                    <a:pt x="2207" y="17942"/>
                  </a:lnTo>
                  <a:lnTo>
                    <a:pt x="882" y="19119"/>
                  </a:lnTo>
                  <a:lnTo>
                    <a:pt x="0" y="20608"/>
                  </a:lnTo>
                  <a:lnTo>
                    <a:pt x="823" y="22306"/>
                  </a:lnTo>
                  <a:lnTo>
                    <a:pt x="5500" y="26075"/>
                  </a:lnTo>
                  <a:lnTo>
                    <a:pt x="19437" y="32164"/>
                  </a:lnTo>
                  <a:lnTo>
                    <a:pt x="40344" y="35065"/>
                  </a:lnTo>
                  <a:lnTo>
                    <a:pt x="54344" y="31981"/>
                  </a:lnTo>
                  <a:lnTo>
                    <a:pt x="66917" y="25201"/>
                  </a:lnTo>
                  <a:lnTo>
                    <a:pt x="77208" y="15132"/>
                  </a:lnTo>
                  <a:lnTo>
                    <a:pt x="79811" y="10895"/>
                  </a:lnTo>
                  <a:lnTo>
                    <a:pt x="80842" y="7364"/>
                  </a:lnTo>
                  <a:lnTo>
                    <a:pt x="80823" y="4305"/>
                  </a:lnTo>
                  <a:lnTo>
                    <a:pt x="78694" y="2266"/>
                  </a:lnTo>
                  <a:lnTo>
                    <a:pt x="70683" y="0"/>
                  </a:lnTo>
                  <a:lnTo>
                    <a:pt x="54273" y="2095"/>
                  </a:lnTo>
                  <a:lnTo>
                    <a:pt x="42190" y="10977"/>
                  </a:lnTo>
                  <a:lnTo>
                    <a:pt x="31176" y="25038"/>
                  </a:lnTo>
                  <a:lnTo>
                    <a:pt x="23929" y="43047"/>
                  </a:lnTo>
                  <a:lnTo>
                    <a:pt x="22625" y="69648"/>
                  </a:lnTo>
                  <a:lnTo>
                    <a:pt x="33449" y="95404"/>
                  </a:lnTo>
                  <a:lnTo>
                    <a:pt x="46690" y="114167"/>
                  </a:lnTo>
                  <a:lnTo>
                    <a:pt x="52411" y="117135"/>
                  </a:lnTo>
                  <a:lnTo>
                    <a:pt x="66292" y="118551"/>
                  </a:lnTo>
                  <a:lnTo>
                    <a:pt x="79989" y="113065"/>
                  </a:lnTo>
                  <a:lnTo>
                    <a:pt x="117500" y="80552"/>
                  </a:lnTo>
                  <a:lnTo>
                    <a:pt x="159198" y="34843"/>
                  </a:lnTo>
                  <a:lnTo>
                    <a:pt x="185491" y="7848"/>
                  </a:lnTo>
                  <a:lnTo>
                    <a:pt x="189175" y="6009"/>
                  </a:lnTo>
                  <a:lnTo>
                    <a:pt x="191144" y="5518"/>
                  </a:lnTo>
                  <a:lnTo>
                    <a:pt x="192458" y="6602"/>
                  </a:lnTo>
                  <a:lnTo>
                    <a:pt x="193917" y="11570"/>
                  </a:lnTo>
                  <a:lnTo>
                    <a:pt x="193600" y="14164"/>
                  </a:lnTo>
                  <a:lnTo>
                    <a:pt x="188803" y="23465"/>
                  </a:lnTo>
                  <a:lnTo>
                    <a:pt x="188740" y="14738"/>
                  </a:lnTo>
                  <a:lnTo>
                    <a:pt x="186856" y="10717"/>
                  </a:lnTo>
                  <a:lnTo>
                    <a:pt x="185365" y="8657"/>
                  </a:lnTo>
                  <a:lnTo>
                    <a:pt x="182961" y="8695"/>
                  </a:lnTo>
                  <a:lnTo>
                    <a:pt x="176526" y="12500"/>
                  </a:lnTo>
                  <a:lnTo>
                    <a:pt x="164970" y="25946"/>
                  </a:lnTo>
                  <a:lnTo>
                    <a:pt x="148848" y="70733"/>
                  </a:lnTo>
                  <a:lnTo>
                    <a:pt x="148194" y="85463"/>
                  </a:lnTo>
                  <a:lnTo>
                    <a:pt x="150961" y="98359"/>
                  </a:lnTo>
                  <a:lnTo>
                    <a:pt x="156895" y="108795"/>
                  </a:lnTo>
                  <a:lnTo>
                    <a:pt x="161865" y="110731"/>
                  </a:lnTo>
                  <a:lnTo>
                    <a:pt x="174911" y="109119"/>
                  </a:lnTo>
                  <a:lnTo>
                    <a:pt x="226835" y="87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940">
              <a:extLst>
                <a:ext uri="{FF2B5EF4-FFF2-40B4-BE49-F238E27FC236}">
                  <a16:creationId xmlns:a16="http://schemas.microsoft.com/office/drawing/2014/main" xmlns="" id="{EA97AE98-9529-4037-9EB4-0AF1751C060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683739" y="5247755"/>
              <a:ext cx="92212" cy="220166"/>
            </a:xfrm>
            <a:custGeom>
              <a:avLst/>
              <a:gdLst/>
              <a:ahLst/>
              <a:cxnLst/>
              <a:rect l="0" t="0" r="0" b="0"/>
              <a:pathLst>
                <a:path w="92212" h="220166">
                  <a:moveTo>
                    <a:pt x="9661" y="73545"/>
                  </a:moveTo>
                  <a:lnTo>
                    <a:pt x="9661" y="73545"/>
                  </a:lnTo>
                  <a:lnTo>
                    <a:pt x="26620" y="33982"/>
                  </a:lnTo>
                  <a:lnTo>
                    <a:pt x="34567" y="0"/>
                  </a:lnTo>
                  <a:lnTo>
                    <a:pt x="34914" y="11616"/>
                  </a:lnTo>
                  <a:lnTo>
                    <a:pt x="24893" y="51670"/>
                  </a:lnTo>
                  <a:lnTo>
                    <a:pt x="13390" y="92149"/>
                  </a:lnTo>
                  <a:lnTo>
                    <a:pt x="2456" y="134012"/>
                  </a:lnTo>
                  <a:lnTo>
                    <a:pt x="0" y="169386"/>
                  </a:lnTo>
                  <a:lnTo>
                    <a:pt x="4426" y="191400"/>
                  </a:lnTo>
                  <a:lnTo>
                    <a:pt x="12980" y="205417"/>
                  </a:lnTo>
                  <a:lnTo>
                    <a:pt x="18222" y="210143"/>
                  </a:lnTo>
                  <a:lnTo>
                    <a:pt x="42458" y="220165"/>
                  </a:lnTo>
                  <a:lnTo>
                    <a:pt x="61868" y="219614"/>
                  </a:lnTo>
                  <a:lnTo>
                    <a:pt x="92211" y="213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941">
              <a:extLst>
                <a:ext uri="{FF2B5EF4-FFF2-40B4-BE49-F238E27FC236}">
                  <a16:creationId xmlns:a16="http://schemas.microsoft.com/office/drawing/2014/main" xmlns="" id="{FCBE1D57-CE0B-4FE2-9175-D0B8C1790DE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629900" y="533400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6350"/>
                  </a:moveTo>
                  <a:lnTo>
                    <a:pt x="0" y="6350"/>
                  </a:lnTo>
                  <a:lnTo>
                    <a:pt x="42063" y="4468"/>
                  </a:lnTo>
                  <a:lnTo>
                    <a:pt x="76551" y="1986"/>
                  </a:lnTo>
                  <a:lnTo>
                    <a:pt x="120100" y="88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390">
            <a:extLst>
              <a:ext uri="{FF2B5EF4-FFF2-40B4-BE49-F238E27FC236}">
                <a16:creationId xmlns:a16="http://schemas.microsoft.com/office/drawing/2014/main" xmlns="" id="{45B7BAD7-A330-4E34-83C9-D2C85EC8AE36}"/>
              </a:ext>
            </a:extLst>
          </p:cNvPr>
          <p:cNvGrpSpPr/>
          <p:nvPr/>
        </p:nvGrpSpPr>
        <p:grpSpPr>
          <a:xfrm>
            <a:off x="11093449" y="5258683"/>
            <a:ext cx="300333" cy="285845"/>
            <a:chOff x="11093449" y="5258683"/>
            <a:chExt cx="300333" cy="285845"/>
          </a:xfrm>
        </p:grpSpPr>
        <p:sp>
          <p:nvSpPr>
            <p:cNvPr id="247" name="SMARTInkShape-1942">
              <a:extLst>
                <a:ext uri="{FF2B5EF4-FFF2-40B4-BE49-F238E27FC236}">
                  <a16:creationId xmlns:a16="http://schemas.microsoft.com/office/drawing/2014/main" xmlns="" id="{B71730BF-8B41-4FEF-9EA0-2FE15F72389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115418" y="5258683"/>
              <a:ext cx="16133" cy="253118"/>
            </a:xfrm>
            <a:custGeom>
              <a:avLst/>
              <a:gdLst/>
              <a:ahLst/>
              <a:cxnLst/>
              <a:rect l="0" t="0" r="0" b="0"/>
              <a:pathLst>
                <a:path w="16133" h="253118">
                  <a:moveTo>
                    <a:pt x="16132" y="5467"/>
                  </a:moveTo>
                  <a:lnTo>
                    <a:pt x="16132" y="5467"/>
                  </a:lnTo>
                  <a:lnTo>
                    <a:pt x="16131" y="0"/>
                  </a:lnTo>
                  <a:lnTo>
                    <a:pt x="9225" y="41297"/>
                  </a:lnTo>
                  <a:lnTo>
                    <a:pt x="6006" y="74308"/>
                  </a:lnTo>
                  <a:lnTo>
                    <a:pt x="4575" y="112498"/>
                  </a:lnTo>
                  <a:lnTo>
                    <a:pt x="2058" y="151108"/>
                  </a:lnTo>
                  <a:lnTo>
                    <a:pt x="0" y="188024"/>
                  </a:lnTo>
                  <a:lnTo>
                    <a:pt x="2102" y="231635"/>
                  </a:lnTo>
                  <a:lnTo>
                    <a:pt x="3432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943">
              <a:extLst>
                <a:ext uri="{FF2B5EF4-FFF2-40B4-BE49-F238E27FC236}">
                  <a16:creationId xmlns:a16="http://schemas.microsoft.com/office/drawing/2014/main" xmlns="" id="{3A7398F9-CA36-4777-8FE3-3576BE611B1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1093449" y="5274335"/>
              <a:ext cx="187078" cy="250166"/>
            </a:xfrm>
            <a:custGeom>
              <a:avLst/>
              <a:gdLst/>
              <a:ahLst/>
              <a:cxnLst/>
              <a:rect l="0" t="0" r="0" b="0"/>
              <a:pathLst>
                <a:path w="187078" h="250166">
                  <a:moveTo>
                    <a:pt x="1" y="154915"/>
                  </a:moveTo>
                  <a:lnTo>
                    <a:pt x="1" y="154915"/>
                  </a:lnTo>
                  <a:lnTo>
                    <a:pt x="0" y="148173"/>
                  </a:lnTo>
                  <a:lnTo>
                    <a:pt x="1882" y="142982"/>
                  </a:lnTo>
                  <a:lnTo>
                    <a:pt x="3371" y="140609"/>
                  </a:lnTo>
                  <a:lnTo>
                    <a:pt x="6481" y="139733"/>
                  </a:lnTo>
                  <a:lnTo>
                    <a:pt x="20971" y="141872"/>
                  </a:lnTo>
                  <a:lnTo>
                    <a:pt x="58026" y="147884"/>
                  </a:lnTo>
                  <a:lnTo>
                    <a:pt x="73297" y="148262"/>
                  </a:lnTo>
                  <a:lnTo>
                    <a:pt x="80614" y="145541"/>
                  </a:lnTo>
                  <a:lnTo>
                    <a:pt x="101028" y="128227"/>
                  </a:lnTo>
                  <a:lnTo>
                    <a:pt x="128769" y="89567"/>
                  </a:lnTo>
                  <a:lnTo>
                    <a:pt x="151044" y="50180"/>
                  </a:lnTo>
                  <a:lnTo>
                    <a:pt x="176565" y="3207"/>
                  </a:lnTo>
                  <a:lnTo>
                    <a:pt x="179094" y="860"/>
                  </a:lnTo>
                  <a:lnTo>
                    <a:pt x="180779" y="0"/>
                  </a:lnTo>
                  <a:lnTo>
                    <a:pt x="181903" y="133"/>
                  </a:lnTo>
                  <a:lnTo>
                    <a:pt x="182652" y="927"/>
                  </a:lnTo>
                  <a:lnTo>
                    <a:pt x="187077" y="15529"/>
                  </a:lnTo>
                  <a:lnTo>
                    <a:pt x="184756" y="61661"/>
                  </a:lnTo>
                  <a:lnTo>
                    <a:pt x="178764" y="107372"/>
                  </a:lnTo>
                  <a:lnTo>
                    <a:pt x="169776" y="152509"/>
                  </a:lnTo>
                  <a:lnTo>
                    <a:pt x="166487" y="195752"/>
                  </a:lnTo>
                  <a:lnTo>
                    <a:pt x="165283" y="240160"/>
                  </a:lnTo>
                  <a:lnTo>
                    <a:pt x="165101" y="250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944">
              <a:extLst>
                <a:ext uri="{FF2B5EF4-FFF2-40B4-BE49-F238E27FC236}">
                  <a16:creationId xmlns:a16="http://schemas.microsoft.com/office/drawing/2014/main" xmlns="" id="{A52EEEE9-396A-4F73-97C7-C936466F354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1316075" y="5441950"/>
              <a:ext cx="77707" cy="102578"/>
            </a:xfrm>
            <a:custGeom>
              <a:avLst/>
              <a:gdLst/>
              <a:ahLst/>
              <a:cxnLst/>
              <a:rect l="0" t="0" r="0" b="0"/>
              <a:pathLst>
                <a:path w="77707" h="102578">
                  <a:moveTo>
                    <a:pt x="31375" y="25400"/>
                  </a:moveTo>
                  <a:lnTo>
                    <a:pt x="31375" y="25400"/>
                  </a:lnTo>
                  <a:lnTo>
                    <a:pt x="17069" y="11094"/>
                  </a:lnTo>
                  <a:lnTo>
                    <a:pt x="14782" y="10218"/>
                  </a:lnTo>
                  <a:lnTo>
                    <a:pt x="12552" y="10340"/>
                  </a:lnTo>
                  <a:lnTo>
                    <a:pt x="10360" y="11126"/>
                  </a:lnTo>
                  <a:lnTo>
                    <a:pt x="6042" y="19526"/>
                  </a:lnTo>
                  <a:lnTo>
                    <a:pt x="1526" y="38241"/>
                  </a:lnTo>
                  <a:lnTo>
                    <a:pt x="0" y="66899"/>
                  </a:lnTo>
                  <a:lnTo>
                    <a:pt x="3555" y="81238"/>
                  </a:lnTo>
                  <a:lnTo>
                    <a:pt x="9838" y="93256"/>
                  </a:lnTo>
                  <a:lnTo>
                    <a:pt x="17334" y="100949"/>
                  </a:lnTo>
                  <a:lnTo>
                    <a:pt x="22014" y="102577"/>
                  </a:lnTo>
                  <a:lnTo>
                    <a:pt x="32860" y="102505"/>
                  </a:lnTo>
                  <a:lnTo>
                    <a:pt x="44735" y="96357"/>
                  </a:lnTo>
                  <a:lnTo>
                    <a:pt x="50865" y="91754"/>
                  </a:lnTo>
                  <a:lnTo>
                    <a:pt x="66235" y="68423"/>
                  </a:lnTo>
                  <a:lnTo>
                    <a:pt x="76354" y="45908"/>
                  </a:lnTo>
                  <a:lnTo>
                    <a:pt x="77706" y="32398"/>
                  </a:lnTo>
                  <a:lnTo>
                    <a:pt x="75249" y="20043"/>
                  </a:lnTo>
                  <a:lnTo>
                    <a:pt x="63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1" name="SMARTInkShape-1945">
            <a:extLst>
              <a:ext uri="{FF2B5EF4-FFF2-40B4-BE49-F238E27FC236}">
                <a16:creationId xmlns:a16="http://schemas.microsoft.com/office/drawing/2014/main" xmlns="" id="{7B529B01-AEC3-47C1-88C9-BD8F9800D77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500986" y="1927705"/>
            <a:ext cx="3867720" cy="904363"/>
          </a:xfrm>
          <a:custGeom>
            <a:avLst/>
            <a:gdLst/>
            <a:ahLst/>
            <a:cxnLst/>
            <a:rect l="0" t="0" r="0" b="0"/>
            <a:pathLst>
              <a:path w="3867720" h="904363">
                <a:moveTo>
                  <a:pt x="344064" y="878995"/>
                </a:moveTo>
                <a:lnTo>
                  <a:pt x="344064" y="878995"/>
                </a:lnTo>
                <a:lnTo>
                  <a:pt x="344064" y="873528"/>
                </a:lnTo>
                <a:lnTo>
                  <a:pt x="365112" y="878190"/>
                </a:lnTo>
                <a:lnTo>
                  <a:pt x="409187" y="879542"/>
                </a:lnTo>
                <a:lnTo>
                  <a:pt x="451005" y="884018"/>
                </a:lnTo>
                <a:lnTo>
                  <a:pt x="496792" y="889812"/>
                </a:lnTo>
                <a:lnTo>
                  <a:pt x="534239" y="893915"/>
                </a:lnTo>
                <a:lnTo>
                  <a:pt x="576283" y="898091"/>
                </a:lnTo>
                <a:lnTo>
                  <a:pt x="622250" y="901593"/>
                </a:lnTo>
                <a:lnTo>
                  <a:pt x="647349" y="902527"/>
                </a:lnTo>
                <a:lnTo>
                  <a:pt x="673254" y="903150"/>
                </a:lnTo>
                <a:lnTo>
                  <a:pt x="702518" y="903565"/>
                </a:lnTo>
                <a:lnTo>
                  <a:pt x="734022" y="903842"/>
                </a:lnTo>
                <a:lnTo>
                  <a:pt x="767020" y="904026"/>
                </a:lnTo>
                <a:lnTo>
                  <a:pt x="800307" y="904149"/>
                </a:lnTo>
                <a:lnTo>
                  <a:pt x="833787" y="904231"/>
                </a:lnTo>
                <a:lnTo>
                  <a:pt x="867396" y="904286"/>
                </a:lnTo>
                <a:lnTo>
                  <a:pt x="901796" y="904322"/>
                </a:lnTo>
                <a:lnTo>
                  <a:pt x="936724" y="904347"/>
                </a:lnTo>
                <a:lnTo>
                  <a:pt x="972004" y="904362"/>
                </a:lnTo>
                <a:lnTo>
                  <a:pt x="1008224" y="903668"/>
                </a:lnTo>
                <a:lnTo>
                  <a:pt x="1045071" y="902499"/>
                </a:lnTo>
                <a:lnTo>
                  <a:pt x="1082335" y="901014"/>
                </a:lnTo>
                <a:lnTo>
                  <a:pt x="1118468" y="900025"/>
                </a:lnTo>
                <a:lnTo>
                  <a:pt x="1153844" y="899365"/>
                </a:lnTo>
                <a:lnTo>
                  <a:pt x="1188717" y="898925"/>
                </a:lnTo>
                <a:lnTo>
                  <a:pt x="1222550" y="898631"/>
                </a:lnTo>
                <a:lnTo>
                  <a:pt x="1255688" y="898436"/>
                </a:lnTo>
                <a:lnTo>
                  <a:pt x="1288363" y="898306"/>
                </a:lnTo>
                <a:lnTo>
                  <a:pt x="1318613" y="898219"/>
                </a:lnTo>
                <a:lnTo>
                  <a:pt x="1347247" y="898161"/>
                </a:lnTo>
                <a:lnTo>
                  <a:pt x="1374803" y="898122"/>
                </a:lnTo>
                <a:lnTo>
                  <a:pt x="1422353" y="898079"/>
                </a:lnTo>
                <a:lnTo>
                  <a:pt x="1461831" y="898060"/>
                </a:lnTo>
                <a:lnTo>
                  <a:pt x="1503184" y="898049"/>
                </a:lnTo>
                <a:lnTo>
                  <a:pt x="1530803" y="897341"/>
                </a:lnTo>
                <a:lnTo>
                  <a:pt x="1542448" y="892578"/>
                </a:lnTo>
                <a:lnTo>
                  <a:pt x="1542331" y="892283"/>
                </a:lnTo>
                <a:lnTo>
                  <a:pt x="1531850" y="888402"/>
                </a:lnTo>
                <a:lnTo>
                  <a:pt x="1517032" y="876137"/>
                </a:lnTo>
                <a:lnTo>
                  <a:pt x="1511982" y="874268"/>
                </a:lnTo>
                <a:lnTo>
                  <a:pt x="1507203" y="874432"/>
                </a:lnTo>
                <a:lnTo>
                  <a:pt x="1502607" y="875953"/>
                </a:lnTo>
                <a:lnTo>
                  <a:pt x="1491856" y="875762"/>
                </a:lnTo>
                <a:lnTo>
                  <a:pt x="1468181" y="872661"/>
                </a:lnTo>
                <a:lnTo>
                  <a:pt x="1471434" y="869279"/>
                </a:lnTo>
                <a:lnTo>
                  <a:pt x="1474943" y="867621"/>
                </a:lnTo>
                <a:lnTo>
                  <a:pt x="1513838" y="866318"/>
                </a:lnTo>
                <a:lnTo>
                  <a:pt x="1558406" y="866296"/>
                </a:lnTo>
                <a:lnTo>
                  <a:pt x="1599908" y="866295"/>
                </a:lnTo>
                <a:lnTo>
                  <a:pt x="1646559" y="866295"/>
                </a:lnTo>
                <a:lnTo>
                  <a:pt x="1685655" y="866295"/>
                </a:lnTo>
                <a:lnTo>
                  <a:pt x="1728903" y="866295"/>
                </a:lnTo>
                <a:lnTo>
                  <a:pt x="1752712" y="866295"/>
                </a:lnTo>
                <a:lnTo>
                  <a:pt x="1777758" y="866295"/>
                </a:lnTo>
                <a:lnTo>
                  <a:pt x="1803626" y="866295"/>
                </a:lnTo>
                <a:lnTo>
                  <a:pt x="1833572" y="865589"/>
                </a:lnTo>
                <a:lnTo>
                  <a:pt x="1866236" y="864414"/>
                </a:lnTo>
                <a:lnTo>
                  <a:pt x="1900712" y="862924"/>
                </a:lnTo>
                <a:lnTo>
                  <a:pt x="1935691" y="861225"/>
                </a:lnTo>
                <a:lnTo>
                  <a:pt x="1971004" y="859388"/>
                </a:lnTo>
                <a:lnTo>
                  <a:pt x="2006540" y="857457"/>
                </a:lnTo>
                <a:lnTo>
                  <a:pt x="2042931" y="855464"/>
                </a:lnTo>
                <a:lnTo>
                  <a:pt x="2079892" y="853430"/>
                </a:lnTo>
                <a:lnTo>
                  <a:pt x="2117233" y="851368"/>
                </a:lnTo>
                <a:lnTo>
                  <a:pt x="2156237" y="848583"/>
                </a:lnTo>
                <a:lnTo>
                  <a:pt x="2196352" y="845315"/>
                </a:lnTo>
                <a:lnTo>
                  <a:pt x="2237206" y="841725"/>
                </a:lnTo>
                <a:lnTo>
                  <a:pt x="2279258" y="838626"/>
                </a:lnTo>
                <a:lnTo>
                  <a:pt x="2322110" y="835854"/>
                </a:lnTo>
                <a:lnTo>
                  <a:pt x="2365494" y="833301"/>
                </a:lnTo>
                <a:lnTo>
                  <a:pt x="2409234" y="829483"/>
                </a:lnTo>
                <a:lnTo>
                  <a:pt x="2453210" y="824820"/>
                </a:lnTo>
                <a:lnTo>
                  <a:pt x="2497345" y="819595"/>
                </a:lnTo>
                <a:lnTo>
                  <a:pt x="2542996" y="814700"/>
                </a:lnTo>
                <a:lnTo>
                  <a:pt x="2589658" y="810026"/>
                </a:lnTo>
                <a:lnTo>
                  <a:pt x="2636992" y="805499"/>
                </a:lnTo>
                <a:lnTo>
                  <a:pt x="2683366" y="801070"/>
                </a:lnTo>
                <a:lnTo>
                  <a:pt x="2729098" y="796706"/>
                </a:lnTo>
                <a:lnTo>
                  <a:pt x="2774403" y="792386"/>
                </a:lnTo>
                <a:lnTo>
                  <a:pt x="2819424" y="788095"/>
                </a:lnTo>
                <a:lnTo>
                  <a:pt x="2864254" y="783823"/>
                </a:lnTo>
                <a:lnTo>
                  <a:pt x="2908957" y="779563"/>
                </a:lnTo>
                <a:lnTo>
                  <a:pt x="2952871" y="775313"/>
                </a:lnTo>
                <a:lnTo>
                  <a:pt x="2996256" y="771068"/>
                </a:lnTo>
                <a:lnTo>
                  <a:pt x="3039293" y="766827"/>
                </a:lnTo>
                <a:lnTo>
                  <a:pt x="3080683" y="761883"/>
                </a:lnTo>
                <a:lnTo>
                  <a:pt x="3120977" y="756470"/>
                </a:lnTo>
                <a:lnTo>
                  <a:pt x="3160539" y="750745"/>
                </a:lnTo>
                <a:lnTo>
                  <a:pt x="3198909" y="744812"/>
                </a:lnTo>
                <a:lnTo>
                  <a:pt x="3236483" y="738739"/>
                </a:lnTo>
                <a:lnTo>
                  <a:pt x="3273526" y="732575"/>
                </a:lnTo>
                <a:lnTo>
                  <a:pt x="3310922" y="724937"/>
                </a:lnTo>
                <a:lnTo>
                  <a:pt x="3348553" y="716317"/>
                </a:lnTo>
                <a:lnTo>
                  <a:pt x="3386340" y="707043"/>
                </a:lnTo>
                <a:lnTo>
                  <a:pt x="3422114" y="698038"/>
                </a:lnTo>
                <a:lnTo>
                  <a:pt x="3456547" y="689213"/>
                </a:lnTo>
                <a:lnTo>
                  <a:pt x="3490087" y="680507"/>
                </a:lnTo>
                <a:lnTo>
                  <a:pt x="3521617" y="671881"/>
                </a:lnTo>
                <a:lnTo>
                  <a:pt x="3551811" y="663308"/>
                </a:lnTo>
                <a:lnTo>
                  <a:pt x="3581111" y="654770"/>
                </a:lnTo>
                <a:lnTo>
                  <a:pt x="3609112" y="644845"/>
                </a:lnTo>
                <a:lnTo>
                  <a:pt x="3636245" y="633995"/>
                </a:lnTo>
                <a:lnTo>
                  <a:pt x="3662802" y="622528"/>
                </a:lnTo>
                <a:lnTo>
                  <a:pt x="3687561" y="610651"/>
                </a:lnTo>
                <a:lnTo>
                  <a:pt x="3733886" y="586164"/>
                </a:lnTo>
                <a:lnTo>
                  <a:pt x="3772349" y="561170"/>
                </a:lnTo>
                <a:lnTo>
                  <a:pt x="3818007" y="521417"/>
                </a:lnTo>
                <a:lnTo>
                  <a:pt x="3840311" y="492883"/>
                </a:lnTo>
                <a:lnTo>
                  <a:pt x="3860095" y="449051"/>
                </a:lnTo>
                <a:lnTo>
                  <a:pt x="3867719" y="419563"/>
                </a:lnTo>
                <a:lnTo>
                  <a:pt x="3864051" y="388112"/>
                </a:lnTo>
                <a:lnTo>
                  <a:pt x="3844237" y="340554"/>
                </a:lnTo>
                <a:lnTo>
                  <a:pt x="3812262" y="295183"/>
                </a:lnTo>
                <a:lnTo>
                  <a:pt x="3782724" y="265334"/>
                </a:lnTo>
                <a:lnTo>
                  <a:pt x="3743725" y="235605"/>
                </a:lnTo>
                <a:lnTo>
                  <a:pt x="3698641" y="209692"/>
                </a:lnTo>
                <a:lnTo>
                  <a:pt x="3674765" y="197843"/>
                </a:lnTo>
                <a:lnTo>
                  <a:pt x="3649676" y="185710"/>
                </a:lnTo>
                <a:lnTo>
                  <a:pt x="3623777" y="173388"/>
                </a:lnTo>
                <a:lnTo>
                  <a:pt x="3597339" y="160941"/>
                </a:lnTo>
                <a:lnTo>
                  <a:pt x="3568425" y="149114"/>
                </a:lnTo>
                <a:lnTo>
                  <a:pt x="3537861" y="137702"/>
                </a:lnTo>
                <a:lnTo>
                  <a:pt x="3506194" y="126567"/>
                </a:lnTo>
                <a:lnTo>
                  <a:pt x="3472384" y="116320"/>
                </a:lnTo>
                <a:lnTo>
                  <a:pt x="3437144" y="106667"/>
                </a:lnTo>
                <a:lnTo>
                  <a:pt x="3400950" y="97410"/>
                </a:lnTo>
                <a:lnTo>
                  <a:pt x="3362005" y="89122"/>
                </a:lnTo>
                <a:lnTo>
                  <a:pt x="3321225" y="81479"/>
                </a:lnTo>
                <a:lnTo>
                  <a:pt x="3279221" y="74268"/>
                </a:lnTo>
                <a:lnTo>
                  <a:pt x="3234286" y="68049"/>
                </a:lnTo>
                <a:lnTo>
                  <a:pt x="3187395" y="62492"/>
                </a:lnTo>
                <a:lnTo>
                  <a:pt x="3139201" y="57377"/>
                </a:lnTo>
                <a:lnTo>
                  <a:pt x="3090844" y="52555"/>
                </a:lnTo>
                <a:lnTo>
                  <a:pt x="3042379" y="47929"/>
                </a:lnTo>
                <a:lnTo>
                  <a:pt x="2993841" y="43435"/>
                </a:lnTo>
                <a:lnTo>
                  <a:pt x="2943843" y="38321"/>
                </a:lnTo>
                <a:lnTo>
                  <a:pt x="2892872" y="32796"/>
                </a:lnTo>
                <a:lnTo>
                  <a:pt x="2841252" y="26995"/>
                </a:lnTo>
                <a:lnTo>
                  <a:pt x="2787084" y="22423"/>
                </a:lnTo>
                <a:lnTo>
                  <a:pt x="2731217" y="18669"/>
                </a:lnTo>
                <a:lnTo>
                  <a:pt x="2674216" y="15461"/>
                </a:lnTo>
                <a:lnTo>
                  <a:pt x="2617870" y="12617"/>
                </a:lnTo>
                <a:lnTo>
                  <a:pt x="2561963" y="10015"/>
                </a:lnTo>
                <a:lnTo>
                  <a:pt x="2506347" y="7575"/>
                </a:lnTo>
                <a:lnTo>
                  <a:pt x="2450218" y="5243"/>
                </a:lnTo>
                <a:lnTo>
                  <a:pt x="2393751" y="2982"/>
                </a:lnTo>
                <a:lnTo>
                  <a:pt x="2337055" y="770"/>
                </a:lnTo>
                <a:lnTo>
                  <a:pt x="2278091" y="0"/>
                </a:lnTo>
                <a:lnTo>
                  <a:pt x="2217616" y="193"/>
                </a:lnTo>
                <a:lnTo>
                  <a:pt x="2156132" y="1027"/>
                </a:lnTo>
                <a:lnTo>
                  <a:pt x="2094681" y="1583"/>
                </a:lnTo>
                <a:lnTo>
                  <a:pt x="2033253" y="1953"/>
                </a:lnTo>
                <a:lnTo>
                  <a:pt x="1971840" y="2200"/>
                </a:lnTo>
                <a:lnTo>
                  <a:pt x="1911849" y="3777"/>
                </a:lnTo>
                <a:lnTo>
                  <a:pt x="1852804" y="6238"/>
                </a:lnTo>
                <a:lnTo>
                  <a:pt x="1794390" y="9290"/>
                </a:lnTo>
                <a:lnTo>
                  <a:pt x="1734987" y="13442"/>
                </a:lnTo>
                <a:lnTo>
                  <a:pt x="1674924" y="18326"/>
                </a:lnTo>
                <a:lnTo>
                  <a:pt x="1614421" y="23699"/>
                </a:lnTo>
                <a:lnTo>
                  <a:pt x="1554330" y="28692"/>
                </a:lnTo>
                <a:lnTo>
                  <a:pt x="1494513" y="33432"/>
                </a:lnTo>
                <a:lnTo>
                  <a:pt x="1434880" y="38003"/>
                </a:lnTo>
                <a:lnTo>
                  <a:pt x="1376075" y="43167"/>
                </a:lnTo>
                <a:lnTo>
                  <a:pt x="1317821" y="48726"/>
                </a:lnTo>
                <a:lnTo>
                  <a:pt x="1259936" y="54549"/>
                </a:lnTo>
                <a:lnTo>
                  <a:pt x="1202295" y="61959"/>
                </a:lnTo>
                <a:lnTo>
                  <a:pt x="1144818" y="70427"/>
                </a:lnTo>
                <a:lnTo>
                  <a:pt x="1087450" y="79599"/>
                </a:lnTo>
                <a:lnTo>
                  <a:pt x="1030860" y="88536"/>
                </a:lnTo>
                <a:lnTo>
                  <a:pt x="974789" y="97317"/>
                </a:lnTo>
                <a:lnTo>
                  <a:pt x="919064" y="105993"/>
                </a:lnTo>
                <a:lnTo>
                  <a:pt x="864981" y="115305"/>
                </a:lnTo>
                <a:lnTo>
                  <a:pt x="811992" y="125040"/>
                </a:lnTo>
                <a:lnTo>
                  <a:pt x="759732" y="135059"/>
                </a:lnTo>
                <a:lnTo>
                  <a:pt x="707960" y="146676"/>
                </a:lnTo>
                <a:lnTo>
                  <a:pt x="656511" y="159360"/>
                </a:lnTo>
                <a:lnTo>
                  <a:pt x="605278" y="172755"/>
                </a:lnTo>
                <a:lnTo>
                  <a:pt x="557718" y="187329"/>
                </a:lnTo>
                <a:lnTo>
                  <a:pt x="512606" y="202690"/>
                </a:lnTo>
                <a:lnTo>
                  <a:pt x="469125" y="218575"/>
                </a:lnTo>
                <a:lnTo>
                  <a:pt x="428143" y="235515"/>
                </a:lnTo>
                <a:lnTo>
                  <a:pt x="388828" y="253158"/>
                </a:lnTo>
                <a:lnTo>
                  <a:pt x="350623" y="271270"/>
                </a:lnTo>
                <a:lnTo>
                  <a:pt x="314570" y="288990"/>
                </a:lnTo>
                <a:lnTo>
                  <a:pt x="279951" y="306447"/>
                </a:lnTo>
                <a:lnTo>
                  <a:pt x="246289" y="323730"/>
                </a:lnTo>
                <a:lnTo>
                  <a:pt x="216087" y="341601"/>
                </a:lnTo>
                <a:lnTo>
                  <a:pt x="188190" y="359866"/>
                </a:lnTo>
                <a:lnTo>
                  <a:pt x="161831" y="378392"/>
                </a:lnTo>
                <a:lnTo>
                  <a:pt x="117492" y="414029"/>
                </a:lnTo>
                <a:lnTo>
                  <a:pt x="80382" y="449388"/>
                </a:lnTo>
                <a:lnTo>
                  <a:pt x="49777" y="486270"/>
                </a:lnTo>
                <a:lnTo>
                  <a:pt x="25827" y="520065"/>
                </a:lnTo>
                <a:lnTo>
                  <a:pt x="8597" y="552254"/>
                </a:lnTo>
                <a:lnTo>
                  <a:pt x="940" y="585375"/>
                </a:lnTo>
                <a:lnTo>
                  <a:pt x="0" y="632384"/>
                </a:lnTo>
                <a:lnTo>
                  <a:pt x="10932" y="674221"/>
                </a:lnTo>
                <a:lnTo>
                  <a:pt x="30948" y="713429"/>
                </a:lnTo>
                <a:lnTo>
                  <a:pt x="73134" y="759533"/>
                </a:lnTo>
                <a:lnTo>
                  <a:pt x="111153" y="791937"/>
                </a:lnTo>
                <a:lnTo>
                  <a:pt x="141535" y="813256"/>
                </a:lnTo>
                <a:lnTo>
                  <a:pt x="181379" y="830727"/>
                </a:lnTo>
                <a:lnTo>
                  <a:pt x="226603" y="844843"/>
                </a:lnTo>
                <a:lnTo>
                  <a:pt x="272574" y="855820"/>
                </a:lnTo>
                <a:lnTo>
                  <a:pt x="297815" y="860017"/>
                </a:lnTo>
                <a:lnTo>
                  <a:pt x="324521" y="863521"/>
                </a:lnTo>
                <a:lnTo>
                  <a:pt x="352201" y="866562"/>
                </a:lnTo>
                <a:lnTo>
                  <a:pt x="384061" y="868590"/>
                </a:lnTo>
                <a:lnTo>
                  <a:pt x="418707" y="869942"/>
                </a:lnTo>
                <a:lnTo>
                  <a:pt x="455209" y="870843"/>
                </a:lnTo>
                <a:lnTo>
                  <a:pt x="493655" y="870032"/>
                </a:lnTo>
                <a:lnTo>
                  <a:pt x="533397" y="868081"/>
                </a:lnTo>
                <a:lnTo>
                  <a:pt x="574002" y="865369"/>
                </a:lnTo>
                <a:lnTo>
                  <a:pt x="615890" y="862150"/>
                </a:lnTo>
                <a:lnTo>
                  <a:pt x="658632" y="858593"/>
                </a:lnTo>
                <a:lnTo>
                  <a:pt x="701942" y="854810"/>
                </a:lnTo>
                <a:lnTo>
                  <a:pt x="746338" y="850877"/>
                </a:lnTo>
                <a:lnTo>
                  <a:pt x="791458" y="846844"/>
                </a:lnTo>
                <a:lnTo>
                  <a:pt x="837059" y="842745"/>
                </a:lnTo>
                <a:lnTo>
                  <a:pt x="880161" y="839306"/>
                </a:lnTo>
                <a:lnTo>
                  <a:pt x="921596" y="836308"/>
                </a:lnTo>
                <a:lnTo>
                  <a:pt x="961918" y="833603"/>
                </a:lnTo>
                <a:lnTo>
                  <a:pt x="1000794" y="830389"/>
                </a:lnTo>
                <a:lnTo>
                  <a:pt x="1038706" y="826836"/>
                </a:lnTo>
                <a:lnTo>
                  <a:pt x="1075976" y="823056"/>
                </a:lnTo>
                <a:lnTo>
                  <a:pt x="1150514" y="81549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SMARTInkShape-1946">
            <a:extLst>
              <a:ext uri="{FF2B5EF4-FFF2-40B4-BE49-F238E27FC236}">
                <a16:creationId xmlns:a16="http://schemas.microsoft.com/office/drawing/2014/main" xmlns="" id="{611DA150-8B3B-4651-8413-1EE766BB686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454691" y="3004048"/>
            <a:ext cx="861599" cy="883229"/>
          </a:xfrm>
          <a:custGeom>
            <a:avLst/>
            <a:gdLst/>
            <a:ahLst/>
            <a:cxnLst/>
            <a:rect l="0" t="0" r="0" b="0"/>
            <a:pathLst>
              <a:path w="861599" h="883229">
                <a:moveTo>
                  <a:pt x="619459" y="177302"/>
                </a:moveTo>
                <a:lnTo>
                  <a:pt x="619459" y="177302"/>
                </a:lnTo>
                <a:lnTo>
                  <a:pt x="619459" y="170560"/>
                </a:lnTo>
                <a:lnTo>
                  <a:pt x="617578" y="165369"/>
                </a:lnTo>
                <a:lnTo>
                  <a:pt x="607249" y="152916"/>
                </a:lnTo>
                <a:lnTo>
                  <a:pt x="563246" y="119251"/>
                </a:lnTo>
                <a:lnTo>
                  <a:pt x="521937" y="91654"/>
                </a:lnTo>
                <a:lnTo>
                  <a:pt x="491854" y="75221"/>
                </a:lnTo>
                <a:lnTo>
                  <a:pt x="463509" y="71796"/>
                </a:lnTo>
                <a:lnTo>
                  <a:pt x="432062" y="76348"/>
                </a:lnTo>
                <a:lnTo>
                  <a:pt x="394836" y="91180"/>
                </a:lnTo>
                <a:lnTo>
                  <a:pt x="347979" y="113136"/>
                </a:lnTo>
                <a:lnTo>
                  <a:pt x="312534" y="129263"/>
                </a:lnTo>
                <a:lnTo>
                  <a:pt x="275614" y="145838"/>
                </a:lnTo>
                <a:lnTo>
                  <a:pt x="238744" y="164024"/>
                </a:lnTo>
                <a:lnTo>
                  <a:pt x="203543" y="186217"/>
                </a:lnTo>
                <a:lnTo>
                  <a:pt x="170965" y="210192"/>
                </a:lnTo>
                <a:lnTo>
                  <a:pt x="128620" y="251253"/>
                </a:lnTo>
                <a:lnTo>
                  <a:pt x="104975" y="283547"/>
                </a:lnTo>
                <a:lnTo>
                  <a:pt x="82706" y="319066"/>
                </a:lnTo>
                <a:lnTo>
                  <a:pt x="61051" y="356019"/>
                </a:lnTo>
                <a:lnTo>
                  <a:pt x="41783" y="393610"/>
                </a:lnTo>
                <a:lnTo>
                  <a:pt x="28516" y="431483"/>
                </a:lnTo>
                <a:lnTo>
                  <a:pt x="19797" y="471364"/>
                </a:lnTo>
                <a:lnTo>
                  <a:pt x="14276" y="511901"/>
                </a:lnTo>
                <a:lnTo>
                  <a:pt x="11822" y="551085"/>
                </a:lnTo>
                <a:lnTo>
                  <a:pt x="14494" y="589666"/>
                </a:lnTo>
                <a:lnTo>
                  <a:pt x="21091" y="627980"/>
                </a:lnTo>
                <a:lnTo>
                  <a:pt x="31079" y="666176"/>
                </a:lnTo>
                <a:lnTo>
                  <a:pt x="46336" y="700555"/>
                </a:lnTo>
                <a:lnTo>
                  <a:pt x="78522" y="747677"/>
                </a:lnTo>
                <a:lnTo>
                  <a:pt x="123102" y="791037"/>
                </a:lnTo>
                <a:lnTo>
                  <a:pt x="158966" y="816962"/>
                </a:lnTo>
                <a:lnTo>
                  <a:pt x="198425" y="840243"/>
                </a:lnTo>
                <a:lnTo>
                  <a:pt x="241362" y="858587"/>
                </a:lnTo>
                <a:lnTo>
                  <a:pt x="287727" y="872384"/>
                </a:lnTo>
                <a:lnTo>
                  <a:pt x="312932" y="877051"/>
                </a:lnTo>
                <a:lnTo>
                  <a:pt x="338907" y="880868"/>
                </a:lnTo>
                <a:lnTo>
                  <a:pt x="365396" y="882707"/>
                </a:lnTo>
                <a:lnTo>
                  <a:pt x="392228" y="883228"/>
                </a:lnTo>
                <a:lnTo>
                  <a:pt x="419288" y="882869"/>
                </a:lnTo>
                <a:lnTo>
                  <a:pt x="445794" y="881219"/>
                </a:lnTo>
                <a:lnTo>
                  <a:pt x="471933" y="878708"/>
                </a:lnTo>
                <a:lnTo>
                  <a:pt x="497825" y="875622"/>
                </a:lnTo>
                <a:lnTo>
                  <a:pt x="524259" y="870038"/>
                </a:lnTo>
                <a:lnTo>
                  <a:pt x="551052" y="862787"/>
                </a:lnTo>
                <a:lnTo>
                  <a:pt x="578088" y="854425"/>
                </a:lnTo>
                <a:lnTo>
                  <a:pt x="603872" y="845323"/>
                </a:lnTo>
                <a:lnTo>
                  <a:pt x="628824" y="835727"/>
                </a:lnTo>
                <a:lnTo>
                  <a:pt x="675832" y="813541"/>
                </a:lnTo>
                <a:lnTo>
                  <a:pt x="717891" y="784866"/>
                </a:lnTo>
                <a:lnTo>
                  <a:pt x="752107" y="753306"/>
                </a:lnTo>
                <a:lnTo>
                  <a:pt x="780719" y="719054"/>
                </a:lnTo>
                <a:lnTo>
                  <a:pt x="805195" y="680312"/>
                </a:lnTo>
                <a:lnTo>
                  <a:pt x="824070" y="637694"/>
                </a:lnTo>
                <a:lnTo>
                  <a:pt x="838808" y="592176"/>
                </a:lnTo>
                <a:lnTo>
                  <a:pt x="844713" y="568184"/>
                </a:lnTo>
                <a:lnTo>
                  <a:pt x="850062" y="543724"/>
                </a:lnTo>
                <a:lnTo>
                  <a:pt x="854334" y="519656"/>
                </a:lnTo>
                <a:lnTo>
                  <a:pt x="860961" y="472217"/>
                </a:lnTo>
                <a:lnTo>
                  <a:pt x="861598" y="447995"/>
                </a:lnTo>
                <a:lnTo>
                  <a:pt x="860612" y="423381"/>
                </a:lnTo>
                <a:lnTo>
                  <a:pt x="858545" y="398505"/>
                </a:lnTo>
                <a:lnTo>
                  <a:pt x="850604" y="352049"/>
                </a:lnTo>
                <a:lnTo>
                  <a:pt x="839311" y="307884"/>
                </a:lnTo>
                <a:lnTo>
                  <a:pt x="824887" y="264736"/>
                </a:lnTo>
                <a:lnTo>
                  <a:pt x="807186" y="225804"/>
                </a:lnTo>
                <a:lnTo>
                  <a:pt x="786148" y="189687"/>
                </a:lnTo>
                <a:lnTo>
                  <a:pt x="760336" y="154819"/>
                </a:lnTo>
                <a:lnTo>
                  <a:pt x="714666" y="113569"/>
                </a:lnTo>
                <a:lnTo>
                  <a:pt x="678235" y="93943"/>
                </a:lnTo>
                <a:lnTo>
                  <a:pt x="637115" y="79576"/>
                </a:lnTo>
                <a:lnTo>
                  <a:pt x="590617" y="70838"/>
                </a:lnTo>
                <a:lnTo>
                  <a:pt x="564953" y="67521"/>
                </a:lnTo>
                <a:lnTo>
                  <a:pt x="537966" y="64603"/>
                </a:lnTo>
                <a:lnTo>
                  <a:pt x="510097" y="61953"/>
                </a:lnTo>
                <a:lnTo>
                  <a:pt x="482346" y="61597"/>
                </a:lnTo>
                <a:lnTo>
                  <a:pt x="454672" y="62770"/>
                </a:lnTo>
                <a:lnTo>
                  <a:pt x="427051" y="64964"/>
                </a:lnTo>
                <a:lnTo>
                  <a:pt x="398759" y="69249"/>
                </a:lnTo>
                <a:lnTo>
                  <a:pt x="370021" y="74928"/>
                </a:lnTo>
                <a:lnTo>
                  <a:pt x="340984" y="81536"/>
                </a:lnTo>
                <a:lnTo>
                  <a:pt x="312453" y="90880"/>
                </a:lnTo>
                <a:lnTo>
                  <a:pt x="284261" y="102048"/>
                </a:lnTo>
                <a:lnTo>
                  <a:pt x="256294" y="114433"/>
                </a:lnTo>
                <a:lnTo>
                  <a:pt x="229887" y="129745"/>
                </a:lnTo>
                <a:lnTo>
                  <a:pt x="204522" y="147009"/>
                </a:lnTo>
                <a:lnTo>
                  <a:pt x="179851" y="165573"/>
                </a:lnTo>
                <a:lnTo>
                  <a:pt x="133624" y="208778"/>
                </a:lnTo>
                <a:lnTo>
                  <a:pt x="92383" y="255497"/>
                </a:lnTo>
                <a:lnTo>
                  <a:pt x="59941" y="302131"/>
                </a:lnTo>
                <a:lnTo>
                  <a:pt x="46775" y="326138"/>
                </a:lnTo>
                <a:lnTo>
                  <a:pt x="35175" y="350609"/>
                </a:lnTo>
                <a:lnTo>
                  <a:pt x="24620" y="375390"/>
                </a:lnTo>
                <a:lnTo>
                  <a:pt x="16172" y="400377"/>
                </a:lnTo>
                <a:lnTo>
                  <a:pt x="9129" y="425502"/>
                </a:lnTo>
                <a:lnTo>
                  <a:pt x="3022" y="450719"/>
                </a:lnTo>
                <a:lnTo>
                  <a:pt x="0" y="497552"/>
                </a:lnTo>
                <a:lnTo>
                  <a:pt x="4066" y="541886"/>
                </a:lnTo>
                <a:lnTo>
                  <a:pt x="12929" y="585107"/>
                </a:lnTo>
                <a:lnTo>
                  <a:pt x="25805" y="625954"/>
                </a:lnTo>
                <a:lnTo>
                  <a:pt x="43051" y="664570"/>
                </a:lnTo>
                <a:lnTo>
                  <a:pt x="67180" y="700547"/>
                </a:lnTo>
                <a:lnTo>
                  <a:pt x="111901" y="745793"/>
                </a:lnTo>
                <a:lnTo>
                  <a:pt x="148109" y="769102"/>
                </a:lnTo>
                <a:lnTo>
                  <a:pt x="187015" y="788163"/>
                </a:lnTo>
                <a:lnTo>
                  <a:pt x="225472" y="803690"/>
                </a:lnTo>
                <a:lnTo>
                  <a:pt x="265612" y="813883"/>
                </a:lnTo>
                <a:lnTo>
                  <a:pt x="308382" y="820060"/>
                </a:lnTo>
                <a:lnTo>
                  <a:pt x="355613" y="822806"/>
                </a:lnTo>
                <a:lnTo>
                  <a:pt x="401065" y="816500"/>
                </a:lnTo>
                <a:lnTo>
                  <a:pt x="446195" y="803584"/>
                </a:lnTo>
                <a:lnTo>
                  <a:pt x="470083" y="795201"/>
                </a:lnTo>
                <a:lnTo>
                  <a:pt x="494474" y="786085"/>
                </a:lnTo>
                <a:lnTo>
                  <a:pt x="519203" y="775068"/>
                </a:lnTo>
                <a:lnTo>
                  <a:pt x="544155" y="762785"/>
                </a:lnTo>
                <a:lnTo>
                  <a:pt x="569256" y="749657"/>
                </a:lnTo>
                <a:lnTo>
                  <a:pt x="593752" y="734555"/>
                </a:lnTo>
                <a:lnTo>
                  <a:pt x="617844" y="718138"/>
                </a:lnTo>
                <a:lnTo>
                  <a:pt x="663190" y="682257"/>
                </a:lnTo>
                <a:lnTo>
                  <a:pt x="702159" y="642791"/>
                </a:lnTo>
                <a:lnTo>
                  <a:pt x="738294" y="599851"/>
                </a:lnTo>
                <a:lnTo>
                  <a:pt x="771052" y="554190"/>
                </a:lnTo>
                <a:lnTo>
                  <a:pt x="784726" y="530161"/>
                </a:lnTo>
                <a:lnTo>
                  <a:pt x="797370" y="505675"/>
                </a:lnTo>
                <a:lnTo>
                  <a:pt x="807211" y="480178"/>
                </a:lnTo>
                <a:lnTo>
                  <a:pt x="815183" y="454008"/>
                </a:lnTo>
                <a:lnTo>
                  <a:pt x="821908" y="427389"/>
                </a:lnTo>
                <a:lnTo>
                  <a:pt x="826391" y="399766"/>
                </a:lnTo>
                <a:lnTo>
                  <a:pt x="829381" y="371473"/>
                </a:lnTo>
                <a:lnTo>
                  <a:pt x="831373" y="342732"/>
                </a:lnTo>
                <a:lnTo>
                  <a:pt x="829879" y="315105"/>
                </a:lnTo>
                <a:lnTo>
                  <a:pt x="826061" y="288221"/>
                </a:lnTo>
                <a:lnTo>
                  <a:pt x="820694" y="261831"/>
                </a:lnTo>
                <a:lnTo>
                  <a:pt x="812882" y="236477"/>
                </a:lnTo>
                <a:lnTo>
                  <a:pt x="803442" y="211813"/>
                </a:lnTo>
                <a:lnTo>
                  <a:pt x="792914" y="187610"/>
                </a:lnTo>
                <a:lnTo>
                  <a:pt x="766165" y="140020"/>
                </a:lnTo>
                <a:lnTo>
                  <a:pt x="731934" y="95116"/>
                </a:lnTo>
                <a:lnTo>
                  <a:pt x="686146" y="56343"/>
                </a:lnTo>
                <a:lnTo>
                  <a:pt x="657567" y="40924"/>
                </a:lnTo>
                <a:lnTo>
                  <a:pt x="625814" y="27822"/>
                </a:lnTo>
                <a:lnTo>
                  <a:pt x="591945" y="16266"/>
                </a:lnTo>
                <a:lnTo>
                  <a:pt x="553138" y="8561"/>
                </a:lnTo>
                <a:lnTo>
                  <a:pt x="511039" y="3425"/>
                </a:lnTo>
                <a:lnTo>
                  <a:pt x="466746" y="0"/>
                </a:lnTo>
                <a:lnTo>
                  <a:pt x="419578" y="1951"/>
                </a:lnTo>
                <a:lnTo>
                  <a:pt x="370494" y="7485"/>
                </a:lnTo>
                <a:lnTo>
                  <a:pt x="320132" y="15407"/>
                </a:lnTo>
                <a:lnTo>
                  <a:pt x="286558" y="20689"/>
                </a:lnTo>
                <a:lnTo>
                  <a:pt x="219409" y="3125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45165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20</cp:revision>
  <dcterms:created xsi:type="dcterms:W3CDTF">2019-08-29T19:54:54Z</dcterms:created>
  <dcterms:modified xsi:type="dcterms:W3CDTF">2019-10-17T21:34:18Z</dcterms:modified>
</cp:coreProperties>
</file>